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62" r:id="rId2"/>
    <p:sldMasterId id="2147483658" r:id="rId3"/>
    <p:sldMasterId id="2147483682" r:id="rId4"/>
  </p:sldMasterIdLst>
  <p:notesMasterIdLst>
    <p:notesMasterId r:id="rId24"/>
  </p:notesMasterIdLst>
  <p:handoutMasterIdLst>
    <p:handoutMasterId r:id="rId25"/>
  </p:handoutMasterIdLst>
  <p:sldIdLst>
    <p:sldId id="291" r:id="rId5"/>
    <p:sldId id="293" r:id="rId6"/>
    <p:sldId id="310" r:id="rId7"/>
    <p:sldId id="295" r:id="rId8"/>
    <p:sldId id="299" r:id="rId9"/>
    <p:sldId id="324" r:id="rId10"/>
    <p:sldId id="314" r:id="rId11"/>
    <p:sldId id="325" r:id="rId12"/>
    <p:sldId id="308" r:id="rId13"/>
    <p:sldId id="298" r:id="rId14"/>
    <p:sldId id="315" r:id="rId15"/>
    <p:sldId id="297" r:id="rId16"/>
    <p:sldId id="328" r:id="rId17"/>
    <p:sldId id="329" r:id="rId18"/>
    <p:sldId id="330" r:id="rId19"/>
    <p:sldId id="332" r:id="rId20"/>
    <p:sldId id="327" r:id="rId21"/>
    <p:sldId id="313" r:id="rId22"/>
    <p:sldId id="256" r:id="rId2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006DF2"/>
    <a:srgbClr val="0033CC"/>
    <a:srgbClr val="0062F2"/>
    <a:srgbClr val="6600FF"/>
    <a:srgbClr val="EF8511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5" autoAdjust="0"/>
    <p:restoredTop sz="94605" autoAdjust="0"/>
  </p:normalViewPr>
  <p:slideViewPr>
    <p:cSldViewPr>
      <p:cViewPr>
        <p:scale>
          <a:sx n="100" d="100"/>
          <a:sy n="100" d="100"/>
        </p:scale>
        <p:origin x="-91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EA64697-60D9-4741-A227-50848079BC5C}" type="datetimeFigureOut">
              <a:rPr lang="ko-KR" altLang="en-US"/>
              <a:pPr>
                <a:defRPr/>
              </a:pPr>
              <a:t>2010-12-02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83850BA-B8A0-451C-BE2D-870BBCD8F0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815DA1-3E7C-40E6-94ED-C8B56B5741B2}" type="datetimeFigureOut">
              <a:rPr lang="ko-KR" altLang="en-US"/>
              <a:pPr>
                <a:defRPr/>
              </a:pPr>
              <a:t>2010-12-02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1BD97F3-552C-412C-A759-5EC95D8D94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6"/>
          <p:cNvSpPr>
            <a:spLocks noGrp="1"/>
          </p:cNvSpPr>
          <p:nvPr>
            <p:ph type="title"/>
          </p:nvPr>
        </p:nvSpPr>
        <p:spPr>
          <a:xfrm>
            <a:off x="357158" y="333802"/>
            <a:ext cx="8543988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개체 틀 6"/>
          <p:cNvSpPr>
            <a:spLocks noGrp="1"/>
          </p:cNvSpPr>
          <p:nvPr>
            <p:ph type="title"/>
          </p:nvPr>
        </p:nvSpPr>
        <p:spPr>
          <a:xfrm>
            <a:off x="357158" y="333802"/>
            <a:ext cx="8543988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 userDrawn="1"/>
        </p:nvSpPr>
        <p:spPr>
          <a:xfrm flipV="1">
            <a:off x="1988247" y="499642"/>
            <a:ext cx="7172701" cy="2786482"/>
          </a:xfrm>
          <a:custGeom>
            <a:avLst/>
            <a:gdLst>
              <a:gd name="connsiteX0" fmla="*/ 0 w 285720"/>
              <a:gd name="connsiteY0" fmla="*/ 0 h 1571636"/>
              <a:gd name="connsiteX1" fmla="*/ 285720 w 285720"/>
              <a:gd name="connsiteY1" fmla="*/ 0 h 1571636"/>
              <a:gd name="connsiteX2" fmla="*/ 285720 w 285720"/>
              <a:gd name="connsiteY2" fmla="*/ 1571636 h 1571636"/>
              <a:gd name="connsiteX3" fmla="*/ 0 w 285720"/>
              <a:gd name="connsiteY3" fmla="*/ 1571636 h 1571636"/>
              <a:gd name="connsiteX4" fmla="*/ 0 w 285720"/>
              <a:gd name="connsiteY4" fmla="*/ 0 h 1571636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3071866 w 3357586"/>
              <a:gd name="connsiteY3" fmla="*/ 1571636 h 2714620"/>
              <a:gd name="connsiteX4" fmla="*/ 0 w 3357586"/>
              <a:gd name="connsiteY4" fmla="*/ 2714620 h 2714620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0 w 3357586"/>
              <a:gd name="connsiteY3" fmla="*/ 2714620 h 271462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64896"/>
              <a:gd name="connsiteX1" fmla="*/ 7000956 w 7000956"/>
              <a:gd name="connsiteY1" fmla="*/ 0 h 4164896"/>
              <a:gd name="connsiteX2" fmla="*/ 7000956 w 7000956"/>
              <a:gd name="connsiteY2" fmla="*/ 1571636 h 4164896"/>
              <a:gd name="connsiteX3" fmla="*/ 0 w 7000956"/>
              <a:gd name="connsiteY3" fmla="*/ 4000480 h 4164896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6846845"/>
              <a:gd name="connsiteY0" fmla="*/ 4378064 h 4489642"/>
              <a:gd name="connsiteX1" fmla="*/ 6846845 w 6846845"/>
              <a:gd name="connsiteY1" fmla="*/ 0 h 4489642"/>
              <a:gd name="connsiteX2" fmla="*/ 6846845 w 6846845"/>
              <a:gd name="connsiteY2" fmla="*/ 1571636 h 4489642"/>
              <a:gd name="connsiteX3" fmla="*/ 0 w 6846845"/>
              <a:gd name="connsiteY3" fmla="*/ 4378064 h 4489642"/>
              <a:gd name="connsiteX0" fmla="*/ 0 w 6846845"/>
              <a:gd name="connsiteY0" fmla="*/ 4378064 h 4599388"/>
              <a:gd name="connsiteX1" fmla="*/ 6846845 w 6846845"/>
              <a:gd name="connsiteY1" fmla="*/ 0 h 4599388"/>
              <a:gd name="connsiteX2" fmla="*/ 6846845 w 6846845"/>
              <a:gd name="connsiteY2" fmla="*/ 1571636 h 4599388"/>
              <a:gd name="connsiteX3" fmla="*/ 0 w 6846845"/>
              <a:gd name="connsiteY3" fmla="*/ 4378064 h 4599388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77749"/>
              <a:gd name="connsiteY0" fmla="*/ 4537842 h 4595408"/>
              <a:gd name="connsiteX1" fmla="*/ 6877749 w 6877749"/>
              <a:gd name="connsiteY1" fmla="*/ 0 h 4595408"/>
              <a:gd name="connsiteX2" fmla="*/ 6877749 w 6877749"/>
              <a:gd name="connsiteY2" fmla="*/ 1571636 h 4595408"/>
              <a:gd name="connsiteX3" fmla="*/ 0 w 6877749"/>
              <a:gd name="connsiteY3" fmla="*/ 4537842 h 4595408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42311"/>
              <a:gd name="connsiteY0" fmla="*/ 5616504 h 5616504"/>
              <a:gd name="connsiteX1" fmla="*/ 6842311 w 6842311"/>
              <a:gd name="connsiteY1" fmla="*/ 0 h 5616504"/>
              <a:gd name="connsiteX2" fmla="*/ 6830531 w 6842311"/>
              <a:gd name="connsiteY2" fmla="*/ 2108970 h 5616504"/>
              <a:gd name="connsiteX3" fmla="*/ 0 w 6842311"/>
              <a:gd name="connsiteY3" fmla="*/ 5616504 h 5616504"/>
              <a:gd name="connsiteX0" fmla="*/ 0 w 6849668"/>
              <a:gd name="connsiteY0" fmla="*/ 5719008 h 5719008"/>
              <a:gd name="connsiteX1" fmla="*/ 6849668 w 6849668"/>
              <a:gd name="connsiteY1" fmla="*/ 0 h 5719008"/>
              <a:gd name="connsiteX2" fmla="*/ 6837888 w 6849668"/>
              <a:gd name="connsiteY2" fmla="*/ 2108970 h 5719008"/>
              <a:gd name="connsiteX3" fmla="*/ 0 w 6849668"/>
              <a:gd name="connsiteY3" fmla="*/ 5719008 h 5719008"/>
              <a:gd name="connsiteX0" fmla="*/ 0 w 6865414"/>
              <a:gd name="connsiteY0" fmla="*/ 5719008 h 5719008"/>
              <a:gd name="connsiteX1" fmla="*/ 6849668 w 6865414"/>
              <a:gd name="connsiteY1" fmla="*/ 0 h 5719008"/>
              <a:gd name="connsiteX2" fmla="*/ 6861487 w 6865414"/>
              <a:gd name="connsiteY2" fmla="*/ 2092565 h 5719008"/>
              <a:gd name="connsiteX3" fmla="*/ 0 w 6865414"/>
              <a:gd name="connsiteY3" fmla="*/ 5719008 h 5719008"/>
              <a:gd name="connsiteX0" fmla="*/ 0 w 6865414"/>
              <a:gd name="connsiteY0" fmla="*/ 5762055 h 5762055"/>
              <a:gd name="connsiteX1" fmla="*/ 6849668 w 6865414"/>
              <a:gd name="connsiteY1" fmla="*/ 0 h 5762055"/>
              <a:gd name="connsiteX2" fmla="*/ 6861487 w 6865414"/>
              <a:gd name="connsiteY2" fmla="*/ 2135612 h 5762055"/>
              <a:gd name="connsiteX3" fmla="*/ 0 w 6865414"/>
              <a:gd name="connsiteY3" fmla="*/ 5762055 h 5762055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759196"/>
              <a:gd name="connsiteY0" fmla="*/ 5458365 h 5458365"/>
              <a:gd name="connsiteX1" fmla="*/ 6755250 w 6759196"/>
              <a:gd name="connsiteY1" fmla="*/ 0 h 5458365"/>
              <a:gd name="connsiteX2" fmla="*/ 6755269 w 6759196"/>
              <a:gd name="connsiteY2" fmla="*/ 2135596 h 5458365"/>
              <a:gd name="connsiteX3" fmla="*/ 0 w 6759196"/>
              <a:gd name="connsiteY3" fmla="*/ 5458365 h 5458365"/>
              <a:gd name="connsiteX0" fmla="*/ 0 w 6759196"/>
              <a:gd name="connsiteY0" fmla="*/ 5458365 h 5550430"/>
              <a:gd name="connsiteX1" fmla="*/ 6755250 w 6759196"/>
              <a:gd name="connsiteY1" fmla="*/ 0 h 5550430"/>
              <a:gd name="connsiteX2" fmla="*/ 6755269 w 6759196"/>
              <a:gd name="connsiteY2" fmla="*/ 2135596 h 5550430"/>
              <a:gd name="connsiteX3" fmla="*/ 0 w 6759196"/>
              <a:gd name="connsiteY3" fmla="*/ 5458365 h 5550430"/>
              <a:gd name="connsiteX0" fmla="*/ 0 w 6664357"/>
              <a:gd name="connsiteY0" fmla="*/ 5516830 h 5608895"/>
              <a:gd name="connsiteX1" fmla="*/ 6660411 w 6664357"/>
              <a:gd name="connsiteY1" fmla="*/ 0 h 5608895"/>
              <a:gd name="connsiteX2" fmla="*/ 6660430 w 6664357"/>
              <a:gd name="connsiteY2" fmla="*/ 2135596 h 5608895"/>
              <a:gd name="connsiteX3" fmla="*/ 0 w 6664357"/>
              <a:gd name="connsiteY3" fmla="*/ 5516830 h 560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4357" h="5608895">
                <a:moveTo>
                  <a:pt x="0" y="5516830"/>
                </a:moveTo>
                <a:cubicBezTo>
                  <a:pt x="2167818" y="5608895"/>
                  <a:pt x="5709764" y="4884445"/>
                  <a:pt x="6660411" y="0"/>
                </a:cubicBezTo>
                <a:cubicBezTo>
                  <a:pt x="6656484" y="702990"/>
                  <a:pt x="6664357" y="1432606"/>
                  <a:pt x="6660430" y="2135596"/>
                </a:cubicBezTo>
                <a:cubicBezTo>
                  <a:pt x="4570863" y="5297978"/>
                  <a:pt x="2738310" y="5398321"/>
                  <a:pt x="0" y="55168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자유형 9"/>
          <p:cNvSpPr/>
          <p:nvPr userDrawn="1"/>
        </p:nvSpPr>
        <p:spPr>
          <a:xfrm flipV="1">
            <a:off x="0" y="-14514"/>
            <a:ext cx="9156700" cy="2763179"/>
          </a:xfrm>
          <a:custGeom>
            <a:avLst/>
            <a:gdLst>
              <a:gd name="connsiteX0" fmla="*/ 0 w 1142976"/>
              <a:gd name="connsiteY0" fmla="*/ 0 h 3429000"/>
              <a:gd name="connsiteX1" fmla="*/ 1142976 w 1142976"/>
              <a:gd name="connsiteY1" fmla="*/ 0 h 3429000"/>
              <a:gd name="connsiteX2" fmla="*/ 1142976 w 1142976"/>
              <a:gd name="connsiteY2" fmla="*/ 3429000 h 3429000"/>
              <a:gd name="connsiteX3" fmla="*/ 0 w 1142976"/>
              <a:gd name="connsiteY3" fmla="*/ 3429000 h 3429000"/>
              <a:gd name="connsiteX4" fmla="*/ 0 w 1142976"/>
              <a:gd name="connsiteY4" fmla="*/ 0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8001088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14514 w 9144064"/>
              <a:gd name="connsiteY0" fmla="*/ 2449262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449262 h 3429000"/>
              <a:gd name="connsiteX0" fmla="*/ 14514 w 9144064"/>
              <a:gd name="connsiteY0" fmla="*/ 2449262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449262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677159 w 9144064"/>
              <a:gd name="connsiteY0" fmla="*/ 2437202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677159 w 9144064"/>
              <a:gd name="connsiteY4" fmla="*/ 2437202 h 3429000"/>
              <a:gd name="connsiteX0" fmla="*/ 14514 w 8481419"/>
              <a:gd name="connsiteY0" fmla="*/ 2437202 h 3429000"/>
              <a:gd name="connsiteX1" fmla="*/ 8481419 w 8481419"/>
              <a:gd name="connsiteY1" fmla="*/ 0 h 3429000"/>
              <a:gd name="connsiteX2" fmla="*/ 8481419 w 8481419"/>
              <a:gd name="connsiteY2" fmla="*/ 3429000 h 3429000"/>
              <a:gd name="connsiteX3" fmla="*/ 0 w 8481419"/>
              <a:gd name="connsiteY3" fmla="*/ 3403934 h 3429000"/>
              <a:gd name="connsiteX4" fmla="*/ 14514 w 8481419"/>
              <a:gd name="connsiteY4" fmla="*/ 2437202 h 3429000"/>
              <a:gd name="connsiteX0" fmla="*/ 14514 w 8493199"/>
              <a:gd name="connsiteY0" fmla="*/ 4012935 h 5004733"/>
              <a:gd name="connsiteX1" fmla="*/ 8493199 w 8493199"/>
              <a:gd name="connsiteY1" fmla="*/ 0 h 5004733"/>
              <a:gd name="connsiteX2" fmla="*/ 8481419 w 8493199"/>
              <a:gd name="connsiteY2" fmla="*/ 5004733 h 5004733"/>
              <a:gd name="connsiteX3" fmla="*/ 0 w 8493199"/>
              <a:gd name="connsiteY3" fmla="*/ 4979667 h 5004733"/>
              <a:gd name="connsiteX4" fmla="*/ 14514 w 8493199"/>
              <a:gd name="connsiteY4" fmla="*/ 4012935 h 5004733"/>
              <a:gd name="connsiteX0" fmla="*/ 14514 w 8493199"/>
              <a:gd name="connsiteY0" fmla="*/ 4012935 h 5235328"/>
              <a:gd name="connsiteX1" fmla="*/ 8493199 w 8493199"/>
              <a:gd name="connsiteY1" fmla="*/ 0 h 5235328"/>
              <a:gd name="connsiteX2" fmla="*/ 8481419 w 8493199"/>
              <a:gd name="connsiteY2" fmla="*/ 5004733 h 5235328"/>
              <a:gd name="connsiteX3" fmla="*/ 0 w 8493199"/>
              <a:gd name="connsiteY3" fmla="*/ 4979667 h 5235328"/>
              <a:gd name="connsiteX4" fmla="*/ 14514 w 8493199"/>
              <a:gd name="connsiteY4" fmla="*/ 4012935 h 5235328"/>
              <a:gd name="connsiteX0" fmla="*/ 14514 w 8493199"/>
              <a:gd name="connsiteY0" fmla="*/ 4012935 h 5015730"/>
              <a:gd name="connsiteX1" fmla="*/ 8493199 w 8493199"/>
              <a:gd name="connsiteY1" fmla="*/ 0 h 5015730"/>
              <a:gd name="connsiteX2" fmla="*/ 8481419 w 8493199"/>
              <a:gd name="connsiteY2" fmla="*/ 5004733 h 5015730"/>
              <a:gd name="connsiteX3" fmla="*/ 0 w 8493199"/>
              <a:gd name="connsiteY3" fmla="*/ 4979667 h 5015730"/>
              <a:gd name="connsiteX4" fmla="*/ 14514 w 8493199"/>
              <a:gd name="connsiteY4" fmla="*/ 4012935 h 5015730"/>
              <a:gd name="connsiteX0" fmla="*/ 49853 w 8493199"/>
              <a:gd name="connsiteY0" fmla="*/ 3798881 h 5015730"/>
              <a:gd name="connsiteX1" fmla="*/ 8493199 w 8493199"/>
              <a:gd name="connsiteY1" fmla="*/ 0 h 5015730"/>
              <a:gd name="connsiteX2" fmla="*/ 8481419 w 8493199"/>
              <a:gd name="connsiteY2" fmla="*/ 5004733 h 5015730"/>
              <a:gd name="connsiteX3" fmla="*/ 0 w 8493199"/>
              <a:gd name="connsiteY3" fmla="*/ 4979667 h 5015730"/>
              <a:gd name="connsiteX4" fmla="*/ 49853 w 8493199"/>
              <a:gd name="connsiteY4" fmla="*/ 3798881 h 5015730"/>
              <a:gd name="connsiteX0" fmla="*/ 49853 w 8493199"/>
              <a:gd name="connsiteY0" fmla="*/ 3798881 h 5004733"/>
              <a:gd name="connsiteX1" fmla="*/ 8493199 w 8493199"/>
              <a:gd name="connsiteY1" fmla="*/ 0 h 5004733"/>
              <a:gd name="connsiteX2" fmla="*/ 8481419 w 8493199"/>
              <a:gd name="connsiteY2" fmla="*/ 5004733 h 5004733"/>
              <a:gd name="connsiteX3" fmla="*/ 0 w 8493199"/>
              <a:gd name="connsiteY3" fmla="*/ 4979667 h 5004733"/>
              <a:gd name="connsiteX4" fmla="*/ 49853 w 8493199"/>
              <a:gd name="connsiteY4" fmla="*/ 3798881 h 500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199" h="5004733">
                <a:moveTo>
                  <a:pt x="49853" y="3798881"/>
                </a:moveTo>
                <a:cubicBezTo>
                  <a:pt x="1626768" y="3941488"/>
                  <a:pt x="6637456" y="4897643"/>
                  <a:pt x="8493199" y="0"/>
                </a:cubicBezTo>
                <a:cubicBezTo>
                  <a:pt x="8489272" y="1668244"/>
                  <a:pt x="8485346" y="3336489"/>
                  <a:pt x="8481419" y="5004733"/>
                </a:cubicBezTo>
                <a:lnTo>
                  <a:pt x="0" y="4979667"/>
                </a:lnTo>
                <a:lnTo>
                  <a:pt x="49853" y="37988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006DF2">
                  <a:alpha val="55000"/>
                </a:srgbClr>
              </a:gs>
              <a:gs pos="100000">
                <a:srgbClr val="006DF2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자유형 10"/>
          <p:cNvSpPr/>
          <p:nvPr userDrawn="1"/>
        </p:nvSpPr>
        <p:spPr>
          <a:xfrm flipV="1">
            <a:off x="1043736" y="172271"/>
            <a:ext cx="8100264" cy="2187835"/>
          </a:xfrm>
          <a:custGeom>
            <a:avLst/>
            <a:gdLst>
              <a:gd name="connsiteX0" fmla="*/ 0 w 285720"/>
              <a:gd name="connsiteY0" fmla="*/ 0 h 1571636"/>
              <a:gd name="connsiteX1" fmla="*/ 285720 w 285720"/>
              <a:gd name="connsiteY1" fmla="*/ 0 h 1571636"/>
              <a:gd name="connsiteX2" fmla="*/ 285720 w 285720"/>
              <a:gd name="connsiteY2" fmla="*/ 1571636 h 1571636"/>
              <a:gd name="connsiteX3" fmla="*/ 0 w 285720"/>
              <a:gd name="connsiteY3" fmla="*/ 1571636 h 1571636"/>
              <a:gd name="connsiteX4" fmla="*/ 0 w 285720"/>
              <a:gd name="connsiteY4" fmla="*/ 0 h 1571636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3071866 w 3357586"/>
              <a:gd name="connsiteY3" fmla="*/ 1571636 h 2714620"/>
              <a:gd name="connsiteX4" fmla="*/ 0 w 3357586"/>
              <a:gd name="connsiteY4" fmla="*/ 2714620 h 2714620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0 w 3357586"/>
              <a:gd name="connsiteY3" fmla="*/ 2714620 h 271462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64896"/>
              <a:gd name="connsiteX1" fmla="*/ 7000956 w 7000956"/>
              <a:gd name="connsiteY1" fmla="*/ 0 h 4164896"/>
              <a:gd name="connsiteX2" fmla="*/ 7000956 w 7000956"/>
              <a:gd name="connsiteY2" fmla="*/ 1571636 h 4164896"/>
              <a:gd name="connsiteX3" fmla="*/ 0 w 7000956"/>
              <a:gd name="connsiteY3" fmla="*/ 4000480 h 4164896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6997992"/>
              <a:gd name="connsiteY0" fmla="*/ 4172790 h 4284368"/>
              <a:gd name="connsiteX1" fmla="*/ 6997992 w 6997992"/>
              <a:gd name="connsiteY1" fmla="*/ 0 h 4284368"/>
              <a:gd name="connsiteX2" fmla="*/ 6997992 w 6997992"/>
              <a:gd name="connsiteY2" fmla="*/ 1571636 h 4284368"/>
              <a:gd name="connsiteX3" fmla="*/ 0 w 6997992"/>
              <a:gd name="connsiteY3" fmla="*/ 4172790 h 4284368"/>
              <a:gd name="connsiteX0" fmla="*/ 0 w 6997992"/>
              <a:gd name="connsiteY0" fmla="*/ 4172790 h 4291748"/>
              <a:gd name="connsiteX1" fmla="*/ 6997992 w 6997992"/>
              <a:gd name="connsiteY1" fmla="*/ 0 h 4291748"/>
              <a:gd name="connsiteX2" fmla="*/ 6997992 w 6997992"/>
              <a:gd name="connsiteY2" fmla="*/ 1571636 h 4291748"/>
              <a:gd name="connsiteX3" fmla="*/ 0 w 6997992"/>
              <a:gd name="connsiteY3" fmla="*/ 4172790 h 4291748"/>
              <a:gd name="connsiteX0" fmla="*/ 0 w 6997992"/>
              <a:gd name="connsiteY0" fmla="*/ 4172790 h 4291748"/>
              <a:gd name="connsiteX1" fmla="*/ 6997992 w 6997992"/>
              <a:gd name="connsiteY1" fmla="*/ 0 h 4291748"/>
              <a:gd name="connsiteX2" fmla="*/ 6997992 w 6997992"/>
              <a:gd name="connsiteY2" fmla="*/ 1571636 h 4291748"/>
              <a:gd name="connsiteX3" fmla="*/ 0 w 6997992"/>
              <a:gd name="connsiteY3" fmla="*/ 4172790 h 4291748"/>
              <a:gd name="connsiteX0" fmla="*/ 0 w 7009772"/>
              <a:gd name="connsiteY0" fmla="*/ 4230743 h 4349701"/>
              <a:gd name="connsiteX1" fmla="*/ 7009772 w 7009772"/>
              <a:gd name="connsiteY1" fmla="*/ 0 h 4349701"/>
              <a:gd name="connsiteX2" fmla="*/ 6997992 w 7009772"/>
              <a:gd name="connsiteY2" fmla="*/ 1629589 h 4349701"/>
              <a:gd name="connsiteX3" fmla="*/ 0 w 7009772"/>
              <a:gd name="connsiteY3" fmla="*/ 4230743 h 4349701"/>
              <a:gd name="connsiteX0" fmla="*/ 0 w 7009772"/>
              <a:gd name="connsiteY0" fmla="*/ 4230743 h 4349701"/>
              <a:gd name="connsiteX1" fmla="*/ 7009772 w 7009772"/>
              <a:gd name="connsiteY1" fmla="*/ 0 h 4349701"/>
              <a:gd name="connsiteX2" fmla="*/ 6997992 w 7009772"/>
              <a:gd name="connsiteY2" fmla="*/ 1629589 h 4349701"/>
              <a:gd name="connsiteX3" fmla="*/ 0 w 7009772"/>
              <a:gd name="connsiteY3" fmla="*/ 4230743 h 4349701"/>
              <a:gd name="connsiteX0" fmla="*/ 0 w 7009772"/>
              <a:gd name="connsiteY0" fmla="*/ 4230743 h 4349701"/>
              <a:gd name="connsiteX1" fmla="*/ 7009772 w 7009772"/>
              <a:gd name="connsiteY1" fmla="*/ 0 h 4349701"/>
              <a:gd name="connsiteX2" fmla="*/ 6997992 w 7009772"/>
              <a:gd name="connsiteY2" fmla="*/ 1629589 h 4349701"/>
              <a:gd name="connsiteX3" fmla="*/ 0 w 7009772"/>
              <a:gd name="connsiteY3" fmla="*/ 4230743 h 4349701"/>
              <a:gd name="connsiteX0" fmla="*/ 0 w 7454438"/>
              <a:gd name="connsiteY0" fmla="*/ 3987162 h 4349701"/>
              <a:gd name="connsiteX1" fmla="*/ 7454438 w 7454438"/>
              <a:gd name="connsiteY1" fmla="*/ 0 h 4349701"/>
              <a:gd name="connsiteX2" fmla="*/ 7442658 w 7454438"/>
              <a:gd name="connsiteY2" fmla="*/ 1629589 h 4349701"/>
              <a:gd name="connsiteX3" fmla="*/ 0 w 7454438"/>
              <a:gd name="connsiteY3" fmla="*/ 3987162 h 4349701"/>
              <a:gd name="connsiteX0" fmla="*/ 0 w 7454438"/>
              <a:gd name="connsiteY0" fmla="*/ 3721461 h 4084000"/>
              <a:gd name="connsiteX1" fmla="*/ 7454438 w 7454438"/>
              <a:gd name="connsiteY1" fmla="*/ 0 h 4084000"/>
              <a:gd name="connsiteX2" fmla="*/ 7442658 w 7454438"/>
              <a:gd name="connsiteY2" fmla="*/ 1363888 h 4084000"/>
              <a:gd name="connsiteX3" fmla="*/ 0 w 7454438"/>
              <a:gd name="connsiteY3" fmla="*/ 3721461 h 4084000"/>
              <a:gd name="connsiteX0" fmla="*/ 0 w 7454438"/>
              <a:gd name="connsiteY0" fmla="*/ 3721461 h 4084000"/>
              <a:gd name="connsiteX1" fmla="*/ 7454438 w 7454438"/>
              <a:gd name="connsiteY1" fmla="*/ 0 h 4084000"/>
              <a:gd name="connsiteX2" fmla="*/ 7442658 w 7454438"/>
              <a:gd name="connsiteY2" fmla="*/ 1363888 h 4084000"/>
              <a:gd name="connsiteX3" fmla="*/ 0 w 7454438"/>
              <a:gd name="connsiteY3" fmla="*/ 3721461 h 4084000"/>
              <a:gd name="connsiteX0" fmla="*/ 0 w 7513314"/>
              <a:gd name="connsiteY0" fmla="*/ 3416993 h 4084000"/>
              <a:gd name="connsiteX1" fmla="*/ 7513314 w 7513314"/>
              <a:gd name="connsiteY1" fmla="*/ 0 h 4084000"/>
              <a:gd name="connsiteX2" fmla="*/ 7501534 w 7513314"/>
              <a:gd name="connsiteY2" fmla="*/ 1363888 h 4084000"/>
              <a:gd name="connsiteX3" fmla="*/ 0 w 7513314"/>
              <a:gd name="connsiteY3" fmla="*/ 3416993 h 4084000"/>
              <a:gd name="connsiteX0" fmla="*/ 0 w 7513314"/>
              <a:gd name="connsiteY0" fmla="*/ 3416993 h 4084000"/>
              <a:gd name="connsiteX1" fmla="*/ 7513314 w 7513314"/>
              <a:gd name="connsiteY1" fmla="*/ 0 h 4084000"/>
              <a:gd name="connsiteX2" fmla="*/ 7501534 w 7513314"/>
              <a:gd name="connsiteY2" fmla="*/ 1363888 h 4084000"/>
              <a:gd name="connsiteX3" fmla="*/ 0 w 7513314"/>
              <a:gd name="connsiteY3" fmla="*/ 3416993 h 4084000"/>
              <a:gd name="connsiteX0" fmla="*/ 0 w 7513314"/>
              <a:gd name="connsiteY0" fmla="*/ 3416993 h 4084000"/>
              <a:gd name="connsiteX1" fmla="*/ 7513314 w 7513314"/>
              <a:gd name="connsiteY1" fmla="*/ 0 h 4084000"/>
              <a:gd name="connsiteX2" fmla="*/ 7501534 w 7513314"/>
              <a:gd name="connsiteY2" fmla="*/ 1363888 h 4084000"/>
              <a:gd name="connsiteX3" fmla="*/ 0 w 7513314"/>
              <a:gd name="connsiteY3" fmla="*/ 3416993 h 4084000"/>
              <a:gd name="connsiteX0" fmla="*/ 0 w 7513314"/>
              <a:gd name="connsiteY0" fmla="*/ 3416993 h 3962656"/>
              <a:gd name="connsiteX1" fmla="*/ 7513314 w 7513314"/>
              <a:gd name="connsiteY1" fmla="*/ 0 h 3962656"/>
              <a:gd name="connsiteX2" fmla="*/ 7501534 w 7513314"/>
              <a:gd name="connsiteY2" fmla="*/ 1363888 h 3962656"/>
              <a:gd name="connsiteX3" fmla="*/ 0 w 7513314"/>
              <a:gd name="connsiteY3" fmla="*/ 3416993 h 3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3314" h="3962656">
                <a:moveTo>
                  <a:pt x="0" y="3416993"/>
                </a:moveTo>
                <a:cubicBezTo>
                  <a:pt x="1449315" y="3229907"/>
                  <a:pt x="5425772" y="3962656"/>
                  <a:pt x="7513314" y="0"/>
                </a:cubicBezTo>
                <a:cubicBezTo>
                  <a:pt x="7509387" y="543196"/>
                  <a:pt x="7505461" y="820692"/>
                  <a:pt x="7501534" y="1363888"/>
                </a:cubicBezTo>
                <a:cubicBezTo>
                  <a:pt x="5349815" y="3866250"/>
                  <a:pt x="1429491" y="3375403"/>
                  <a:pt x="0" y="3416993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>
                  <a:alpha val="0"/>
                </a:schemeClr>
              </a:gs>
              <a:gs pos="69000">
                <a:schemeClr val="bg1">
                  <a:alpha val="1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35" name="그림 11" descr="빛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857250"/>
            <a:ext cx="6635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그림 16" descr="빛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857250"/>
            <a:ext cx="9493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그림 18" descr="빛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0"/>
            <a:ext cx="792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그림 12" descr="빛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-860964">
            <a:off x="7215188" y="1000125"/>
            <a:ext cx="390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그림 15" descr="빛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3399697">
            <a:off x="8024813" y="1030288"/>
            <a:ext cx="4460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그림 14" descr="빛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-860964">
            <a:off x="7493000" y="1500188"/>
            <a:ext cx="2873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그림 19" descr="빛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-860964">
            <a:off x="7493000" y="1500188"/>
            <a:ext cx="2873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그림 29" descr="2.png"/>
          <p:cNvPicPr>
            <a:picLocks noChangeAspect="1"/>
          </p:cNvPicPr>
          <p:nvPr userDrawn="1"/>
        </p:nvPicPr>
        <p:blipFill>
          <a:blip r:embed="rId8" cstate="print"/>
          <a:srcRect t="36458" b="18750"/>
          <a:stretch>
            <a:fillRect/>
          </a:stretch>
        </p:blipFill>
        <p:spPr bwMode="auto">
          <a:xfrm>
            <a:off x="617538" y="2286000"/>
            <a:ext cx="8240712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 descr="3.png"/>
          <p:cNvPicPr>
            <a:picLocks noChangeAspect="1"/>
          </p:cNvPicPr>
          <p:nvPr userDrawn="1"/>
        </p:nvPicPr>
        <p:blipFill>
          <a:blip r:embed="rId9" cstate="print"/>
          <a:srcRect l="7166" t="45833" r="52920" b="18750"/>
          <a:stretch>
            <a:fillRect/>
          </a:stretch>
        </p:blipFill>
        <p:spPr>
          <a:xfrm>
            <a:off x="1316038" y="3071813"/>
            <a:ext cx="3187700" cy="2644775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044" name="그림 31" descr="4.png"/>
          <p:cNvPicPr>
            <a:picLocks noChangeAspect="1"/>
          </p:cNvPicPr>
          <p:nvPr userDrawn="1"/>
        </p:nvPicPr>
        <p:blipFill>
          <a:blip r:embed="rId10" cstate="print"/>
          <a:srcRect t="55208" r="71417"/>
          <a:stretch>
            <a:fillRect/>
          </a:stretch>
        </p:blipFill>
        <p:spPr bwMode="auto">
          <a:xfrm>
            <a:off x="742950" y="3771900"/>
            <a:ext cx="22844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그림 32" descr="5.png"/>
          <p:cNvPicPr>
            <a:picLocks noChangeAspect="1"/>
          </p:cNvPicPr>
          <p:nvPr userDrawn="1"/>
        </p:nvPicPr>
        <p:blipFill>
          <a:blip r:embed="rId11" cstate="print"/>
          <a:srcRect l="29556" t="61458" r="47079" b="14583"/>
          <a:stretch>
            <a:fillRect/>
          </a:stretch>
        </p:blipFill>
        <p:spPr bwMode="auto">
          <a:xfrm>
            <a:off x="3105150" y="4238625"/>
            <a:ext cx="186531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 descr="6.png"/>
          <p:cNvPicPr>
            <a:picLocks noChangeAspect="1"/>
          </p:cNvPicPr>
          <p:nvPr userDrawn="1"/>
        </p:nvPicPr>
        <p:blipFill>
          <a:blip r:embed="rId12" cstate="print"/>
          <a:srcRect l="66549" t="48959" r="11060" b="36458"/>
          <a:stretch>
            <a:fillRect/>
          </a:stretch>
        </p:blipFill>
        <p:spPr>
          <a:xfrm>
            <a:off x="6059488" y="3305175"/>
            <a:ext cx="1789112" cy="1089025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35" name="그림 34" descr="7.png"/>
          <p:cNvPicPr>
            <a:picLocks noChangeAspect="1"/>
          </p:cNvPicPr>
          <p:nvPr userDrawn="1"/>
        </p:nvPicPr>
        <p:blipFill>
          <a:blip r:embed="rId13" cstate="print"/>
          <a:srcRect l="79205" t="57292" b="21875"/>
          <a:stretch>
            <a:fillRect/>
          </a:stretch>
        </p:blipFill>
        <p:spPr>
          <a:xfrm>
            <a:off x="7070725" y="3927475"/>
            <a:ext cx="1662113" cy="155575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36" name="그림 35" descr="8.png"/>
          <p:cNvPicPr>
            <a:picLocks noChangeAspect="1"/>
          </p:cNvPicPr>
          <p:nvPr userDrawn="1"/>
        </p:nvPicPr>
        <p:blipFill>
          <a:blip r:embed="rId14" cstate="print"/>
          <a:srcRect l="45132" t="58333" r="29557" b="17708"/>
          <a:stretch>
            <a:fillRect/>
          </a:stretch>
        </p:blipFill>
        <p:spPr>
          <a:xfrm>
            <a:off x="4348163" y="4005263"/>
            <a:ext cx="2022475" cy="1789112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</p:pic>
      <p:sp>
        <p:nvSpPr>
          <p:cNvPr id="23" name="자유형 22"/>
          <p:cNvSpPr/>
          <p:nvPr userDrawn="1"/>
        </p:nvSpPr>
        <p:spPr>
          <a:xfrm flipH="1">
            <a:off x="-16948" y="3557362"/>
            <a:ext cx="7172701" cy="2786482"/>
          </a:xfrm>
          <a:custGeom>
            <a:avLst/>
            <a:gdLst>
              <a:gd name="connsiteX0" fmla="*/ 0 w 285720"/>
              <a:gd name="connsiteY0" fmla="*/ 0 h 1571636"/>
              <a:gd name="connsiteX1" fmla="*/ 285720 w 285720"/>
              <a:gd name="connsiteY1" fmla="*/ 0 h 1571636"/>
              <a:gd name="connsiteX2" fmla="*/ 285720 w 285720"/>
              <a:gd name="connsiteY2" fmla="*/ 1571636 h 1571636"/>
              <a:gd name="connsiteX3" fmla="*/ 0 w 285720"/>
              <a:gd name="connsiteY3" fmla="*/ 1571636 h 1571636"/>
              <a:gd name="connsiteX4" fmla="*/ 0 w 285720"/>
              <a:gd name="connsiteY4" fmla="*/ 0 h 1571636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3071866 w 3357586"/>
              <a:gd name="connsiteY3" fmla="*/ 1571636 h 2714620"/>
              <a:gd name="connsiteX4" fmla="*/ 0 w 3357586"/>
              <a:gd name="connsiteY4" fmla="*/ 2714620 h 2714620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0 w 3357586"/>
              <a:gd name="connsiteY3" fmla="*/ 2714620 h 271462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64896"/>
              <a:gd name="connsiteX1" fmla="*/ 7000956 w 7000956"/>
              <a:gd name="connsiteY1" fmla="*/ 0 h 4164896"/>
              <a:gd name="connsiteX2" fmla="*/ 7000956 w 7000956"/>
              <a:gd name="connsiteY2" fmla="*/ 1571636 h 4164896"/>
              <a:gd name="connsiteX3" fmla="*/ 0 w 7000956"/>
              <a:gd name="connsiteY3" fmla="*/ 4000480 h 4164896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6846845"/>
              <a:gd name="connsiteY0" fmla="*/ 4378064 h 4489642"/>
              <a:gd name="connsiteX1" fmla="*/ 6846845 w 6846845"/>
              <a:gd name="connsiteY1" fmla="*/ 0 h 4489642"/>
              <a:gd name="connsiteX2" fmla="*/ 6846845 w 6846845"/>
              <a:gd name="connsiteY2" fmla="*/ 1571636 h 4489642"/>
              <a:gd name="connsiteX3" fmla="*/ 0 w 6846845"/>
              <a:gd name="connsiteY3" fmla="*/ 4378064 h 4489642"/>
              <a:gd name="connsiteX0" fmla="*/ 0 w 6846845"/>
              <a:gd name="connsiteY0" fmla="*/ 4378064 h 4599388"/>
              <a:gd name="connsiteX1" fmla="*/ 6846845 w 6846845"/>
              <a:gd name="connsiteY1" fmla="*/ 0 h 4599388"/>
              <a:gd name="connsiteX2" fmla="*/ 6846845 w 6846845"/>
              <a:gd name="connsiteY2" fmla="*/ 1571636 h 4599388"/>
              <a:gd name="connsiteX3" fmla="*/ 0 w 6846845"/>
              <a:gd name="connsiteY3" fmla="*/ 4378064 h 4599388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46845"/>
              <a:gd name="connsiteY0" fmla="*/ 4378064 h 4435630"/>
              <a:gd name="connsiteX1" fmla="*/ 6846845 w 6846845"/>
              <a:gd name="connsiteY1" fmla="*/ 0 h 4435630"/>
              <a:gd name="connsiteX2" fmla="*/ 6846845 w 6846845"/>
              <a:gd name="connsiteY2" fmla="*/ 1571636 h 4435630"/>
              <a:gd name="connsiteX3" fmla="*/ 0 w 6846845"/>
              <a:gd name="connsiteY3" fmla="*/ 4378064 h 4435630"/>
              <a:gd name="connsiteX0" fmla="*/ 0 w 6877749"/>
              <a:gd name="connsiteY0" fmla="*/ 4537842 h 4595408"/>
              <a:gd name="connsiteX1" fmla="*/ 6877749 w 6877749"/>
              <a:gd name="connsiteY1" fmla="*/ 0 h 4595408"/>
              <a:gd name="connsiteX2" fmla="*/ 6877749 w 6877749"/>
              <a:gd name="connsiteY2" fmla="*/ 1571636 h 4595408"/>
              <a:gd name="connsiteX3" fmla="*/ 0 w 6877749"/>
              <a:gd name="connsiteY3" fmla="*/ 4537842 h 4595408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77749"/>
              <a:gd name="connsiteY0" fmla="*/ 4537842 h 4537842"/>
              <a:gd name="connsiteX1" fmla="*/ 6877749 w 6877749"/>
              <a:gd name="connsiteY1" fmla="*/ 0 h 4537842"/>
              <a:gd name="connsiteX2" fmla="*/ 6877749 w 6877749"/>
              <a:gd name="connsiteY2" fmla="*/ 1571636 h 4537842"/>
              <a:gd name="connsiteX3" fmla="*/ 0 w 6877749"/>
              <a:gd name="connsiteY3" fmla="*/ 4537842 h 4537842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89529"/>
              <a:gd name="connsiteY0" fmla="*/ 5075176 h 5075176"/>
              <a:gd name="connsiteX1" fmla="*/ 6889529 w 6889529"/>
              <a:gd name="connsiteY1" fmla="*/ 0 h 5075176"/>
              <a:gd name="connsiteX2" fmla="*/ 6877749 w 6889529"/>
              <a:gd name="connsiteY2" fmla="*/ 2108970 h 5075176"/>
              <a:gd name="connsiteX3" fmla="*/ 0 w 6889529"/>
              <a:gd name="connsiteY3" fmla="*/ 5075176 h 5075176"/>
              <a:gd name="connsiteX0" fmla="*/ 0 w 6842311"/>
              <a:gd name="connsiteY0" fmla="*/ 5616504 h 5616504"/>
              <a:gd name="connsiteX1" fmla="*/ 6842311 w 6842311"/>
              <a:gd name="connsiteY1" fmla="*/ 0 h 5616504"/>
              <a:gd name="connsiteX2" fmla="*/ 6830531 w 6842311"/>
              <a:gd name="connsiteY2" fmla="*/ 2108970 h 5616504"/>
              <a:gd name="connsiteX3" fmla="*/ 0 w 6842311"/>
              <a:gd name="connsiteY3" fmla="*/ 5616504 h 5616504"/>
              <a:gd name="connsiteX0" fmla="*/ 0 w 6849668"/>
              <a:gd name="connsiteY0" fmla="*/ 5719008 h 5719008"/>
              <a:gd name="connsiteX1" fmla="*/ 6849668 w 6849668"/>
              <a:gd name="connsiteY1" fmla="*/ 0 h 5719008"/>
              <a:gd name="connsiteX2" fmla="*/ 6837888 w 6849668"/>
              <a:gd name="connsiteY2" fmla="*/ 2108970 h 5719008"/>
              <a:gd name="connsiteX3" fmla="*/ 0 w 6849668"/>
              <a:gd name="connsiteY3" fmla="*/ 5719008 h 5719008"/>
              <a:gd name="connsiteX0" fmla="*/ 0 w 6865414"/>
              <a:gd name="connsiteY0" fmla="*/ 5719008 h 5719008"/>
              <a:gd name="connsiteX1" fmla="*/ 6849668 w 6865414"/>
              <a:gd name="connsiteY1" fmla="*/ 0 h 5719008"/>
              <a:gd name="connsiteX2" fmla="*/ 6861487 w 6865414"/>
              <a:gd name="connsiteY2" fmla="*/ 2092565 h 5719008"/>
              <a:gd name="connsiteX3" fmla="*/ 0 w 6865414"/>
              <a:gd name="connsiteY3" fmla="*/ 5719008 h 5719008"/>
              <a:gd name="connsiteX0" fmla="*/ 0 w 6865414"/>
              <a:gd name="connsiteY0" fmla="*/ 5762055 h 5762055"/>
              <a:gd name="connsiteX1" fmla="*/ 6849668 w 6865414"/>
              <a:gd name="connsiteY1" fmla="*/ 0 h 5762055"/>
              <a:gd name="connsiteX2" fmla="*/ 6861487 w 6865414"/>
              <a:gd name="connsiteY2" fmla="*/ 2135612 h 5762055"/>
              <a:gd name="connsiteX3" fmla="*/ 0 w 6865414"/>
              <a:gd name="connsiteY3" fmla="*/ 5762055 h 5762055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865414"/>
              <a:gd name="connsiteY0" fmla="*/ 5762039 h 5762039"/>
              <a:gd name="connsiteX1" fmla="*/ 6861468 w 6865414"/>
              <a:gd name="connsiteY1" fmla="*/ 0 h 5762039"/>
              <a:gd name="connsiteX2" fmla="*/ 6861487 w 6865414"/>
              <a:gd name="connsiteY2" fmla="*/ 2135596 h 5762039"/>
              <a:gd name="connsiteX3" fmla="*/ 0 w 6865414"/>
              <a:gd name="connsiteY3" fmla="*/ 5762039 h 5762039"/>
              <a:gd name="connsiteX0" fmla="*/ 0 w 6759196"/>
              <a:gd name="connsiteY0" fmla="*/ 5458365 h 5458365"/>
              <a:gd name="connsiteX1" fmla="*/ 6755250 w 6759196"/>
              <a:gd name="connsiteY1" fmla="*/ 0 h 5458365"/>
              <a:gd name="connsiteX2" fmla="*/ 6755269 w 6759196"/>
              <a:gd name="connsiteY2" fmla="*/ 2135596 h 5458365"/>
              <a:gd name="connsiteX3" fmla="*/ 0 w 6759196"/>
              <a:gd name="connsiteY3" fmla="*/ 5458365 h 5458365"/>
              <a:gd name="connsiteX0" fmla="*/ 0 w 6759196"/>
              <a:gd name="connsiteY0" fmla="*/ 5458365 h 5550430"/>
              <a:gd name="connsiteX1" fmla="*/ 6755250 w 6759196"/>
              <a:gd name="connsiteY1" fmla="*/ 0 h 5550430"/>
              <a:gd name="connsiteX2" fmla="*/ 6755269 w 6759196"/>
              <a:gd name="connsiteY2" fmla="*/ 2135596 h 5550430"/>
              <a:gd name="connsiteX3" fmla="*/ 0 w 6759196"/>
              <a:gd name="connsiteY3" fmla="*/ 5458365 h 5550430"/>
              <a:gd name="connsiteX0" fmla="*/ 0 w 6664357"/>
              <a:gd name="connsiteY0" fmla="*/ 5516830 h 5608895"/>
              <a:gd name="connsiteX1" fmla="*/ 6660411 w 6664357"/>
              <a:gd name="connsiteY1" fmla="*/ 0 h 5608895"/>
              <a:gd name="connsiteX2" fmla="*/ 6660430 w 6664357"/>
              <a:gd name="connsiteY2" fmla="*/ 2135596 h 5608895"/>
              <a:gd name="connsiteX3" fmla="*/ 0 w 6664357"/>
              <a:gd name="connsiteY3" fmla="*/ 5516830 h 560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4357" h="5608895">
                <a:moveTo>
                  <a:pt x="0" y="5516830"/>
                </a:moveTo>
                <a:cubicBezTo>
                  <a:pt x="2167818" y="5608895"/>
                  <a:pt x="5709764" y="4884445"/>
                  <a:pt x="6660411" y="0"/>
                </a:cubicBezTo>
                <a:cubicBezTo>
                  <a:pt x="6656484" y="702990"/>
                  <a:pt x="6664357" y="1432606"/>
                  <a:pt x="6660430" y="2135596"/>
                </a:cubicBezTo>
                <a:cubicBezTo>
                  <a:pt x="4570863" y="5297978"/>
                  <a:pt x="2738310" y="5398321"/>
                  <a:pt x="0" y="55168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자유형 26"/>
          <p:cNvSpPr/>
          <p:nvPr userDrawn="1"/>
        </p:nvSpPr>
        <p:spPr>
          <a:xfrm flipH="1">
            <a:off x="-12700" y="4094821"/>
            <a:ext cx="9156700" cy="2763179"/>
          </a:xfrm>
          <a:custGeom>
            <a:avLst/>
            <a:gdLst>
              <a:gd name="connsiteX0" fmla="*/ 0 w 1142976"/>
              <a:gd name="connsiteY0" fmla="*/ 0 h 3429000"/>
              <a:gd name="connsiteX1" fmla="*/ 1142976 w 1142976"/>
              <a:gd name="connsiteY1" fmla="*/ 0 h 3429000"/>
              <a:gd name="connsiteX2" fmla="*/ 1142976 w 1142976"/>
              <a:gd name="connsiteY2" fmla="*/ 3429000 h 3429000"/>
              <a:gd name="connsiteX3" fmla="*/ 0 w 1142976"/>
              <a:gd name="connsiteY3" fmla="*/ 3429000 h 3429000"/>
              <a:gd name="connsiteX4" fmla="*/ 0 w 1142976"/>
              <a:gd name="connsiteY4" fmla="*/ 0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8001088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0 w 9144064"/>
              <a:gd name="connsiteY0" fmla="*/ 2571744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0 w 9144064"/>
              <a:gd name="connsiteY4" fmla="*/ 2571744 h 3429000"/>
              <a:gd name="connsiteX0" fmla="*/ 14514 w 9144064"/>
              <a:gd name="connsiteY0" fmla="*/ 2449262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449262 h 3429000"/>
              <a:gd name="connsiteX0" fmla="*/ 14514 w 9144064"/>
              <a:gd name="connsiteY0" fmla="*/ 2449262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449262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14514 w 9144064"/>
              <a:gd name="connsiteY0" fmla="*/ 2266456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14514 w 9144064"/>
              <a:gd name="connsiteY4" fmla="*/ 2266456 h 3429000"/>
              <a:gd name="connsiteX0" fmla="*/ 677159 w 9144064"/>
              <a:gd name="connsiteY0" fmla="*/ 2437202 h 3429000"/>
              <a:gd name="connsiteX1" fmla="*/ 9144064 w 9144064"/>
              <a:gd name="connsiteY1" fmla="*/ 0 h 3429000"/>
              <a:gd name="connsiteX2" fmla="*/ 9144064 w 9144064"/>
              <a:gd name="connsiteY2" fmla="*/ 3429000 h 3429000"/>
              <a:gd name="connsiteX3" fmla="*/ 0 w 9144064"/>
              <a:gd name="connsiteY3" fmla="*/ 3429000 h 3429000"/>
              <a:gd name="connsiteX4" fmla="*/ 677159 w 9144064"/>
              <a:gd name="connsiteY4" fmla="*/ 2437202 h 3429000"/>
              <a:gd name="connsiteX0" fmla="*/ 14514 w 8481419"/>
              <a:gd name="connsiteY0" fmla="*/ 2437202 h 3429000"/>
              <a:gd name="connsiteX1" fmla="*/ 8481419 w 8481419"/>
              <a:gd name="connsiteY1" fmla="*/ 0 h 3429000"/>
              <a:gd name="connsiteX2" fmla="*/ 8481419 w 8481419"/>
              <a:gd name="connsiteY2" fmla="*/ 3429000 h 3429000"/>
              <a:gd name="connsiteX3" fmla="*/ 0 w 8481419"/>
              <a:gd name="connsiteY3" fmla="*/ 3403934 h 3429000"/>
              <a:gd name="connsiteX4" fmla="*/ 14514 w 8481419"/>
              <a:gd name="connsiteY4" fmla="*/ 2437202 h 3429000"/>
              <a:gd name="connsiteX0" fmla="*/ 14514 w 8493199"/>
              <a:gd name="connsiteY0" fmla="*/ 4012935 h 5004733"/>
              <a:gd name="connsiteX1" fmla="*/ 8493199 w 8493199"/>
              <a:gd name="connsiteY1" fmla="*/ 0 h 5004733"/>
              <a:gd name="connsiteX2" fmla="*/ 8481419 w 8493199"/>
              <a:gd name="connsiteY2" fmla="*/ 5004733 h 5004733"/>
              <a:gd name="connsiteX3" fmla="*/ 0 w 8493199"/>
              <a:gd name="connsiteY3" fmla="*/ 4979667 h 5004733"/>
              <a:gd name="connsiteX4" fmla="*/ 14514 w 8493199"/>
              <a:gd name="connsiteY4" fmla="*/ 4012935 h 5004733"/>
              <a:gd name="connsiteX0" fmla="*/ 14514 w 8493199"/>
              <a:gd name="connsiteY0" fmla="*/ 4012935 h 5235328"/>
              <a:gd name="connsiteX1" fmla="*/ 8493199 w 8493199"/>
              <a:gd name="connsiteY1" fmla="*/ 0 h 5235328"/>
              <a:gd name="connsiteX2" fmla="*/ 8481419 w 8493199"/>
              <a:gd name="connsiteY2" fmla="*/ 5004733 h 5235328"/>
              <a:gd name="connsiteX3" fmla="*/ 0 w 8493199"/>
              <a:gd name="connsiteY3" fmla="*/ 4979667 h 5235328"/>
              <a:gd name="connsiteX4" fmla="*/ 14514 w 8493199"/>
              <a:gd name="connsiteY4" fmla="*/ 4012935 h 5235328"/>
              <a:gd name="connsiteX0" fmla="*/ 14514 w 8493199"/>
              <a:gd name="connsiteY0" fmla="*/ 4012935 h 5015730"/>
              <a:gd name="connsiteX1" fmla="*/ 8493199 w 8493199"/>
              <a:gd name="connsiteY1" fmla="*/ 0 h 5015730"/>
              <a:gd name="connsiteX2" fmla="*/ 8481419 w 8493199"/>
              <a:gd name="connsiteY2" fmla="*/ 5004733 h 5015730"/>
              <a:gd name="connsiteX3" fmla="*/ 0 w 8493199"/>
              <a:gd name="connsiteY3" fmla="*/ 4979667 h 5015730"/>
              <a:gd name="connsiteX4" fmla="*/ 14514 w 8493199"/>
              <a:gd name="connsiteY4" fmla="*/ 4012935 h 5015730"/>
              <a:gd name="connsiteX0" fmla="*/ 49853 w 8493199"/>
              <a:gd name="connsiteY0" fmla="*/ 3798881 h 5015730"/>
              <a:gd name="connsiteX1" fmla="*/ 8493199 w 8493199"/>
              <a:gd name="connsiteY1" fmla="*/ 0 h 5015730"/>
              <a:gd name="connsiteX2" fmla="*/ 8481419 w 8493199"/>
              <a:gd name="connsiteY2" fmla="*/ 5004733 h 5015730"/>
              <a:gd name="connsiteX3" fmla="*/ 0 w 8493199"/>
              <a:gd name="connsiteY3" fmla="*/ 4979667 h 5015730"/>
              <a:gd name="connsiteX4" fmla="*/ 49853 w 8493199"/>
              <a:gd name="connsiteY4" fmla="*/ 3798881 h 5015730"/>
              <a:gd name="connsiteX0" fmla="*/ 49853 w 8493199"/>
              <a:gd name="connsiteY0" fmla="*/ 3798881 h 5004733"/>
              <a:gd name="connsiteX1" fmla="*/ 8493199 w 8493199"/>
              <a:gd name="connsiteY1" fmla="*/ 0 h 5004733"/>
              <a:gd name="connsiteX2" fmla="*/ 8481419 w 8493199"/>
              <a:gd name="connsiteY2" fmla="*/ 5004733 h 5004733"/>
              <a:gd name="connsiteX3" fmla="*/ 0 w 8493199"/>
              <a:gd name="connsiteY3" fmla="*/ 4979667 h 5004733"/>
              <a:gd name="connsiteX4" fmla="*/ 49853 w 8493199"/>
              <a:gd name="connsiteY4" fmla="*/ 3798881 h 500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199" h="5004733">
                <a:moveTo>
                  <a:pt x="49853" y="3798881"/>
                </a:moveTo>
                <a:cubicBezTo>
                  <a:pt x="1626768" y="3941488"/>
                  <a:pt x="6637456" y="4897643"/>
                  <a:pt x="8493199" y="0"/>
                </a:cubicBezTo>
                <a:cubicBezTo>
                  <a:pt x="8489272" y="1668244"/>
                  <a:pt x="8485346" y="3336489"/>
                  <a:pt x="8481419" y="5004733"/>
                </a:cubicBezTo>
                <a:lnTo>
                  <a:pt x="0" y="4979667"/>
                </a:lnTo>
                <a:lnTo>
                  <a:pt x="49853" y="37988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006DF2">
                  <a:alpha val="55000"/>
                </a:srgbClr>
              </a:gs>
              <a:gs pos="100000">
                <a:srgbClr val="006DF2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자유형 27"/>
          <p:cNvSpPr/>
          <p:nvPr userDrawn="1"/>
        </p:nvSpPr>
        <p:spPr>
          <a:xfrm flipH="1">
            <a:off x="0" y="4483380"/>
            <a:ext cx="8100264" cy="2187835"/>
          </a:xfrm>
          <a:custGeom>
            <a:avLst/>
            <a:gdLst>
              <a:gd name="connsiteX0" fmla="*/ 0 w 285720"/>
              <a:gd name="connsiteY0" fmla="*/ 0 h 1571636"/>
              <a:gd name="connsiteX1" fmla="*/ 285720 w 285720"/>
              <a:gd name="connsiteY1" fmla="*/ 0 h 1571636"/>
              <a:gd name="connsiteX2" fmla="*/ 285720 w 285720"/>
              <a:gd name="connsiteY2" fmla="*/ 1571636 h 1571636"/>
              <a:gd name="connsiteX3" fmla="*/ 0 w 285720"/>
              <a:gd name="connsiteY3" fmla="*/ 1571636 h 1571636"/>
              <a:gd name="connsiteX4" fmla="*/ 0 w 285720"/>
              <a:gd name="connsiteY4" fmla="*/ 0 h 1571636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3071866 w 3357586"/>
              <a:gd name="connsiteY3" fmla="*/ 1571636 h 2714620"/>
              <a:gd name="connsiteX4" fmla="*/ 0 w 3357586"/>
              <a:gd name="connsiteY4" fmla="*/ 2714620 h 2714620"/>
              <a:gd name="connsiteX0" fmla="*/ 0 w 3357586"/>
              <a:gd name="connsiteY0" fmla="*/ 2714620 h 2714620"/>
              <a:gd name="connsiteX1" fmla="*/ 3357586 w 3357586"/>
              <a:gd name="connsiteY1" fmla="*/ 0 h 2714620"/>
              <a:gd name="connsiteX2" fmla="*/ 3357586 w 3357586"/>
              <a:gd name="connsiteY2" fmla="*/ 1571636 h 2714620"/>
              <a:gd name="connsiteX3" fmla="*/ 0 w 3357586"/>
              <a:gd name="connsiteY3" fmla="*/ 2714620 h 271462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000480"/>
              <a:gd name="connsiteX1" fmla="*/ 7000956 w 7000956"/>
              <a:gd name="connsiteY1" fmla="*/ 0 h 4000480"/>
              <a:gd name="connsiteX2" fmla="*/ 7000956 w 7000956"/>
              <a:gd name="connsiteY2" fmla="*/ 1571636 h 4000480"/>
              <a:gd name="connsiteX3" fmla="*/ 0 w 7000956"/>
              <a:gd name="connsiteY3" fmla="*/ 4000480 h 4000480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56750"/>
              <a:gd name="connsiteX1" fmla="*/ 7000956 w 7000956"/>
              <a:gd name="connsiteY1" fmla="*/ 0 h 4156750"/>
              <a:gd name="connsiteX2" fmla="*/ 7000956 w 7000956"/>
              <a:gd name="connsiteY2" fmla="*/ 1571636 h 4156750"/>
              <a:gd name="connsiteX3" fmla="*/ 0 w 7000956"/>
              <a:gd name="connsiteY3" fmla="*/ 4000480 h 4156750"/>
              <a:gd name="connsiteX0" fmla="*/ 0 w 7000956"/>
              <a:gd name="connsiteY0" fmla="*/ 4000480 h 4164896"/>
              <a:gd name="connsiteX1" fmla="*/ 7000956 w 7000956"/>
              <a:gd name="connsiteY1" fmla="*/ 0 h 4164896"/>
              <a:gd name="connsiteX2" fmla="*/ 7000956 w 7000956"/>
              <a:gd name="connsiteY2" fmla="*/ 1571636 h 4164896"/>
              <a:gd name="connsiteX3" fmla="*/ 0 w 7000956"/>
              <a:gd name="connsiteY3" fmla="*/ 4000480 h 4164896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7000956"/>
              <a:gd name="connsiteY0" fmla="*/ 4000480 h 4112058"/>
              <a:gd name="connsiteX1" fmla="*/ 7000956 w 7000956"/>
              <a:gd name="connsiteY1" fmla="*/ 0 h 4112058"/>
              <a:gd name="connsiteX2" fmla="*/ 7000956 w 7000956"/>
              <a:gd name="connsiteY2" fmla="*/ 1571636 h 4112058"/>
              <a:gd name="connsiteX3" fmla="*/ 0 w 7000956"/>
              <a:gd name="connsiteY3" fmla="*/ 4000480 h 4112058"/>
              <a:gd name="connsiteX0" fmla="*/ 0 w 6997992"/>
              <a:gd name="connsiteY0" fmla="*/ 4172790 h 4284368"/>
              <a:gd name="connsiteX1" fmla="*/ 6997992 w 6997992"/>
              <a:gd name="connsiteY1" fmla="*/ 0 h 4284368"/>
              <a:gd name="connsiteX2" fmla="*/ 6997992 w 6997992"/>
              <a:gd name="connsiteY2" fmla="*/ 1571636 h 4284368"/>
              <a:gd name="connsiteX3" fmla="*/ 0 w 6997992"/>
              <a:gd name="connsiteY3" fmla="*/ 4172790 h 4284368"/>
              <a:gd name="connsiteX0" fmla="*/ 0 w 6997992"/>
              <a:gd name="connsiteY0" fmla="*/ 4172790 h 4291748"/>
              <a:gd name="connsiteX1" fmla="*/ 6997992 w 6997992"/>
              <a:gd name="connsiteY1" fmla="*/ 0 h 4291748"/>
              <a:gd name="connsiteX2" fmla="*/ 6997992 w 6997992"/>
              <a:gd name="connsiteY2" fmla="*/ 1571636 h 4291748"/>
              <a:gd name="connsiteX3" fmla="*/ 0 w 6997992"/>
              <a:gd name="connsiteY3" fmla="*/ 4172790 h 4291748"/>
              <a:gd name="connsiteX0" fmla="*/ 0 w 6997992"/>
              <a:gd name="connsiteY0" fmla="*/ 4172790 h 4291748"/>
              <a:gd name="connsiteX1" fmla="*/ 6997992 w 6997992"/>
              <a:gd name="connsiteY1" fmla="*/ 0 h 4291748"/>
              <a:gd name="connsiteX2" fmla="*/ 6997992 w 6997992"/>
              <a:gd name="connsiteY2" fmla="*/ 1571636 h 4291748"/>
              <a:gd name="connsiteX3" fmla="*/ 0 w 6997992"/>
              <a:gd name="connsiteY3" fmla="*/ 4172790 h 4291748"/>
              <a:gd name="connsiteX0" fmla="*/ 0 w 7009772"/>
              <a:gd name="connsiteY0" fmla="*/ 4230743 h 4349701"/>
              <a:gd name="connsiteX1" fmla="*/ 7009772 w 7009772"/>
              <a:gd name="connsiteY1" fmla="*/ 0 h 4349701"/>
              <a:gd name="connsiteX2" fmla="*/ 6997992 w 7009772"/>
              <a:gd name="connsiteY2" fmla="*/ 1629589 h 4349701"/>
              <a:gd name="connsiteX3" fmla="*/ 0 w 7009772"/>
              <a:gd name="connsiteY3" fmla="*/ 4230743 h 4349701"/>
              <a:gd name="connsiteX0" fmla="*/ 0 w 7009772"/>
              <a:gd name="connsiteY0" fmla="*/ 4230743 h 4349701"/>
              <a:gd name="connsiteX1" fmla="*/ 7009772 w 7009772"/>
              <a:gd name="connsiteY1" fmla="*/ 0 h 4349701"/>
              <a:gd name="connsiteX2" fmla="*/ 6997992 w 7009772"/>
              <a:gd name="connsiteY2" fmla="*/ 1629589 h 4349701"/>
              <a:gd name="connsiteX3" fmla="*/ 0 w 7009772"/>
              <a:gd name="connsiteY3" fmla="*/ 4230743 h 4349701"/>
              <a:gd name="connsiteX0" fmla="*/ 0 w 7009772"/>
              <a:gd name="connsiteY0" fmla="*/ 4230743 h 4349701"/>
              <a:gd name="connsiteX1" fmla="*/ 7009772 w 7009772"/>
              <a:gd name="connsiteY1" fmla="*/ 0 h 4349701"/>
              <a:gd name="connsiteX2" fmla="*/ 6997992 w 7009772"/>
              <a:gd name="connsiteY2" fmla="*/ 1629589 h 4349701"/>
              <a:gd name="connsiteX3" fmla="*/ 0 w 7009772"/>
              <a:gd name="connsiteY3" fmla="*/ 4230743 h 4349701"/>
              <a:gd name="connsiteX0" fmla="*/ 0 w 7454438"/>
              <a:gd name="connsiteY0" fmla="*/ 3987162 h 4349701"/>
              <a:gd name="connsiteX1" fmla="*/ 7454438 w 7454438"/>
              <a:gd name="connsiteY1" fmla="*/ 0 h 4349701"/>
              <a:gd name="connsiteX2" fmla="*/ 7442658 w 7454438"/>
              <a:gd name="connsiteY2" fmla="*/ 1629589 h 4349701"/>
              <a:gd name="connsiteX3" fmla="*/ 0 w 7454438"/>
              <a:gd name="connsiteY3" fmla="*/ 3987162 h 4349701"/>
              <a:gd name="connsiteX0" fmla="*/ 0 w 7454438"/>
              <a:gd name="connsiteY0" fmla="*/ 3721461 h 4084000"/>
              <a:gd name="connsiteX1" fmla="*/ 7454438 w 7454438"/>
              <a:gd name="connsiteY1" fmla="*/ 0 h 4084000"/>
              <a:gd name="connsiteX2" fmla="*/ 7442658 w 7454438"/>
              <a:gd name="connsiteY2" fmla="*/ 1363888 h 4084000"/>
              <a:gd name="connsiteX3" fmla="*/ 0 w 7454438"/>
              <a:gd name="connsiteY3" fmla="*/ 3721461 h 4084000"/>
              <a:gd name="connsiteX0" fmla="*/ 0 w 7454438"/>
              <a:gd name="connsiteY0" fmla="*/ 3721461 h 4084000"/>
              <a:gd name="connsiteX1" fmla="*/ 7454438 w 7454438"/>
              <a:gd name="connsiteY1" fmla="*/ 0 h 4084000"/>
              <a:gd name="connsiteX2" fmla="*/ 7442658 w 7454438"/>
              <a:gd name="connsiteY2" fmla="*/ 1363888 h 4084000"/>
              <a:gd name="connsiteX3" fmla="*/ 0 w 7454438"/>
              <a:gd name="connsiteY3" fmla="*/ 3721461 h 4084000"/>
              <a:gd name="connsiteX0" fmla="*/ 0 w 7513314"/>
              <a:gd name="connsiteY0" fmla="*/ 3416993 h 4084000"/>
              <a:gd name="connsiteX1" fmla="*/ 7513314 w 7513314"/>
              <a:gd name="connsiteY1" fmla="*/ 0 h 4084000"/>
              <a:gd name="connsiteX2" fmla="*/ 7501534 w 7513314"/>
              <a:gd name="connsiteY2" fmla="*/ 1363888 h 4084000"/>
              <a:gd name="connsiteX3" fmla="*/ 0 w 7513314"/>
              <a:gd name="connsiteY3" fmla="*/ 3416993 h 4084000"/>
              <a:gd name="connsiteX0" fmla="*/ 0 w 7513314"/>
              <a:gd name="connsiteY0" fmla="*/ 3416993 h 4084000"/>
              <a:gd name="connsiteX1" fmla="*/ 7513314 w 7513314"/>
              <a:gd name="connsiteY1" fmla="*/ 0 h 4084000"/>
              <a:gd name="connsiteX2" fmla="*/ 7501534 w 7513314"/>
              <a:gd name="connsiteY2" fmla="*/ 1363888 h 4084000"/>
              <a:gd name="connsiteX3" fmla="*/ 0 w 7513314"/>
              <a:gd name="connsiteY3" fmla="*/ 3416993 h 4084000"/>
              <a:gd name="connsiteX0" fmla="*/ 0 w 7513314"/>
              <a:gd name="connsiteY0" fmla="*/ 3416993 h 4084000"/>
              <a:gd name="connsiteX1" fmla="*/ 7513314 w 7513314"/>
              <a:gd name="connsiteY1" fmla="*/ 0 h 4084000"/>
              <a:gd name="connsiteX2" fmla="*/ 7501534 w 7513314"/>
              <a:gd name="connsiteY2" fmla="*/ 1363888 h 4084000"/>
              <a:gd name="connsiteX3" fmla="*/ 0 w 7513314"/>
              <a:gd name="connsiteY3" fmla="*/ 3416993 h 4084000"/>
              <a:gd name="connsiteX0" fmla="*/ 0 w 7513314"/>
              <a:gd name="connsiteY0" fmla="*/ 3416993 h 3962656"/>
              <a:gd name="connsiteX1" fmla="*/ 7513314 w 7513314"/>
              <a:gd name="connsiteY1" fmla="*/ 0 h 3962656"/>
              <a:gd name="connsiteX2" fmla="*/ 7501534 w 7513314"/>
              <a:gd name="connsiteY2" fmla="*/ 1363888 h 3962656"/>
              <a:gd name="connsiteX3" fmla="*/ 0 w 7513314"/>
              <a:gd name="connsiteY3" fmla="*/ 3416993 h 3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3314" h="3962656">
                <a:moveTo>
                  <a:pt x="0" y="3416993"/>
                </a:moveTo>
                <a:cubicBezTo>
                  <a:pt x="1449315" y="3229907"/>
                  <a:pt x="5425772" y="3962656"/>
                  <a:pt x="7513314" y="0"/>
                </a:cubicBezTo>
                <a:cubicBezTo>
                  <a:pt x="7509387" y="543196"/>
                  <a:pt x="7505461" y="820692"/>
                  <a:pt x="7501534" y="1363888"/>
                </a:cubicBezTo>
                <a:cubicBezTo>
                  <a:pt x="5349815" y="3866250"/>
                  <a:pt x="1429491" y="3375403"/>
                  <a:pt x="0" y="3416993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>
                  <a:alpha val="0"/>
                </a:schemeClr>
              </a:gs>
              <a:gs pos="69000">
                <a:schemeClr val="bg1">
                  <a:alpha val="1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58" name="그림 28" descr="빛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286250"/>
            <a:ext cx="6635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 userDrawn="1"/>
        </p:nvSpPr>
        <p:spPr>
          <a:xfrm>
            <a:off x="0" y="4857750"/>
            <a:ext cx="9144000" cy="2000250"/>
          </a:xfrm>
          <a:prstGeom prst="rect">
            <a:avLst/>
          </a:prstGeom>
          <a:gradFill>
            <a:gsLst>
              <a:gs pos="0">
                <a:srgbClr val="006DF2">
                  <a:alpha val="0"/>
                </a:srgbClr>
              </a:gs>
              <a:gs pos="100000">
                <a:srgbClr val="006DF2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051" name="그림 27" descr="6.png"/>
          <p:cNvPicPr>
            <a:picLocks noChangeAspect="1"/>
          </p:cNvPicPr>
          <p:nvPr userDrawn="1"/>
        </p:nvPicPr>
        <p:blipFill>
          <a:blip r:embed="rId4" cstate="print"/>
          <a:srcRect t="40385"/>
          <a:stretch>
            <a:fillRect/>
          </a:stretch>
        </p:blipFill>
        <p:spPr bwMode="auto">
          <a:xfrm>
            <a:off x="0" y="2428875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자유형 19"/>
          <p:cNvSpPr/>
          <p:nvPr userDrawn="1"/>
        </p:nvSpPr>
        <p:spPr>
          <a:xfrm rot="10800000" flipV="1">
            <a:off x="-11050" y="-1"/>
            <a:ext cx="9164431" cy="204951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32"/>
              <a:gd name="connsiteY0" fmla="*/ 0 h 20172"/>
              <a:gd name="connsiteX1" fmla="*/ 21600 w 21632"/>
              <a:gd name="connsiteY1" fmla="*/ 0 h 20172"/>
              <a:gd name="connsiteX2" fmla="*/ 21632 w 21632"/>
              <a:gd name="connsiteY2" fmla="*/ 16113 h 20172"/>
              <a:gd name="connsiteX3" fmla="*/ 0 w 21632"/>
              <a:gd name="connsiteY3" fmla="*/ 20172 h 20172"/>
              <a:gd name="connsiteX4" fmla="*/ 0 w 21632"/>
              <a:gd name="connsiteY4" fmla="*/ 0 h 20172"/>
              <a:gd name="connsiteX0" fmla="*/ 0 w 21611"/>
              <a:gd name="connsiteY0" fmla="*/ 0 h 20172"/>
              <a:gd name="connsiteX1" fmla="*/ 21600 w 21611"/>
              <a:gd name="connsiteY1" fmla="*/ 0 h 20172"/>
              <a:gd name="connsiteX2" fmla="*/ 21600 w 21611"/>
              <a:gd name="connsiteY2" fmla="*/ 16308 h 20172"/>
              <a:gd name="connsiteX3" fmla="*/ 0 w 21611"/>
              <a:gd name="connsiteY3" fmla="*/ 20172 h 20172"/>
              <a:gd name="connsiteX4" fmla="*/ 0 w 21611"/>
              <a:gd name="connsiteY4" fmla="*/ 0 h 2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1" h="20172">
                <a:moveTo>
                  <a:pt x="0" y="0"/>
                </a:moveTo>
                <a:lnTo>
                  <a:pt x="21600" y="0"/>
                </a:lnTo>
                <a:cubicBezTo>
                  <a:pt x="21611" y="5371"/>
                  <a:pt x="21589" y="10937"/>
                  <a:pt x="21600" y="16308"/>
                </a:cubicBezTo>
                <a:cubicBezTo>
                  <a:pt x="11896" y="13459"/>
                  <a:pt x="9835" y="121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006DF2">
                  <a:alpha val="83000"/>
                </a:srgbClr>
              </a:gs>
              <a:gs pos="100000">
                <a:srgbClr val="006DF2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자유형 20"/>
          <p:cNvSpPr/>
          <p:nvPr userDrawn="1"/>
        </p:nvSpPr>
        <p:spPr>
          <a:xfrm rot="10800000">
            <a:off x="-70989" y="315288"/>
            <a:ext cx="9227687" cy="1338628"/>
          </a:xfrm>
          <a:custGeom>
            <a:avLst/>
            <a:gdLst>
              <a:gd name="connsiteX0" fmla="*/ 0 w 9175532"/>
              <a:gd name="connsiteY0" fmla="*/ 1749973 h 1749973"/>
              <a:gd name="connsiteX1" fmla="*/ 5139559 w 9175532"/>
              <a:gd name="connsiteY1" fmla="*/ 1213945 h 1749973"/>
              <a:gd name="connsiteX2" fmla="*/ 9159766 w 9175532"/>
              <a:gd name="connsiteY2" fmla="*/ 394138 h 1749973"/>
              <a:gd name="connsiteX3" fmla="*/ 9175532 w 9175532"/>
              <a:gd name="connsiteY3" fmla="*/ 0 h 1749973"/>
              <a:gd name="connsiteX4" fmla="*/ 4981904 w 9175532"/>
              <a:gd name="connsiteY4" fmla="*/ 1119352 h 1749973"/>
              <a:gd name="connsiteX5" fmla="*/ 15766 w 9175532"/>
              <a:gd name="connsiteY5" fmla="*/ 630621 h 1749973"/>
              <a:gd name="connsiteX6" fmla="*/ 0 w 9175532"/>
              <a:gd name="connsiteY6" fmla="*/ 1749973 h 1749973"/>
              <a:gd name="connsiteX0" fmla="*/ 0 w 9175532"/>
              <a:gd name="connsiteY0" fmla="*/ 1749973 h 2067571"/>
              <a:gd name="connsiteX1" fmla="*/ 5139559 w 9175532"/>
              <a:gd name="connsiteY1" fmla="*/ 1213945 h 2067571"/>
              <a:gd name="connsiteX2" fmla="*/ 9159766 w 9175532"/>
              <a:gd name="connsiteY2" fmla="*/ 394138 h 2067571"/>
              <a:gd name="connsiteX3" fmla="*/ 9175532 w 9175532"/>
              <a:gd name="connsiteY3" fmla="*/ 0 h 2067571"/>
              <a:gd name="connsiteX4" fmla="*/ 4981904 w 9175532"/>
              <a:gd name="connsiteY4" fmla="*/ 1119352 h 2067571"/>
              <a:gd name="connsiteX5" fmla="*/ 15766 w 9175532"/>
              <a:gd name="connsiteY5" fmla="*/ 630621 h 2067571"/>
              <a:gd name="connsiteX6" fmla="*/ 0 w 9175532"/>
              <a:gd name="connsiteY6" fmla="*/ 1749973 h 2067571"/>
              <a:gd name="connsiteX0" fmla="*/ 0 w 9175532"/>
              <a:gd name="connsiteY0" fmla="*/ 1749973 h 2067571"/>
              <a:gd name="connsiteX1" fmla="*/ 5139559 w 9175532"/>
              <a:gd name="connsiteY1" fmla="*/ 1213945 h 2067571"/>
              <a:gd name="connsiteX2" fmla="*/ 9159766 w 9175532"/>
              <a:gd name="connsiteY2" fmla="*/ 394138 h 2067571"/>
              <a:gd name="connsiteX3" fmla="*/ 9175532 w 9175532"/>
              <a:gd name="connsiteY3" fmla="*/ 0 h 2067571"/>
              <a:gd name="connsiteX4" fmla="*/ 4981904 w 9175532"/>
              <a:gd name="connsiteY4" fmla="*/ 1119352 h 2067571"/>
              <a:gd name="connsiteX5" fmla="*/ 15766 w 9175532"/>
              <a:gd name="connsiteY5" fmla="*/ 630621 h 2067571"/>
              <a:gd name="connsiteX6" fmla="*/ 0 w 9175532"/>
              <a:gd name="connsiteY6" fmla="*/ 1749973 h 2067571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15766 w 9175532"/>
              <a:gd name="connsiteY4" fmla="*/ 630621 h 2291733"/>
              <a:gd name="connsiteX5" fmla="*/ 0 w 9175532"/>
              <a:gd name="connsiteY5" fmla="*/ 1749973 h 2291733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4635063 w 9175532"/>
              <a:gd name="connsiteY4" fmla="*/ 249620 h 2320636"/>
              <a:gd name="connsiteX5" fmla="*/ 15766 w 9175532"/>
              <a:gd name="connsiteY5" fmla="*/ 659524 h 2320636"/>
              <a:gd name="connsiteX6" fmla="*/ 0 w 9175532"/>
              <a:gd name="connsiteY6" fmla="*/ 1778876 h 2320636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4635063 w 9175532"/>
              <a:gd name="connsiteY4" fmla="*/ 249620 h 2320636"/>
              <a:gd name="connsiteX5" fmla="*/ 3833447 w 9175532"/>
              <a:gd name="connsiteY5" fmla="*/ 948211 h 2320636"/>
              <a:gd name="connsiteX6" fmla="*/ 15766 w 9175532"/>
              <a:gd name="connsiteY6" fmla="*/ 659524 h 2320636"/>
              <a:gd name="connsiteX7" fmla="*/ 0 w 9175532"/>
              <a:gd name="connsiteY7" fmla="*/ 1778876 h 2320636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5063659 w 9175532"/>
              <a:gd name="connsiteY4" fmla="*/ 1178290 h 2320636"/>
              <a:gd name="connsiteX5" fmla="*/ 3833447 w 9175532"/>
              <a:gd name="connsiteY5" fmla="*/ 948211 h 2320636"/>
              <a:gd name="connsiteX6" fmla="*/ 15766 w 9175532"/>
              <a:gd name="connsiteY6" fmla="*/ 659524 h 2320636"/>
              <a:gd name="connsiteX7" fmla="*/ 0 w 9175532"/>
              <a:gd name="connsiteY7" fmla="*/ 1778876 h 2320636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5063659 w 9175532"/>
              <a:gd name="connsiteY4" fmla="*/ 1178290 h 2320636"/>
              <a:gd name="connsiteX5" fmla="*/ 3833447 w 9175532"/>
              <a:gd name="connsiteY5" fmla="*/ 948211 h 2320636"/>
              <a:gd name="connsiteX6" fmla="*/ 15766 w 9175532"/>
              <a:gd name="connsiteY6" fmla="*/ 659524 h 2320636"/>
              <a:gd name="connsiteX7" fmla="*/ 0 w 9175532"/>
              <a:gd name="connsiteY7" fmla="*/ 1778876 h 2320636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3833447 w 9175532"/>
              <a:gd name="connsiteY5" fmla="*/ 919308 h 2291733"/>
              <a:gd name="connsiteX6" fmla="*/ 15766 w 9175532"/>
              <a:gd name="connsiteY6" fmla="*/ 630621 h 2291733"/>
              <a:gd name="connsiteX7" fmla="*/ 0 w 9175532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3833447 w 9175532"/>
              <a:gd name="connsiteY5" fmla="*/ 919308 h 2291733"/>
              <a:gd name="connsiteX6" fmla="*/ 15766 w 9175532"/>
              <a:gd name="connsiteY6" fmla="*/ 630621 h 2291733"/>
              <a:gd name="connsiteX7" fmla="*/ 0 w 9175532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3833447 w 9175532"/>
              <a:gd name="connsiteY5" fmla="*/ 919308 h 2291733"/>
              <a:gd name="connsiteX6" fmla="*/ 15766 w 9175532"/>
              <a:gd name="connsiteY6" fmla="*/ 630621 h 2291733"/>
              <a:gd name="connsiteX7" fmla="*/ 0 w 9175532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3284 w 9178816"/>
              <a:gd name="connsiteY0" fmla="*/ 1749973 h 2291733"/>
              <a:gd name="connsiteX1" fmla="*/ 5142843 w 9178816"/>
              <a:gd name="connsiteY1" fmla="*/ 1213945 h 2291733"/>
              <a:gd name="connsiteX2" fmla="*/ 9163050 w 9178816"/>
              <a:gd name="connsiteY2" fmla="*/ 394138 h 2291733"/>
              <a:gd name="connsiteX3" fmla="*/ 9178816 w 9178816"/>
              <a:gd name="connsiteY3" fmla="*/ 0 h 2291733"/>
              <a:gd name="connsiteX4" fmla="*/ 5066943 w 9178816"/>
              <a:gd name="connsiteY4" fmla="*/ 1149387 h 2291733"/>
              <a:gd name="connsiteX5" fmla="*/ 19050 w 9178816"/>
              <a:gd name="connsiteY5" fmla="*/ 630621 h 2291733"/>
              <a:gd name="connsiteX6" fmla="*/ 0 w 9178816"/>
              <a:gd name="connsiteY6" fmla="*/ 642445 h 2291733"/>
              <a:gd name="connsiteX7" fmla="*/ 3284 w 9178816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127142 w 9302674"/>
              <a:gd name="connsiteY0" fmla="*/ 1749973 h 2291733"/>
              <a:gd name="connsiteX1" fmla="*/ 5266701 w 9302674"/>
              <a:gd name="connsiteY1" fmla="*/ 1213945 h 2291733"/>
              <a:gd name="connsiteX2" fmla="*/ 9286908 w 9302674"/>
              <a:gd name="connsiteY2" fmla="*/ 394138 h 2291733"/>
              <a:gd name="connsiteX3" fmla="*/ 9302674 w 9302674"/>
              <a:gd name="connsiteY3" fmla="*/ 0 h 2291733"/>
              <a:gd name="connsiteX4" fmla="*/ 5190801 w 9302674"/>
              <a:gd name="connsiteY4" fmla="*/ 1149387 h 2291733"/>
              <a:gd name="connsiteX5" fmla="*/ 0 w 9302674"/>
              <a:gd name="connsiteY5" fmla="*/ 630621 h 2291733"/>
              <a:gd name="connsiteX6" fmla="*/ 127142 w 9302674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69308 w 9178849"/>
              <a:gd name="connsiteY3" fmla="*/ 394795 h 2291733"/>
              <a:gd name="connsiteX4" fmla="*/ 9178849 w 9178849"/>
              <a:gd name="connsiteY4" fmla="*/ 0 h 2291733"/>
              <a:gd name="connsiteX5" fmla="*/ 5066976 w 9178849"/>
              <a:gd name="connsiteY5" fmla="*/ 1149387 h 2291733"/>
              <a:gd name="connsiteX6" fmla="*/ 0 w 9178849"/>
              <a:gd name="connsiteY6" fmla="*/ 649671 h 2291733"/>
              <a:gd name="connsiteX7" fmla="*/ 3317 w 9178849"/>
              <a:gd name="connsiteY7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78849 w 9243564"/>
              <a:gd name="connsiteY4" fmla="*/ 0 h 2291733"/>
              <a:gd name="connsiteX5" fmla="*/ 5066976 w 9243564"/>
              <a:gd name="connsiteY5" fmla="*/ 1149387 h 2291733"/>
              <a:gd name="connsiteX6" fmla="*/ 0 w 9243564"/>
              <a:gd name="connsiteY6" fmla="*/ 649671 h 2291733"/>
              <a:gd name="connsiteX7" fmla="*/ 3317 w 9243564"/>
              <a:gd name="connsiteY7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78849 w 9243564"/>
              <a:gd name="connsiteY4" fmla="*/ 0 h 2291733"/>
              <a:gd name="connsiteX5" fmla="*/ 5066976 w 9243564"/>
              <a:gd name="connsiteY5" fmla="*/ 1149387 h 2291733"/>
              <a:gd name="connsiteX6" fmla="*/ 0 w 9243564"/>
              <a:gd name="connsiteY6" fmla="*/ 649671 h 2291733"/>
              <a:gd name="connsiteX7" fmla="*/ 3317 w 9243564"/>
              <a:gd name="connsiteY7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78849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78849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035695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035695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78785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69307 w 9243564"/>
              <a:gd name="connsiteY5" fmla="*/ 385270 h 2291733"/>
              <a:gd name="connsiteX6" fmla="*/ 9178785 w 9243564"/>
              <a:gd name="connsiteY6" fmla="*/ 0 h 2291733"/>
              <a:gd name="connsiteX7" fmla="*/ 5066976 w 9243564"/>
              <a:gd name="connsiteY7" fmla="*/ 1149387 h 2291733"/>
              <a:gd name="connsiteX8" fmla="*/ 0 w 9243564"/>
              <a:gd name="connsiteY8" fmla="*/ 649671 h 2291733"/>
              <a:gd name="connsiteX9" fmla="*/ 3317 w 9243564"/>
              <a:gd name="connsiteY9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69307 w 9243564"/>
              <a:gd name="connsiteY5" fmla="*/ 385270 h 2291733"/>
              <a:gd name="connsiteX6" fmla="*/ 9178785 w 9243564"/>
              <a:gd name="connsiteY6" fmla="*/ 0 h 2291733"/>
              <a:gd name="connsiteX7" fmla="*/ 5066976 w 9243564"/>
              <a:gd name="connsiteY7" fmla="*/ 1149387 h 2291733"/>
              <a:gd name="connsiteX8" fmla="*/ 0 w 9243564"/>
              <a:gd name="connsiteY8" fmla="*/ 649671 h 2291733"/>
              <a:gd name="connsiteX9" fmla="*/ 3317 w 9243564"/>
              <a:gd name="connsiteY9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69307 w 9243564"/>
              <a:gd name="connsiteY5" fmla="*/ 385270 h 2291733"/>
              <a:gd name="connsiteX6" fmla="*/ 9178785 w 9243564"/>
              <a:gd name="connsiteY6" fmla="*/ 0 h 2291733"/>
              <a:gd name="connsiteX7" fmla="*/ 5066976 w 9243564"/>
              <a:gd name="connsiteY7" fmla="*/ 1149387 h 2291733"/>
              <a:gd name="connsiteX8" fmla="*/ 0 w 9243564"/>
              <a:gd name="connsiteY8" fmla="*/ 649671 h 2291733"/>
              <a:gd name="connsiteX9" fmla="*/ 3317 w 9243564"/>
              <a:gd name="connsiteY9" fmla="*/ 1749973 h 22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43564" h="2291733">
                <a:moveTo>
                  <a:pt x="3317" y="1749973"/>
                </a:moveTo>
                <a:cubicBezTo>
                  <a:pt x="425751" y="1852086"/>
                  <a:pt x="2838491" y="2291733"/>
                  <a:pt x="5142876" y="1213945"/>
                </a:cubicBezTo>
                <a:cubicBezTo>
                  <a:pt x="6953421" y="634210"/>
                  <a:pt x="7464273" y="178645"/>
                  <a:pt x="9163083" y="394138"/>
                </a:cubicBezTo>
                <a:cubicBezTo>
                  <a:pt x="9165158" y="394357"/>
                  <a:pt x="9243564" y="380280"/>
                  <a:pt x="9169308" y="394795"/>
                </a:cubicBezTo>
                <a:lnTo>
                  <a:pt x="9169307" y="394795"/>
                </a:lnTo>
                <a:lnTo>
                  <a:pt x="9169307" y="385270"/>
                </a:lnTo>
                <a:lnTo>
                  <a:pt x="9178785" y="0"/>
                </a:lnTo>
                <a:cubicBezTo>
                  <a:pt x="7310216" y="123327"/>
                  <a:pt x="6737450" y="494941"/>
                  <a:pt x="5066976" y="1149387"/>
                </a:cubicBezTo>
                <a:cubicBezTo>
                  <a:pt x="4202015" y="1429375"/>
                  <a:pt x="2335781" y="1967475"/>
                  <a:pt x="0" y="649671"/>
                </a:cubicBezTo>
                <a:cubicBezTo>
                  <a:pt x="1106" y="1016438"/>
                  <a:pt x="2211" y="1383206"/>
                  <a:pt x="3317" y="1749973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>
                  <a:alpha val="24000"/>
                </a:schemeClr>
              </a:gs>
              <a:gs pos="69000">
                <a:schemeClr val="bg1">
                  <a:alpha val="1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자유형 21"/>
          <p:cNvSpPr/>
          <p:nvPr userDrawn="1"/>
        </p:nvSpPr>
        <p:spPr>
          <a:xfrm rot="10800000">
            <a:off x="4741040" y="630601"/>
            <a:ext cx="4429201" cy="875991"/>
          </a:xfrm>
          <a:custGeom>
            <a:avLst/>
            <a:gdLst>
              <a:gd name="connsiteX0" fmla="*/ 4698125 w 4698125"/>
              <a:gd name="connsiteY0" fmla="*/ 1229710 h 1229710"/>
              <a:gd name="connsiteX1" fmla="*/ 0 w 4698125"/>
              <a:gd name="connsiteY1" fmla="*/ 0 h 1229710"/>
              <a:gd name="connsiteX2" fmla="*/ 15766 w 4698125"/>
              <a:gd name="connsiteY2" fmla="*/ 551793 h 1229710"/>
              <a:gd name="connsiteX3" fmla="*/ 4698125 w 4698125"/>
              <a:gd name="connsiteY3" fmla="*/ 1229710 h 1229710"/>
              <a:gd name="connsiteX0" fmla="*/ 4698125 w 4698125"/>
              <a:gd name="connsiteY0" fmla="*/ 1229710 h 1268623"/>
              <a:gd name="connsiteX1" fmla="*/ 0 w 4698125"/>
              <a:gd name="connsiteY1" fmla="*/ 0 h 1268623"/>
              <a:gd name="connsiteX2" fmla="*/ 15766 w 4698125"/>
              <a:gd name="connsiteY2" fmla="*/ 551793 h 1268623"/>
              <a:gd name="connsiteX3" fmla="*/ 4698125 w 4698125"/>
              <a:gd name="connsiteY3" fmla="*/ 1229710 h 1268623"/>
              <a:gd name="connsiteX0" fmla="*/ 4698125 w 4698125"/>
              <a:gd name="connsiteY0" fmla="*/ 1229710 h 1657667"/>
              <a:gd name="connsiteX1" fmla="*/ 0 w 4698125"/>
              <a:gd name="connsiteY1" fmla="*/ 0 h 1657667"/>
              <a:gd name="connsiteX2" fmla="*/ 15766 w 4698125"/>
              <a:gd name="connsiteY2" fmla="*/ 551793 h 1657667"/>
              <a:gd name="connsiteX3" fmla="*/ 4698125 w 4698125"/>
              <a:gd name="connsiteY3" fmla="*/ 1229710 h 1657667"/>
              <a:gd name="connsiteX0" fmla="*/ 4698125 w 4698125"/>
              <a:gd name="connsiteY0" fmla="*/ 1229710 h 1657667"/>
              <a:gd name="connsiteX1" fmla="*/ 0 w 4698125"/>
              <a:gd name="connsiteY1" fmla="*/ 0 h 1657667"/>
              <a:gd name="connsiteX2" fmla="*/ 15766 w 4698125"/>
              <a:gd name="connsiteY2" fmla="*/ 551793 h 1657667"/>
              <a:gd name="connsiteX3" fmla="*/ 4698125 w 4698125"/>
              <a:gd name="connsiteY3" fmla="*/ 1229710 h 1657667"/>
              <a:gd name="connsiteX0" fmla="*/ 4698125 w 4698125"/>
              <a:gd name="connsiteY0" fmla="*/ 1229710 h 1657667"/>
              <a:gd name="connsiteX1" fmla="*/ 0 w 4698125"/>
              <a:gd name="connsiteY1" fmla="*/ 0 h 1657667"/>
              <a:gd name="connsiteX2" fmla="*/ 15766 w 4698125"/>
              <a:gd name="connsiteY2" fmla="*/ 551793 h 1657667"/>
              <a:gd name="connsiteX3" fmla="*/ 4698125 w 4698125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5625 w 4415625"/>
              <a:gd name="connsiteY0" fmla="*/ 1229710 h 1629092"/>
              <a:gd name="connsiteX1" fmla="*/ 3284 w 4415625"/>
              <a:gd name="connsiteY1" fmla="*/ 0 h 1629092"/>
              <a:gd name="connsiteX2" fmla="*/ 0 w 4415625"/>
              <a:gd name="connsiteY2" fmla="*/ 523218 h 1629092"/>
              <a:gd name="connsiteX3" fmla="*/ 4415625 w 4415625"/>
              <a:gd name="connsiteY3" fmla="*/ 1229710 h 1629092"/>
              <a:gd name="connsiteX0" fmla="*/ 4415625 w 4415625"/>
              <a:gd name="connsiteY0" fmla="*/ 1229710 h 1629092"/>
              <a:gd name="connsiteX1" fmla="*/ 3284 w 4415625"/>
              <a:gd name="connsiteY1" fmla="*/ 0 h 1629092"/>
              <a:gd name="connsiteX2" fmla="*/ 0 w 4415625"/>
              <a:gd name="connsiteY2" fmla="*/ 523218 h 1629092"/>
              <a:gd name="connsiteX3" fmla="*/ 4415625 w 4415625"/>
              <a:gd name="connsiteY3" fmla="*/ 1229710 h 1629092"/>
              <a:gd name="connsiteX0" fmla="*/ 4415625 w 4415625"/>
              <a:gd name="connsiteY0" fmla="*/ 1082644 h 1482026"/>
              <a:gd name="connsiteX1" fmla="*/ 19050 w 4415625"/>
              <a:gd name="connsiteY1" fmla="*/ 0 h 1482026"/>
              <a:gd name="connsiteX2" fmla="*/ 0 w 4415625"/>
              <a:gd name="connsiteY2" fmla="*/ 376152 h 1482026"/>
              <a:gd name="connsiteX3" fmla="*/ 4415625 w 4415625"/>
              <a:gd name="connsiteY3" fmla="*/ 1082644 h 1482026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201" h="1499697">
                <a:moveTo>
                  <a:pt x="4429201" y="1100315"/>
                </a:moveTo>
                <a:cubicBezTo>
                  <a:pt x="2729209" y="1236632"/>
                  <a:pt x="1921902" y="1360768"/>
                  <a:pt x="1095" y="0"/>
                </a:cubicBezTo>
                <a:cubicBezTo>
                  <a:pt x="0" y="174406"/>
                  <a:pt x="14671" y="219417"/>
                  <a:pt x="13576" y="393823"/>
                </a:cubicBezTo>
                <a:cubicBezTo>
                  <a:pt x="2083806" y="1499697"/>
                  <a:pt x="3532556" y="1312301"/>
                  <a:pt x="4429201" y="1100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061" name="그림 12" descr="1.png"/>
          <p:cNvPicPr>
            <a:picLocks noChangeAspect="1"/>
          </p:cNvPicPr>
          <p:nvPr userDrawn="1"/>
        </p:nvPicPr>
        <p:blipFill>
          <a:blip r:embed="rId5" cstate="print"/>
          <a:srcRect t="6250" r="49379" b="60416"/>
          <a:stretch>
            <a:fillRect/>
          </a:stretch>
        </p:blipFill>
        <p:spPr bwMode="auto">
          <a:xfrm>
            <a:off x="6367463" y="-71438"/>
            <a:ext cx="320516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 descr="7.png"/>
          <p:cNvPicPr>
            <a:picLocks noChangeAspect="1"/>
          </p:cNvPicPr>
          <p:nvPr userDrawn="1"/>
        </p:nvPicPr>
        <p:blipFill>
          <a:blip r:embed="rId6" cstate="print"/>
          <a:srcRect l="79205" t="57292" b="21875"/>
          <a:stretch>
            <a:fillRect/>
          </a:stretch>
        </p:blipFill>
        <p:spPr>
          <a:xfrm>
            <a:off x="2662238" y="3213100"/>
            <a:ext cx="1574800" cy="1474788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23" name="그림 22" descr="3.png"/>
          <p:cNvPicPr>
            <a:picLocks noChangeAspect="1"/>
          </p:cNvPicPr>
          <p:nvPr userDrawn="1"/>
        </p:nvPicPr>
        <p:blipFill>
          <a:blip r:embed="rId7" cstate="print"/>
          <a:srcRect l="7166" t="45833" r="52920" b="18750"/>
          <a:stretch>
            <a:fillRect/>
          </a:stretch>
        </p:blipFill>
        <p:spPr>
          <a:xfrm>
            <a:off x="484188" y="2714625"/>
            <a:ext cx="3022600" cy="2506663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2064" name="그림 24" descr="5.png"/>
          <p:cNvPicPr>
            <a:picLocks noChangeAspect="1"/>
          </p:cNvPicPr>
          <p:nvPr userDrawn="1"/>
        </p:nvPicPr>
        <p:blipFill>
          <a:blip r:embed="rId8" cstate="print"/>
          <a:srcRect l="29556" t="61458" r="47079" b="14583"/>
          <a:stretch>
            <a:fillRect/>
          </a:stretch>
        </p:blipFill>
        <p:spPr bwMode="auto">
          <a:xfrm>
            <a:off x="2179638" y="3821113"/>
            <a:ext cx="177006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 descr="8.png"/>
          <p:cNvPicPr>
            <a:picLocks noChangeAspect="1"/>
          </p:cNvPicPr>
          <p:nvPr userDrawn="1"/>
        </p:nvPicPr>
        <p:blipFill>
          <a:blip r:embed="rId9" cstate="print"/>
          <a:srcRect l="45132" t="58333" r="29557" b="17708"/>
          <a:stretch>
            <a:fillRect/>
          </a:stretch>
        </p:blipFill>
        <p:spPr>
          <a:xfrm>
            <a:off x="428625" y="4094163"/>
            <a:ext cx="1916113" cy="169545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6" descr="6.png"/>
          <p:cNvPicPr>
            <a:picLocks noChangeAspect="1"/>
          </p:cNvPicPr>
          <p:nvPr userDrawn="1"/>
        </p:nvPicPr>
        <p:blipFill>
          <a:blip r:embed="rId4" cstate="print"/>
          <a:srcRect t="76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자유형 18"/>
          <p:cNvSpPr/>
          <p:nvPr userDrawn="1"/>
        </p:nvSpPr>
        <p:spPr>
          <a:xfrm rot="10800000" flipV="1">
            <a:off x="-11050" y="-1"/>
            <a:ext cx="9164431" cy="204951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32"/>
              <a:gd name="connsiteY0" fmla="*/ 0 h 20172"/>
              <a:gd name="connsiteX1" fmla="*/ 21600 w 21632"/>
              <a:gd name="connsiteY1" fmla="*/ 0 h 20172"/>
              <a:gd name="connsiteX2" fmla="*/ 21632 w 21632"/>
              <a:gd name="connsiteY2" fmla="*/ 16113 h 20172"/>
              <a:gd name="connsiteX3" fmla="*/ 0 w 21632"/>
              <a:gd name="connsiteY3" fmla="*/ 20172 h 20172"/>
              <a:gd name="connsiteX4" fmla="*/ 0 w 21632"/>
              <a:gd name="connsiteY4" fmla="*/ 0 h 20172"/>
              <a:gd name="connsiteX0" fmla="*/ 0 w 21611"/>
              <a:gd name="connsiteY0" fmla="*/ 0 h 20172"/>
              <a:gd name="connsiteX1" fmla="*/ 21600 w 21611"/>
              <a:gd name="connsiteY1" fmla="*/ 0 h 20172"/>
              <a:gd name="connsiteX2" fmla="*/ 21600 w 21611"/>
              <a:gd name="connsiteY2" fmla="*/ 16308 h 20172"/>
              <a:gd name="connsiteX3" fmla="*/ 0 w 21611"/>
              <a:gd name="connsiteY3" fmla="*/ 20172 h 20172"/>
              <a:gd name="connsiteX4" fmla="*/ 0 w 21611"/>
              <a:gd name="connsiteY4" fmla="*/ 0 h 2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1" h="20172">
                <a:moveTo>
                  <a:pt x="0" y="0"/>
                </a:moveTo>
                <a:lnTo>
                  <a:pt x="21600" y="0"/>
                </a:lnTo>
                <a:cubicBezTo>
                  <a:pt x="21611" y="5371"/>
                  <a:pt x="21589" y="10937"/>
                  <a:pt x="21600" y="16308"/>
                </a:cubicBezTo>
                <a:cubicBezTo>
                  <a:pt x="11896" y="13459"/>
                  <a:pt x="9835" y="121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006DF2">
                  <a:alpha val="83000"/>
                </a:srgbClr>
              </a:gs>
              <a:gs pos="100000">
                <a:srgbClr val="006DF2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자유형 20"/>
          <p:cNvSpPr/>
          <p:nvPr userDrawn="1"/>
        </p:nvSpPr>
        <p:spPr>
          <a:xfrm rot="10800000">
            <a:off x="-70989" y="315288"/>
            <a:ext cx="9227687" cy="1338628"/>
          </a:xfrm>
          <a:custGeom>
            <a:avLst/>
            <a:gdLst>
              <a:gd name="connsiteX0" fmla="*/ 0 w 9175532"/>
              <a:gd name="connsiteY0" fmla="*/ 1749973 h 1749973"/>
              <a:gd name="connsiteX1" fmla="*/ 5139559 w 9175532"/>
              <a:gd name="connsiteY1" fmla="*/ 1213945 h 1749973"/>
              <a:gd name="connsiteX2" fmla="*/ 9159766 w 9175532"/>
              <a:gd name="connsiteY2" fmla="*/ 394138 h 1749973"/>
              <a:gd name="connsiteX3" fmla="*/ 9175532 w 9175532"/>
              <a:gd name="connsiteY3" fmla="*/ 0 h 1749973"/>
              <a:gd name="connsiteX4" fmla="*/ 4981904 w 9175532"/>
              <a:gd name="connsiteY4" fmla="*/ 1119352 h 1749973"/>
              <a:gd name="connsiteX5" fmla="*/ 15766 w 9175532"/>
              <a:gd name="connsiteY5" fmla="*/ 630621 h 1749973"/>
              <a:gd name="connsiteX6" fmla="*/ 0 w 9175532"/>
              <a:gd name="connsiteY6" fmla="*/ 1749973 h 1749973"/>
              <a:gd name="connsiteX0" fmla="*/ 0 w 9175532"/>
              <a:gd name="connsiteY0" fmla="*/ 1749973 h 2067571"/>
              <a:gd name="connsiteX1" fmla="*/ 5139559 w 9175532"/>
              <a:gd name="connsiteY1" fmla="*/ 1213945 h 2067571"/>
              <a:gd name="connsiteX2" fmla="*/ 9159766 w 9175532"/>
              <a:gd name="connsiteY2" fmla="*/ 394138 h 2067571"/>
              <a:gd name="connsiteX3" fmla="*/ 9175532 w 9175532"/>
              <a:gd name="connsiteY3" fmla="*/ 0 h 2067571"/>
              <a:gd name="connsiteX4" fmla="*/ 4981904 w 9175532"/>
              <a:gd name="connsiteY4" fmla="*/ 1119352 h 2067571"/>
              <a:gd name="connsiteX5" fmla="*/ 15766 w 9175532"/>
              <a:gd name="connsiteY5" fmla="*/ 630621 h 2067571"/>
              <a:gd name="connsiteX6" fmla="*/ 0 w 9175532"/>
              <a:gd name="connsiteY6" fmla="*/ 1749973 h 2067571"/>
              <a:gd name="connsiteX0" fmla="*/ 0 w 9175532"/>
              <a:gd name="connsiteY0" fmla="*/ 1749973 h 2067571"/>
              <a:gd name="connsiteX1" fmla="*/ 5139559 w 9175532"/>
              <a:gd name="connsiteY1" fmla="*/ 1213945 h 2067571"/>
              <a:gd name="connsiteX2" fmla="*/ 9159766 w 9175532"/>
              <a:gd name="connsiteY2" fmla="*/ 394138 h 2067571"/>
              <a:gd name="connsiteX3" fmla="*/ 9175532 w 9175532"/>
              <a:gd name="connsiteY3" fmla="*/ 0 h 2067571"/>
              <a:gd name="connsiteX4" fmla="*/ 4981904 w 9175532"/>
              <a:gd name="connsiteY4" fmla="*/ 1119352 h 2067571"/>
              <a:gd name="connsiteX5" fmla="*/ 15766 w 9175532"/>
              <a:gd name="connsiteY5" fmla="*/ 630621 h 2067571"/>
              <a:gd name="connsiteX6" fmla="*/ 0 w 9175532"/>
              <a:gd name="connsiteY6" fmla="*/ 1749973 h 2067571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4981904 w 9175532"/>
              <a:gd name="connsiteY4" fmla="*/ 1119352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819122 h 2360882"/>
              <a:gd name="connsiteX1" fmla="*/ 5139559 w 9175532"/>
              <a:gd name="connsiteY1" fmla="*/ 1283094 h 2360882"/>
              <a:gd name="connsiteX2" fmla="*/ 9159766 w 9175532"/>
              <a:gd name="connsiteY2" fmla="*/ 463287 h 2360882"/>
              <a:gd name="connsiteX3" fmla="*/ 9175532 w 9175532"/>
              <a:gd name="connsiteY3" fmla="*/ 69149 h 2360882"/>
              <a:gd name="connsiteX4" fmla="*/ 4981904 w 9175532"/>
              <a:gd name="connsiteY4" fmla="*/ 1188501 h 2360882"/>
              <a:gd name="connsiteX5" fmla="*/ 15766 w 9175532"/>
              <a:gd name="connsiteY5" fmla="*/ 699770 h 2360882"/>
              <a:gd name="connsiteX6" fmla="*/ 0 w 9175532"/>
              <a:gd name="connsiteY6" fmla="*/ 1819122 h 2360882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15766 w 9175532"/>
              <a:gd name="connsiteY4" fmla="*/ 630621 h 2291733"/>
              <a:gd name="connsiteX5" fmla="*/ 0 w 9175532"/>
              <a:gd name="connsiteY5" fmla="*/ 1749973 h 2291733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4635063 w 9175532"/>
              <a:gd name="connsiteY4" fmla="*/ 249620 h 2320636"/>
              <a:gd name="connsiteX5" fmla="*/ 15766 w 9175532"/>
              <a:gd name="connsiteY5" fmla="*/ 659524 h 2320636"/>
              <a:gd name="connsiteX6" fmla="*/ 0 w 9175532"/>
              <a:gd name="connsiteY6" fmla="*/ 1778876 h 2320636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4635063 w 9175532"/>
              <a:gd name="connsiteY4" fmla="*/ 249620 h 2320636"/>
              <a:gd name="connsiteX5" fmla="*/ 3833447 w 9175532"/>
              <a:gd name="connsiteY5" fmla="*/ 948211 h 2320636"/>
              <a:gd name="connsiteX6" fmla="*/ 15766 w 9175532"/>
              <a:gd name="connsiteY6" fmla="*/ 659524 h 2320636"/>
              <a:gd name="connsiteX7" fmla="*/ 0 w 9175532"/>
              <a:gd name="connsiteY7" fmla="*/ 1778876 h 2320636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5063659 w 9175532"/>
              <a:gd name="connsiteY4" fmla="*/ 1178290 h 2320636"/>
              <a:gd name="connsiteX5" fmla="*/ 3833447 w 9175532"/>
              <a:gd name="connsiteY5" fmla="*/ 948211 h 2320636"/>
              <a:gd name="connsiteX6" fmla="*/ 15766 w 9175532"/>
              <a:gd name="connsiteY6" fmla="*/ 659524 h 2320636"/>
              <a:gd name="connsiteX7" fmla="*/ 0 w 9175532"/>
              <a:gd name="connsiteY7" fmla="*/ 1778876 h 2320636"/>
              <a:gd name="connsiteX0" fmla="*/ 0 w 9175532"/>
              <a:gd name="connsiteY0" fmla="*/ 1778876 h 2320636"/>
              <a:gd name="connsiteX1" fmla="*/ 5139559 w 9175532"/>
              <a:gd name="connsiteY1" fmla="*/ 1242848 h 2320636"/>
              <a:gd name="connsiteX2" fmla="*/ 9159766 w 9175532"/>
              <a:gd name="connsiteY2" fmla="*/ 423041 h 2320636"/>
              <a:gd name="connsiteX3" fmla="*/ 9175532 w 9175532"/>
              <a:gd name="connsiteY3" fmla="*/ 28903 h 2320636"/>
              <a:gd name="connsiteX4" fmla="*/ 5063659 w 9175532"/>
              <a:gd name="connsiteY4" fmla="*/ 1178290 h 2320636"/>
              <a:gd name="connsiteX5" fmla="*/ 3833447 w 9175532"/>
              <a:gd name="connsiteY5" fmla="*/ 948211 h 2320636"/>
              <a:gd name="connsiteX6" fmla="*/ 15766 w 9175532"/>
              <a:gd name="connsiteY6" fmla="*/ 659524 h 2320636"/>
              <a:gd name="connsiteX7" fmla="*/ 0 w 9175532"/>
              <a:gd name="connsiteY7" fmla="*/ 1778876 h 2320636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3833447 w 9175532"/>
              <a:gd name="connsiteY5" fmla="*/ 919308 h 2291733"/>
              <a:gd name="connsiteX6" fmla="*/ 15766 w 9175532"/>
              <a:gd name="connsiteY6" fmla="*/ 630621 h 2291733"/>
              <a:gd name="connsiteX7" fmla="*/ 0 w 9175532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3833447 w 9175532"/>
              <a:gd name="connsiteY5" fmla="*/ 919308 h 2291733"/>
              <a:gd name="connsiteX6" fmla="*/ 15766 w 9175532"/>
              <a:gd name="connsiteY6" fmla="*/ 630621 h 2291733"/>
              <a:gd name="connsiteX7" fmla="*/ 0 w 9175532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3833447 w 9175532"/>
              <a:gd name="connsiteY5" fmla="*/ 919308 h 2291733"/>
              <a:gd name="connsiteX6" fmla="*/ 15766 w 9175532"/>
              <a:gd name="connsiteY6" fmla="*/ 630621 h 2291733"/>
              <a:gd name="connsiteX7" fmla="*/ 0 w 9175532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3284 w 9178816"/>
              <a:gd name="connsiteY0" fmla="*/ 1749973 h 2291733"/>
              <a:gd name="connsiteX1" fmla="*/ 5142843 w 9178816"/>
              <a:gd name="connsiteY1" fmla="*/ 1213945 h 2291733"/>
              <a:gd name="connsiteX2" fmla="*/ 9163050 w 9178816"/>
              <a:gd name="connsiteY2" fmla="*/ 394138 h 2291733"/>
              <a:gd name="connsiteX3" fmla="*/ 9178816 w 9178816"/>
              <a:gd name="connsiteY3" fmla="*/ 0 h 2291733"/>
              <a:gd name="connsiteX4" fmla="*/ 5066943 w 9178816"/>
              <a:gd name="connsiteY4" fmla="*/ 1149387 h 2291733"/>
              <a:gd name="connsiteX5" fmla="*/ 19050 w 9178816"/>
              <a:gd name="connsiteY5" fmla="*/ 630621 h 2291733"/>
              <a:gd name="connsiteX6" fmla="*/ 0 w 9178816"/>
              <a:gd name="connsiteY6" fmla="*/ 642445 h 2291733"/>
              <a:gd name="connsiteX7" fmla="*/ 3284 w 9178816"/>
              <a:gd name="connsiteY7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0 w 9175532"/>
              <a:gd name="connsiteY0" fmla="*/ 1749973 h 2291733"/>
              <a:gd name="connsiteX1" fmla="*/ 5139559 w 9175532"/>
              <a:gd name="connsiteY1" fmla="*/ 1213945 h 2291733"/>
              <a:gd name="connsiteX2" fmla="*/ 9159766 w 9175532"/>
              <a:gd name="connsiteY2" fmla="*/ 394138 h 2291733"/>
              <a:gd name="connsiteX3" fmla="*/ 9175532 w 9175532"/>
              <a:gd name="connsiteY3" fmla="*/ 0 h 2291733"/>
              <a:gd name="connsiteX4" fmla="*/ 5063659 w 9175532"/>
              <a:gd name="connsiteY4" fmla="*/ 1149387 h 2291733"/>
              <a:gd name="connsiteX5" fmla="*/ 15766 w 9175532"/>
              <a:gd name="connsiteY5" fmla="*/ 630621 h 2291733"/>
              <a:gd name="connsiteX6" fmla="*/ 0 w 9175532"/>
              <a:gd name="connsiteY6" fmla="*/ 1749973 h 2291733"/>
              <a:gd name="connsiteX0" fmla="*/ 127142 w 9302674"/>
              <a:gd name="connsiteY0" fmla="*/ 1749973 h 2291733"/>
              <a:gd name="connsiteX1" fmla="*/ 5266701 w 9302674"/>
              <a:gd name="connsiteY1" fmla="*/ 1213945 h 2291733"/>
              <a:gd name="connsiteX2" fmla="*/ 9286908 w 9302674"/>
              <a:gd name="connsiteY2" fmla="*/ 394138 h 2291733"/>
              <a:gd name="connsiteX3" fmla="*/ 9302674 w 9302674"/>
              <a:gd name="connsiteY3" fmla="*/ 0 h 2291733"/>
              <a:gd name="connsiteX4" fmla="*/ 5190801 w 9302674"/>
              <a:gd name="connsiteY4" fmla="*/ 1149387 h 2291733"/>
              <a:gd name="connsiteX5" fmla="*/ 0 w 9302674"/>
              <a:gd name="connsiteY5" fmla="*/ 630621 h 2291733"/>
              <a:gd name="connsiteX6" fmla="*/ 127142 w 9302674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78849 w 9178849"/>
              <a:gd name="connsiteY3" fmla="*/ 0 h 2291733"/>
              <a:gd name="connsiteX4" fmla="*/ 5066976 w 9178849"/>
              <a:gd name="connsiteY4" fmla="*/ 1149387 h 2291733"/>
              <a:gd name="connsiteX5" fmla="*/ 0 w 9178849"/>
              <a:gd name="connsiteY5" fmla="*/ 649671 h 2291733"/>
              <a:gd name="connsiteX6" fmla="*/ 3317 w 9178849"/>
              <a:gd name="connsiteY6" fmla="*/ 1749973 h 2291733"/>
              <a:gd name="connsiteX0" fmla="*/ 3317 w 9178849"/>
              <a:gd name="connsiteY0" fmla="*/ 1749973 h 2291733"/>
              <a:gd name="connsiteX1" fmla="*/ 5142876 w 9178849"/>
              <a:gd name="connsiteY1" fmla="*/ 1213945 h 2291733"/>
              <a:gd name="connsiteX2" fmla="*/ 9163083 w 9178849"/>
              <a:gd name="connsiteY2" fmla="*/ 394138 h 2291733"/>
              <a:gd name="connsiteX3" fmla="*/ 9169308 w 9178849"/>
              <a:gd name="connsiteY3" fmla="*/ 394795 h 2291733"/>
              <a:gd name="connsiteX4" fmla="*/ 9178849 w 9178849"/>
              <a:gd name="connsiteY4" fmla="*/ 0 h 2291733"/>
              <a:gd name="connsiteX5" fmla="*/ 5066976 w 9178849"/>
              <a:gd name="connsiteY5" fmla="*/ 1149387 h 2291733"/>
              <a:gd name="connsiteX6" fmla="*/ 0 w 9178849"/>
              <a:gd name="connsiteY6" fmla="*/ 649671 h 2291733"/>
              <a:gd name="connsiteX7" fmla="*/ 3317 w 9178849"/>
              <a:gd name="connsiteY7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78849 w 9243564"/>
              <a:gd name="connsiteY4" fmla="*/ 0 h 2291733"/>
              <a:gd name="connsiteX5" fmla="*/ 5066976 w 9243564"/>
              <a:gd name="connsiteY5" fmla="*/ 1149387 h 2291733"/>
              <a:gd name="connsiteX6" fmla="*/ 0 w 9243564"/>
              <a:gd name="connsiteY6" fmla="*/ 649671 h 2291733"/>
              <a:gd name="connsiteX7" fmla="*/ 3317 w 9243564"/>
              <a:gd name="connsiteY7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78849 w 9243564"/>
              <a:gd name="connsiteY4" fmla="*/ 0 h 2291733"/>
              <a:gd name="connsiteX5" fmla="*/ 5066976 w 9243564"/>
              <a:gd name="connsiteY5" fmla="*/ 1149387 h 2291733"/>
              <a:gd name="connsiteX6" fmla="*/ 0 w 9243564"/>
              <a:gd name="connsiteY6" fmla="*/ 649671 h 2291733"/>
              <a:gd name="connsiteX7" fmla="*/ 3317 w 9243564"/>
              <a:gd name="connsiteY7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78849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78849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035695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035695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78785 w 9243564"/>
              <a:gd name="connsiteY5" fmla="*/ 0 h 2291733"/>
              <a:gd name="connsiteX6" fmla="*/ 5066976 w 9243564"/>
              <a:gd name="connsiteY6" fmla="*/ 1149387 h 2291733"/>
              <a:gd name="connsiteX7" fmla="*/ 0 w 9243564"/>
              <a:gd name="connsiteY7" fmla="*/ 649671 h 2291733"/>
              <a:gd name="connsiteX8" fmla="*/ 3317 w 9243564"/>
              <a:gd name="connsiteY8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69307 w 9243564"/>
              <a:gd name="connsiteY5" fmla="*/ 385270 h 2291733"/>
              <a:gd name="connsiteX6" fmla="*/ 9178785 w 9243564"/>
              <a:gd name="connsiteY6" fmla="*/ 0 h 2291733"/>
              <a:gd name="connsiteX7" fmla="*/ 5066976 w 9243564"/>
              <a:gd name="connsiteY7" fmla="*/ 1149387 h 2291733"/>
              <a:gd name="connsiteX8" fmla="*/ 0 w 9243564"/>
              <a:gd name="connsiteY8" fmla="*/ 649671 h 2291733"/>
              <a:gd name="connsiteX9" fmla="*/ 3317 w 9243564"/>
              <a:gd name="connsiteY9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69307 w 9243564"/>
              <a:gd name="connsiteY5" fmla="*/ 385270 h 2291733"/>
              <a:gd name="connsiteX6" fmla="*/ 9178785 w 9243564"/>
              <a:gd name="connsiteY6" fmla="*/ 0 h 2291733"/>
              <a:gd name="connsiteX7" fmla="*/ 5066976 w 9243564"/>
              <a:gd name="connsiteY7" fmla="*/ 1149387 h 2291733"/>
              <a:gd name="connsiteX8" fmla="*/ 0 w 9243564"/>
              <a:gd name="connsiteY8" fmla="*/ 649671 h 2291733"/>
              <a:gd name="connsiteX9" fmla="*/ 3317 w 9243564"/>
              <a:gd name="connsiteY9" fmla="*/ 1749973 h 2291733"/>
              <a:gd name="connsiteX0" fmla="*/ 3317 w 9243564"/>
              <a:gd name="connsiteY0" fmla="*/ 1749973 h 2291733"/>
              <a:gd name="connsiteX1" fmla="*/ 5142876 w 9243564"/>
              <a:gd name="connsiteY1" fmla="*/ 1213945 h 2291733"/>
              <a:gd name="connsiteX2" fmla="*/ 9163083 w 9243564"/>
              <a:gd name="connsiteY2" fmla="*/ 394138 h 2291733"/>
              <a:gd name="connsiteX3" fmla="*/ 9169308 w 9243564"/>
              <a:gd name="connsiteY3" fmla="*/ 394795 h 2291733"/>
              <a:gd name="connsiteX4" fmla="*/ 9169307 w 9243564"/>
              <a:gd name="connsiteY4" fmla="*/ 394795 h 2291733"/>
              <a:gd name="connsiteX5" fmla="*/ 9169307 w 9243564"/>
              <a:gd name="connsiteY5" fmla="*/ 385270 h 2291733"/>
              <a:gd name="connsiteX6" fmla="*/ 9178785 w 9243564"/>
              <a:gd name="connsiteY6" fmla="*/ 0 h 2291733"/>
              <a:gd name="connsiteX7" fmla="*/ 5066976 w 9243564"/>
              <a:gd name="connsiteY7" fmla="*/ 1149387 h 2291733"/>
              <a:gd name="connsiteX8" fmla="*/ 0 w 9243564"/>
              <a:gd name="connsiteY8" fmla="*/ 649671 h 2291733"/>
              <a:gd name="connsiteX9" fmla="*/ 3317 w 9243564"/>
              <a:gd name="connsiteY9" fmla="*/ 1749973 h 22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43564" h="2291733">
                <a:moveTo>
                  <a:pt x="3317" y="1749973"/>
                </a:moveTo>
                <a:cubicBezTo>
                  <a:pt x="425751" y="1852086"/>
                  <a:pt x="2838491" y="2291733"/>
                  <a:pt x="5142876" y="1213945"/>
                </a:cubicBezTo>
                <a:cubicBezTo>
                  <a:pt x="6953421" y="634210"/>
                  <a:pt x="7464273" y="178645"/>
                  <a:pt x="9163083" y="394138"/>
                </a:cubicBezTo>
                <a:cubicBezTo>
                  <a:pt x="9165158" y="394357"/>
                  <a:pt x="9243564" y="380280"/>
                  <a:pt x="9169308" y="394795"/>
                </a:cubicBezTo>
                <a:lnTo>
                  <a:pt x="9169307" y="394795"/>
                </a:lnTo>
                <a:lnTo>
                  <a:pt x="9169307" y="385270"/>
                </a:lnTo>
                <a:lnTo>
                  <a:pt x="9178785" y="0"/>
                </a:lnTo>
                <a:cubicBezTo>
                  <a:pt x="7310216" y="123327"/>
                  <a:pt x="6737450" y="494941"/>
                  <a:pt x="5066976" y="1149387"/>
                </a:cubicBezTo>
                <a:cubicBezTo>
                  <a:pt x="4202015" y="1429375"/>
                  <a:pt x="2335781" y="1967475"/>
                  <a:pt x="0" y="649671"/>
                </a:cubicBezTo>
                <a:cubicBezTo>
                  <a:pt x="1106" y="1016438"/>
                  <a:pt x="2211" y="1383206"/>
                  <a:pt x="3317" y="1749973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>
                  <a:alpha val="24000"/>
                </a:schemeClr>
              </a:gs>
              <a:gs pos="69000">
                <a:schemeClr val="bg1">
                  <a:alpha val="1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자유형 21"/>
          <p:cNvSpPr/>
          <p:nvPr userDrawn="1"/>
        </p:nvSpPr>
        <p:spPr>
          <a:xfrm rot="10800000">
            <a:off x="4741040" y="630601"/>
            <a:ext cx="4429201" cy="875991"/>
          </a:xfrm>
          <a:custGeom>
            <a:avLst/>
            <a:gdLst>
              <a:gd name="connsiteX0" fmla="*/ 4698125 w 4698125"/>
              <a:gd name="connsiteY0" fmla="*/ 1229710 h 1229710"/>
              <a:gd name="connsiteX1" fmla="*/ 0 w 4698125"/>
              <a:gd name="connsiteY1" fmla="*/ 0 h 1229710"/>
              <a:gd name="connsiteX2" fmla="*/ 15766 w 4698125"/>
              <a:gd name="connsiteY2" fmla="*/ 551793 h 1229710"/>
              <a:gd name="connsiteX3" fmla="*/ 4698125 w 4698125"/>
              <a:gd name="connsiteY3" fmla="*/ 1229710 h 1229710"/>
              <a:gd name="connsiteX0" fmla="*/ 4698125 w 4698125"/>
              <a:gd name="connsiteY0" fmla="*/ 1229710 h 1268623"/>
              <a:gd name="connsiteX1" fmla="*/ 0 w 4698125"/>
              <a:gd name="connsiteY1" fmla="*/ 0 h 1268623"/>
              <a:gd name="connsiteX2" fmla="*/ 15766 w 4698125"/>
              <a:gd name="connsiteY2" fmla="*/ 551793 h 1268623"/>
              <a:gd name="connsiteX3" fmla="*/ 4698125 w 4698125"/>
              <a:gd name="connsiteY3" fmla="*/ 1229710 h 1268623"/>
              <a:gd name="connsiteX0" fmla="*/ 4698125 w 4698125"/>
              <a:gd name="connsiteY0" fmla="*/ 1229710 h 1657667"/>
              <a:gd name="connsiteX1" fmla="*/ 0 w 4698125"/>
              <a:gd name="connsiteY1" fmla="*/ 0 h 1657667"/>
              <a:gd name="connsiteX2" fmla="*/ 15766 w 4698125"/>
              <a:gd name="connsiteY2" fmla="*/ 551793 h 1657667"/>
              <a:gd name="connsiteX3" fmla="*/ 4698125 w 4698125"/>
              <a:gd name="connsiteY3" fmla="*/ 1229710 h 1657667"/>
              <a:gd name="connsiteX0" fmla="*/ 4698125 w 4698125"/>
              <a:gd name="connsiteY0" fmla="*/ 1229710 h 1657667"/>
              <a:gd name="connsiteX1" fmla="*/ 0 w 4698125"/>
              <a:gd name="connsiteY1" fmla="*/ 0 h 1657667"/>
              <a:gd name="connsiteX2" fmla="*/ 15766 w 4698125"/>
              <a:gd name="connsiteY2" fmla="*/ 551793 h 1657667"/>
              <a:gd name="connsiteX3" fmla="*/ 4698125 w 4698125"/>
              <a:gd name="connsiteY3" fmla="*/ 1229710 h 1657667"/>
              <a:gd name="connsiteX0" fmla="*/ 4698125 w 4698125"/>
              <a:gd name="connsiteY0" fmla="*/ 1229710 h 1657667"/>
              <a:gd name="connsiteX1" fmla="*/ 0 w 4698125"/>
              <a:gd name="connsiteY1" fmla="*/ 0 h 1657667"/>
              <a:gd name="connsiteX2" fmla="*/ 15766 w 4698125"/>
              <a:gd name="connsiteY2" fmla="*/ 551793 h 1657667"/>
              <a:gd name="connsiteX3" fmla="*/ 4698125 w 4698125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2341 w 4412341"/>
              <a:gd name="connsiteY0" fmla="*/ 1229710 h 1657667"/>
              <a:gd name="connsiteX1" fmla="*/ 0 w 4412341"/>
              <a:gd name="connsiteY1" fmla="*/ 0 h 1657667"/>
              <a:gd name="connsiteX2" fmla="*/ 15766 w 4412341"/>
              <a:gd name="connsiteY2" fmla="*/ 551793 h 1657667"/>
              <a:gd name="connsiteX3" fmla="*/ 4412341 w 4412341"/>
              <a:gd name="connsiteY3" fmla="*/ 1229710 h 1657667"/>
              <a:gd name="connsiteX0" fmla="*/ 4415625 w 4415625"/>
              <a:gd name="connsiteY0" fmla="*/ 1229710 h 1629092"/>
              <a:gd name="connsiteX1" fmla="*/ 3284 w 4415625"/>
              <a:gd name="connsiteY1" fmla="*/ 0 h 1629092"/>
              <a:gd name="connsiteX2" fmla="*/ 0 w 4415625"/>
              <a:gd name="connsiteY2" fmla="*/ 523218 h 1629092"/>
              <a:gd name="connsiteX3" fmla="*/ 4415625 w 4415625"/>
              <a:gd name="connsiteY3" fmla="*/ 1229710 h 1629092"/>
              <a:gd name="connsiteX0" fmla="*/ 4415625 w 4415625"/>
              <a:gd name="connsiteY0" fmla="*/ 1229710 h 1629092"/>
              <a:gd name="connsiteX1" fmla="*/ 3284 w 4415625"/>
              <a:gd name="connsiteY1" fmla="*/ 0 h 1629092"/>
              <a:gd name="connsiteX2" fmla="*/ 0 w 4415625"/>
              <a:gd name="connsiteY2" fmla="*/ 523218 h 1629092"/>
              <a:gd name="connsiteX3" fmla="*/ 4415625 w 4415625"/>
              <a:gd name="connsiteY3" fmla="*/ 1229710 h 1629092"/>
              <a:gd name="connsiteX0" fmla="*/ 4415625 w 4415625"/>
              <a:gd name="connsiteY0" fmla="*/ 1082644 h 1482026"/>
              <a:gd name="connsiteX1" fmla="*/ 19050 w 4415625"/>
              <a:gd name="connsiteY1" fmla="*/ 0 h 1482026"/>
              <a:gd name="connsiteX2" fmla="*/ 0 w 4415625"/>
              <a:gd name="connsiteY2" fmla="*/ 376152 h 1482026"/>
              <a:gd name="connsiteX3" fmla="*/ 4415625 w 4415625"/>
              <a:gd name="connsiteY3" fmla="*/ 1082644 h 1482026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  <a:gd name="connsiteX0" fmla="*/ 4429201 w 4429201"/>
              <a:gd name="connsiteY0" fmla="*/ 1100315 h 1499697"/>
              <a:gd name="connsiteX1" fmla="*/ 1095 w 4429201"/>
              <a:gd name="connsiteY1" fmla="*/ 0 h 1499697"/>
              <a:gd name="connsiteX2" fmla="*/ 13576 w 4429201"/>
              <a:gd name="connsiteY2" fmla="*/ 393823 h 1499697"/>
              <a:gd name="connsiteX3" fmla="*/ 4429201 w 4429201"/>
              <a:gd name="connsiteY3" fmla="*/ 1100315 h 149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201" h="1499697">
                <a:moveTo>
                  <a:pt x="4429201" y="1100315"/>
                </a:moveTo>
                <a:cubicBezTo>
                  <a:pt x="2729209" y="1236632"/>
                  <a:pt x="1921902" y="1360768"/>
                  <a:pt x="1095" y="0"/>
                </a:cubicBezTo>
                <a:cubicBezTo>
                  <a:pt x="0" y="174406"/>
                  <a:pt x="14671" y="219417"/>
                  <a:pt x="13576" y="393823"/>
                </a:cubicBezTo>
                <a:cubicBezTo>
                  <a:pt x="2083806" y="1499697"/>
                  <a:pt x="3532556" y="1312301"/>
                  <a:pt x="4429201" y="1100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084" name="그림 22" descr="1.png"/>
          <p:cNvPicPr>
            <a:picLocks noChangeAspect="1"/>
          </p:cNvPicPr>
          <p:nvPr userDrawn="1"/>
        </p:nvPicPr>
        <p:blipFill>
          <a:blip r:embed="rId5" cstate="print"/>
          <a:srcRect t="6250" r="49379" b="60416"/>
          <a:stretch>
            <a:fillRect/>
          </a:stretch>
        </p:blipFill>
        <p:spPr bwMode="auto">
          <a:xfrm>
            <a:off x="6367463" y="-71438"/>
            <a:ext cx="320516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214313" y="500063"/>
            <a:ext cx="8715375" cy="6143625"/>
          </a:xfrm>
          <a:prstGeom prst="roundRect">
            <a:avLst>
              <a:gd name="adj" fmla="val 556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757238" y="198438"/>
            <a:ext cx="1844675" cy="509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70C0"/>
              </a:gs>
              <a:gs pos="100000">
                <a:srgbClr val="007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>
            <a:off x="788988" y="214313"/>
            <a:ext cx="1779587" cy="3159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46125" y="296863"/>
            <a:ext cx="18335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PNG FILE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jor.daegu.ac.kr/padep/sub/sub.asp?pageidx=384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.go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://job.daegu.ac.k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" y="454595"/>
            <a:ext cx="914399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dirty="0" smtClean="0">
                <a:latin typeface="휴먼엑스포" pitchFamily="18" charset="-127"/>
                <a:ea typeface="휴먼엑스포" pitchFamily="18" charset="-127"/>
              </a:rPr>
              <a:t>2010 </a:t>
            </a:r>
            <a:r>
              <a:rPr lang="ko-KR" altLang="en-US" sz="4400" dirty="0" smtClean="0">
                <a:latin typeface="휴먼엑스포" pitchFamily="18" charset="-127"/>
                <a:ea typeface="휴먼엑스포" pitchFamily="18" charset="-127"/>
              </a:rPr>
              <a:t>행정학과 발전 세미나</a:t>
            </a:r>
            <a:endParaRPr lang="en-US" altLang="ko-KR" sz="440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창조시대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   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행정학과</a:t>
            </a:r>
            <a:r>
              <a:rPr lang="ko-KR" altLang="en-US" sz="60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6000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JOB BEST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사업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6000" i="1" dirty="0" smtClean="0">
                <a:solidFill>
                  <a:srgbClr val="000066"/>
                </a:solidFill>
                <a:latin typeface="휴먼엑스포" pitchFamily="18" charset="-127"/>
                <a:ea typeface="휴먼엑스포" pitchFamily="18" charset="-127"/>
              </a:rPr>
              <a:t>            </a:t>
            </a:r>
            <a:r>
              <a:rPr lang="en-US" altLang="ko-KR" sz="6000" i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- </a:t>
            </a:r>
            <a:r>
              <a:rPr lang="en-US" altLang="ko-KR" sz="5400" i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IPAC</a:t>
            </a:r>
            <a:r>
              <a:rPr lang="ko-KR" altLang="en-US" sz="3600" i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전략</a:t>
            </a:r>
            <a:r>
              <a:rPr lang="en-US" altLang="ko-KR" sz="6000" i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endParaRPr lang="ko-KR" altLang="en-US" sz="6000" i="1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36096" y="6023029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일시</a:t>
            </a:r>
            <a:r>
              <a:rPr lang="en-US" altLang="ko-KR" b="1" dirty="0" smtClean="0">
                <a:latin typeface="서울꿈" pitchFamily="18" charset="-127"/>
                <a:ea typeface="서울꿈" pitchFamily="18" charset="-127"/>
              </a:rPr>
              <a:t>:  2010</a:t>
            </a: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년</a:t>
            </a:r>
            <a:r>
              <a:rPr lang="en-US" altLang="ko-KR" b="1" dirty="0" smtClean="0">
                <a:latin typeface="서울꿈" pitchFamily="18" charset="-127"/>
                <a:ea typeface="서울꿈" pitchFamily="18" charset="-127"/>
              </a:rPr>
              <a:t> </a:t>
            </a:r>
            <a:r>
              <a:rPr lang="en-US" altLang="ko-KR" b="1" dirty="0" smtClean="0">
                <a:latin typeface="서울꿈" pitchFamily="18" charset="-127"/>
                <a:ea typeface="서울꿈" pitchFamily="18" charset="-127"/>
              </a:rPr>
              <a:t>12</a:t>
            </a: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월</a:t>
            </a:r>
            <a:r>
              <a:rPr lang="en-US" altLang="ko-KR" b="1" dirty="0" smtClean="0">
                <a:latin typeface="서울꿈" pitchFamily="18" charset="-127"/>
                <a:ea typeface="서울꿈" pitchFamily="18" charset="-127"/>
              </a:rPr>
              <a:t>02</a:t>
            </a: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일 </a:t>
            </a: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오후 </a:t>
            </a:r>
            <a:r>
              <a:rPr lang="en-US" altLang="ko-KR" b="1" dirty="0" smtClean="0">
                <a:latin typeface="서울꿈" pitchFamily="18" charset="-127"/>
                <a:ea typeface="서울꿈" pitchFamily="18" charset="-127"/>
              </a:rPr>
              <a:t>3:30</a:t>
            </a: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  </a:t>
            </a:r>
            <a:endParaRPr lang="en-US" altLang="ko-KR" b="1" dirty="0" smtClean="0">
              <a:latin typeface="서울꿈" pitchFamily="18" charset="-127"/>
              <a:ea typeface="서울꿈" pitchFamily="18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장소</a:t>
            </a:r>
            <a:r>
              <a:rPr lang="en-US" altLang="ko-KR" b="1" dirty="0" smtClean="0">
                <a:latin typeface="서울꿈" pitchFamily="18" charset="-127"/>
                <a:ea typeface="서울꿈" pitchFamily="18" charset="-127"/>
              </a:rPr>
              <a:t>:  </a:t>
            </a:r>
            <a:r>
              <a:rPr lang="ko-KR" altLang="en-US" b="1" dirty="0" smtClean="0">
                <a:latin typeface="서울꿈" pitchFamily="18" charset="-127"/>
                <a:ea typeface="서울꿈" pitchFamily="18" charset="-127"/>
              </a:rPr>
              <a:t>행정대학 강당</a:t>
            </a:r>
            <a:r>
              <a:rPr lang="en-US" altLang="ko-KR" b="1" dirty="0" smtClean="0">
                <a:latin typeface="서울꿈" pitchFamily="18" charset="-127"/>
                <a:ea typeface="서울꿈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rot="10800000" flipV="1">
            <a:off x="2571750" y="2584450"/>
            <a:ext cx="1000125" cy="428625"/>
          </a:xfrm>
          <a:prstGeom prst="line">
            <a:avLst/>
          </a:prstGeom>
          <a:ln w="28575">
            <a:solidFill>
              <a:srgbClr val="3048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rot="16200000" flipV="1">
            <a:off x="1357313" y="4656137"/>
            <a:ext cx="857250" cy="428625"/>
          </a:xfrm>
          <a:prstGeom prst="line">
            <a:avLst/>
          </a:prstGeom>
          <a:ln w="28575">
            <a:solidFill>
              <a:srgbClr val="3048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직사각형 5"/>
          <p:cNvSpPr/>
          <p:nvPr/>
        </p:nvSpPr>
        <p:spPr>
          <a:xfrm>
            <a:off x="3256829" y="1792266"/>
            <a:ext cx="5244261" cy="14224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75000"/>
                  <a:alpha val="71000"/>
                </a:schemeClr>
              </a:gs>
              <a:gs pos="50000">
                <a:srgbClr val="CAE6EE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50800">
            <a:solidFill>
              <a:srgbClr val="2289DE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778865" y="5092424"/>
            <a:ext cx="5507779" cy="14084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8AB6C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50800">
            <a:solidFill>
              <a:srgbClr val="EF851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949539" y="3517146"/>
            <a:ext cx="5345175" cy="14120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2D050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50800">
            <a:solidFill>
              <a:srgbClr val="6BA42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6398" name="그림 10" descr="구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785938"/>
            <a:ext cx="14795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그림 11" descr="구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3513138"/>
            <a:ext cx="1419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0" name="그룹 20"/>
          <p:cNvGrpSpPr>
            <a:grpSpLocks/>
          </p:cNvGrpSpPr>
          <p:nvPr/>
        </p:nvGrpSpPr>
        <p:grpSpPr bwMode="auto">
          <a:xfrm>
            <a:off x="217488" y="2084388"/>
            <a:ext cx="2782887" cy="2786062"/>
            <a:chOff x="217488" y="2149475"/>
            <a:chExt cx="2782887" cy="2786063"/>
          </a:xfrm>
        </p:grpSpPr>
        <p:cxnSp>
          <p:nvCxnSpPr>
            <p:cNvPr id="4" name="직선 연결선 3"/>
            <p:cNvCxnSpPr/>
            <p:nvPr/>
          </p:nvCxnSpPr>
          <p:spPr>
            <a:xfrm rot="10800000">
              <a:off x="2428875" y="3935413"/>
              <a:ext cx="571500" cy="142875"/>
            </a:xfrm>
            <a:prstGeom prst="line">
              <a:avLst/>
            </a:prstGeom>
            <a:ln w="28575">
              <a:solidFill>
                <a:srgbClr val="30487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410" name="그림 12" descr="원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7488" y="2149475"/>
              <a:ext cx="2671762" cy="27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그림 13" descr="구5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00" y="2636838"/>
              <a:ext cx="2185988" cy="2109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01" name="그림 15" descr="구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1800" y="5046663"/>
            <a:ext cx="14700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TextBox 9"/>
          <p:cNvSpPr txBox="1">
            <a:spLocks noChangeArrowheads="1"/>
          </p:cNvSpPr>
          <p:nvPr/>
        </p:nvSpPr>
        <p:spPr bwMode="auto">
          <a:xfrm>
            <a:off x="584200" y="3336925"/>
            <a:ext cx="18986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2700" dirty="0" smtClean="0">
                <a:latin typeface="HY견고딕" pitchFamily="18" charset="-127"/>
                <a:ea typeface="HY견고딕" pitchFamily="18" charset="-127"/>
              </a:rPr>
              <a:t>취업</a:t>
            </a:r>
            <a:endParaRPr kumimoji="0" lang="en-US" altLang="ko-KR" sz="27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700" dirty="0" smtClean="0">
                <a:latin typeface="HY견고딕" pitchFamily="18" charset="-127"/>
                <a:ea typeface="HY견고딕" pitchFamily="18" charset="-127"/>
              </a:rPr>
              <a:t>성향별학습</a:t>
            </a:r>
            <a:endParaRPr kumimoji="0" lang="en-US" altLang="ko-KR" sz="27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700" dirty="0" smtClean="0">
                <a:latin typeface="HY견고딕" pitchFamily="18" charset="-127"/>
                <a:ea typeface="HY견고딕" pitchFamily="18" charset="-127"/>
              </a:rPr>
              <a:t>활성화</a:t>
            </a:r>
            <a:endParaRPr kumimoji="0" lang="ko-KR" altLang="en-US" sz="27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5600" y="3500438"/>
            <a:ext cx="4121150" cy="15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-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공통목표 설정 후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학습계획서 제출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굴림" charset="-127"/>
              <a:ea typeface="굴림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16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수업 외 분야의 능력 성취</a:t>
            </a:r>
            <a:endParaRPr lang="en-US" altLang="ko-KR" sz="1600" b="1" spc="-150" dirty="0">
              <a:solidFill>
                <a:schemeClr val="accent6">
                  <a:lumMod val="50000"/>
                </a:schemeClr>
              </a:solidFill>
              <a:latin typeface="굴림" charset="-127"/>
              <a:ea typeface="굴림" charset="-127"/>
            </a:endParaRPr>
          </a:p>
          <a:p>
            <a:pPr>
              <a:defRPr/>
            </a:pPr>
            <a:r>
              <a:rPr lang="en-US" altLang="ko-KR" sz="16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  </a:t>
            </a:r>
            <a:r>
              <a:rPr lang="en-US" altLang="ko-KR" sz="14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(</a:t>
            </a:r>
            <a:r>
              <a:rPr lang="ko-KR" altLang="en-US" sz="14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외국어</a:t>
            </a:r>
            <a:r>
              <a:rPr lang="en-US" altLang="ko-KR" sz="14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,</a:t>
            </a:r>
            <a:r>
              <a:rPr lang="ko-KR" altLang="en-US" sz="14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자격증</a:t>
            </a:r>
            <a:r>
              <a:rPr lang="en-US" altLang="ko-KR" sz="14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,</a:t>
            </a:r>
            <a:r>
              <a:rPr lang="ko-KR" altLang="en-US" sz="14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컴퓨터 등</a:t>
            </a:r>
            <a:r>
              <a:rPr lang="en-US" altLang="ko-KR" sz="1400" b="1" spc="-15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)</a:t>
            </a:r>
          </a:p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-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목적달성을 경합 형태로 진행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굴림" charset="-127"/>
              <a:ea typeface="굴림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 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(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자격증 취득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.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영어성적의 우위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)</a:t>
            </a:r>
            <a:endParaRPr lang="ko-KR" altLang="en-US" sz="1400" b="1" dirty="0">
              <a:solidFill>
                <a:schemeClr val="accent6">
                  <a:lumMod val="50000"/>
                </a:schemeClr>
              </a:solidFill>
              <a:latin typeface="굴림" charset="-127"/>
              <a:ea typeface="굴림" charset="-127"/>
            </a:endParaRPr>
          </a:p>
          <a:p>
            <a:pPr>
              <a:defRPr/>
            </a:pPr>
            <a:r>
              <a:rPr lang="en-US" altLang="ko-KR" sz="1500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 </a:t>
            </a:r>
            <a:endParaRPr lang="ko-KR" altLang="en-US" sz="1500" dirty="0">
              <a:solidFill>
                <a:schemeClr val="accent6">
                  <a:lumMod val="50000"/>
                </a:scheme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125" y="1922463"/>
            <a:ext cx="38576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본교 커리큘럼과 연관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강좌별 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굴림" charset="-127"/>
              <a:ea typeface="굴림" charset="-127"/>
            </a:endParaRPr>
          </a:p>
          <a:p>
            <a:pPr>
              <a:defRPr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 자율적 그룹활동</a:t>
            </a:r>
          </a:p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-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학습내용의 기록 및 제출</a:t>
            </a:r>
          </a:p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-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나눔터 이용  공유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 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굴림" charset="-127"/>
                <a:ea typeface="굴림" charset="-127"/>
              </a:rPr>
              <a:t>및 정보 교환</a:t>
            </a:r>
            <a:endParaRPr lang="ko-KR" altLang="en-US" sz="1600" dirty="0">
              <a:solidFill>
                <a:schemeClr val="accent6">
                  <a:lumMod val="50000"/>
                </a:scheme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408" name="TextBox 23"/>
          <p:cNvSpPr txBox="1">
            <a:spLocks noChangeArrowheads="1"/>
          </p:cNvSpPr>
          <p:nvPr/>
        </p:nvSpPr>
        <p:spPr bwMode="auto">
          <a:xfrm>
            <a:off x="3000375" y="5214938"/>
            <a:ext cx="4014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-</a:t>
            </a:r>
            <a:r>
              <a:rPr lang="ko-KR" altLang="en-US" sz="1600" b="1">
                <a:solidFill>
                  <a:srgbClr val="0000FF"/>
                </a:solidFill>
              </a:rPr>
              <a:t>선발 혹은 관심 요청학생에 의한 </a:t>
            </a:r>
            <a:endParaRPr lang="en-US" altLang="ko-KR" sz="1600" b="1">
              <a:solidFill>
                <a:srgbClr val="0000FF"/>
              </a:solidFill>
            </a:endParaRPr>
          </a:p>
          <a:p>
            <a:r>
              <a:rPr lang="en-US" altLang="ko-KR" sz="1600" b="1">
                <a:solidFill>
                  <a:srgbClr val="0000FF"/>
                </a:solidFill>
              </a:rPr>
              <a:t>  </a:t>
            </a:r>
            <a:r>
              <a:rPr lang="ko-KR" altLang="en-US" sz="1600" b="1">
                <a:solidFill>
                  <a:srgbClr val="0000FF"/>
                </a:solidFill>
              </a:rPr>
              <a:t>심화학습의 전개</a:t>
            </a:r>
          </a:p>
          <a:p>
            <a:r>
              <a:rPr lang="en-US" altLang="ko-KR" sz="1600" b="1">
                <a:solidFill>
                  <a:srgbClr val="0000FF"/>
                </a:solidFill>
              </a:rPr>
              <a:t>-</a:t>
            </a:r>
            <a:r>
              <a:rPr lang="ko-KR" altLang="en-US" sz="1600" b="1">
                <a:solidFill>
                  <a:srgbClr val="0000FF"/>
                </a:solidFill>
              </a:rPr>
              <a:t>전공학문의 심화학습 및 공모전의 참여</a:t>
            </a:r>
          </a:p>
          <a:p>
            <a:r>
              <a:rPr lang="en-US" altLang="ko-KR" sz="1600" b="1">
                <a:solidFill>
                  <a:srgbClr val="0000FF"/>
                </a:solidFill>
              </a:rPr>
              <a:t>-</a:t>
            </a:r>
            <a:r>
              <a:rPr lang="ko-KR" altLang="en-US" sz="1600" b="1">
                <a:solidFill>
                  <a:srgbClr val="0000FF"/>
                </a:solidFill>
              </a:rPr>
              <a:t>심화전공의 지식습득 및 경력습득의 효과</a:t>
            </a:r>
          </a:p>
          <a:p>
            <a:endParaRPr lang="ko-KR" altLang="en-US" sz="1600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>
          <a:xfrm>
            <a:off x="71406" y="214290"/>
            <a:ext cx="8543988" cy="439718"/>
          </a:xfrm>
        </p:spPr>
        <p:txBody>
          <a:bodyPr/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2. </a:t>
            </a:r>
            <a:r>
              <a:rPr lang="ko-KR" altLang="en-US" sz="4000" dirty="0" smtClean="0">
                <a:solidFill>
                  <a:schemeClr val="bg1"/>
                </a:solidFill>
              </a:rPr>
              <a:t>취업 성향별 학습공동체 활동</a:t>
            </a:r>
            <a:endParaRPr lang="ko-KR" altLang="en-US" sz="4000" dirty="0"/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43249" y="2143116"/>
            <a:ext cx="1357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개성확인스터디</a:t>
            </a:r>
            <a:endParaRPr kumimoji="0" lang="ko-KR" altLang="en-US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2857500" y="3890963"/>
            <a:ext cx="140017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능력향상</a:t>
            </a:r>
            <a:endParaRPr kumimoji="0"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kumimoji="0"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스터디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1785938" y="5643578"/>
            <a:ext cx="1285873" cy="395287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취업달성</a:t>
            </a:r>
            <a:endParaRPr kumimoji="0"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스터디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그룹 42"/>
          <p:cNvGrpSpPr>
            <a:grpSpLocks/>
          </p:cNvGrpSpPr>
          <p:nvPr/>
        </p:nvGrpSpPr>
        <p:grpSpPr bwMode="auto">
          <a:xfrm>
            <a:off x="6072188" y="4714875"/>
            <a:ext cx="2786062" cy="935038"/>
            <a:chOff x="571529" y="1928801"/>
            <a:chExt cx="2628900" cy="935039"/>
          </a:xfrm>
        </p:grpSpPr>
        <p:sp>
          <p:nvSpPr>
            <p:cNvPr id="41" name="사다리꼴 40"/>
            <p:cNvSpPr/>
            <p:nvPr/>
          </p:nvSpPr>
          <p:spPr bwMode="auto">
            <a:xfrm flipH="1" flipV="1">
              <a:off x="752503" y="2552712"/>
              <a:ext cx="2267976" cy="311128"/>
            </a:xfrm>
            <a:prstGeom prst="trapezoid">
              <a:avLst>
                <a:gd name="adj" fmla="val 327198"/>
              </a:avLst>
            </a:prstGeom>
            <a:gradFill>
              <a:gsLst>
                <a:gs pos="12000">
                  <a:srgbClr val="0070C0">
                    <a:alpha val="0"/>
                  </a:srgbClr>
                </a:gs>
                <a:gs pos="53000">
                  <a:srgbClr val="0070C0">
                    <a:alpha val="58000"/>
                  </a:srgbClr>
                </a:gs>
                <a:gs pos="100000">
                  <a:srgbClr val="002060"/>
                </a:gs>
              </a:gsLst>
              <a:lin ang="5400000" scaled="1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dirty="0">
                <a:solidFill>
                  <a:srgbClr val="4B0505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17452" name="그룹 67"/>
            <p:cNvGrpSpPr>
              <a:grpSpLocks/>
            </p:cNvGrpSpPr>
            <p:nvPr/>
          </p:nvGrpSpPr>
          <p:grpSpPr bwMode="auto">
            <a:xfrm>
              <a:off x="571529" y="1928801"/>
              <a:ext cx="2628900" cy="652427"/>
              <a:chOff x="171450" y="3587750"/>
              <a:chExt cx="2711450" cy="519351"/>
            </a:xfrm>
          </p:grpSpPr>
          <p:sp>
            <p:nvSpPr>
              <p:cNvPr id="55" name="AutoShape 68"/>
              <p:cNvSpPr>
                <a:spLocks noChangeArrowheads="1"/>
              </p:cNvSpPr>
              <p:nvPr/>
            </p:nvSpPr>
            <p:spPr bwMode="auto">
              <a:xfrm>
                <a:off x="171450" y="358775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772A3"/>
                  </a:gs>
                  <a:gs pos="100000">
                    <a:srgbClr val="53B5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6" name="AutoShape 66"/>
              <p:cNvSpPr>
                <a:spLocks noChangeArrowheads="1"/>
              </p:cNvSpPr>
              <p:nvPr/>
            </p:nvSpPr>
            <p:spPr bwMode="auto">
              <a:xfrm>
                <a:off x="328718" y="360362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사다리꼴 57"/>
          <p:cNvSpPr/>
          <p:nvPr/>
        </p:nvSpPr>
        <p:spPr bwMode="auto">
          <a:xfrm flipH="1" flipV="1">
            <a:off x="6266968" y="3344864"/>
            <a:ext cx="2402974" cy="311129"/>
          </a:xfrm>
          <a:prstGeom prst="trapezoid">
            <a:avLst>
              <a:gd name="adj" fmla="val 327198"/>
            </a:avLst>
          </a:prstGeom>
          <a:gradFill>
            <a:gsLst>
              <a:gs pos="12000">
                <a:srgbClr val="7CB107">
                  <a:alpha val="0"/>
                </a:srgbClr>
              </a:gs>
              <a:gs pos="53000">
                <a:srgbClr val="7CB107">
                  <a:alpha val="40000"/>
                </a:srgbClr>
              </a:gs>
              <a:gs pos="100000">
                <a:srgbClr val="003300"/>
              </a:gs>
            </a:gsLst>
            <a:lin ang="5400000" scaled="1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dirty="0">
              <a:solidFill>
                <a:srgbClr val="4B0505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7416" name="그룹 69"/>
          <p:cNvGrpSpPr>
            <a:grpSpLocks/>
          </p:cNvGrpSpPr>
          <p:nvPr/>
        </p:nvGrpSpPr>
        <p:grpSpPr bwMode="auto">
          <a:xfrm>
            <a:off x="6072188" y="2428875"/>
            <a:ext cx="2784475" cy="936625"/>
            <a:chOff x="171450" y="5245927"/>
            <a:chExt cx="2711450" cy="747122"/>
          </a:xfrm>
        </p:grpSpPr>
        <p:sp>
          <p:nvSpPr>
            <p:cNvPr id="61" name="AutoShape 68"/>
            <p:cNvSpPr>
              <a:spLocks noChangeArrowheads="1"/>
            </p:cNvSpPr>
            <p:nvPr/>
          </p:nvSpPr>
          <p:spPr bwMode="auto">
            <a:xfrm>
              <a:off x="171450" y="5473698"/>
              <a:ext cx="2711450" cy="5193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3300"/>
                </a:gs>
                <a:gs pos="100000">
                  <a:srgbClr val="A6CC3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 eaLnBrk="0" latinLnBrk="0" hangingPunct="0">
                <a:defRPr/>
              </a:pPr>
              <a:r>
                <a:rPr lang="ko-KR" altLang="en-US" sz="1600" dirty="0" smtClean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rPr>
                <a:t>온라인취업 헤드헌터회사</a:t>
              </a:r>
              <a:endParaRPr lang="en-US" altLang="ko-KR" sz="1600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eaLnBrk="0" latinLnBrk="0" hangingPunct="0">
                <a:defRPr/>
              </a:pPr>
              <a:r>
                <a:rPr lang="en-US" altLang="ko-KR" sz="1600" dirty="0" smtClean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lang="ko-KR" altLang="en-US" sz="1600" dirty="0" smtClean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rPr>
                <a:t>스스로 발전</a:t>
              </a:r>
              <a:r>
                <a:rPr lang="en-US" altLang="ko-KR" sz="1600" dirty="0" smtClean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lang="ko-KR" altLang="en-US" sz="1400" b="1" dirty="0" smtClean="0">
                <a:solidFill>
                  <a:srgbClr val="000099"/>
                </a:solidFill>
              </a:endParaRPr>
            </a:p>
          </p:txBody>
        </p:sp>
        <p:sp>
          <p:nvSpPr>
            <p:cNvPr id="17448" name="AutoShape 66"/>
            <p:cNvSpPr>
              <a:spLocks noChangeArrowheads="1"/>
            </p:cNvSpPr>
            <p:nvPr/>
          </p:nvSpPr>
          <p:spPr bwMode="auto">
            <a:xfrm>
              <a:off x="310584" y="5245927"/>
              <a:ext cx="2371671" cy="234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17" name="그룹 45"/>
          <p:cNvGrpSpPr>
            <a:grpSpLocks/>
          </p:cNvGrpSpPr>
          <p:nvPr/>
        </p:nvGrpSpPr>
        <p:grpSpPr bwMode="auto">
          <a:xfrm>
            <a:off x="6062663" y="1785938"/>
            <a:ext cx="2867025" cy="947737"/>
            <a:chOff x="6062691" y="1928802"/>
            <a:chExt cx="2627313" cy="947737"/>
          </a:xfrm>
        </p:grpSpPr>
        <p:sp>
          <p:nvSpPr>
            <p:cNvPr id="65" name="사다리꼴 64"/>
            <p:cNvSpPr/>
            <p:nvPr/>
          </p:nvSpPr>
          <p:spPr bwMode="auto">
            <a:xfrm flipH="1" flipV="1">
              <a:off x="6260727" y="2565411"/>
              <a:ext cx="2267407" cy="311128"/>
            </a:xfrm>
            <a:prstGeom prst="trapezoid">
              <a:avLst>
                <a:gd name="adj" fmla="val 327198"/>
              </a:avLst>
            </a:prstGeom>
            <a:gradFill>
              <a:gsLst>
                <a:gs pos="12000">
                  <a:srgbClr val="7CB107">
                    <a:alpha val="0"/>
                  </a:srgbClr>
                </a:gs>
                <a:gs pos="53000">
                  <a:srgbClr val="FFC000">
                    <a:alpha val="40000"/>
                  </a:srgbClr>
                </a:gs>
                <a:gs pos="100000">
                  <a:srgbClr val="FE690E"/>
                </a:gs>
              </a:gsLst>
              <a:lin ang="5400000" scaled="1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dirty="0">
                <a:solidFill>
                  <a:srgbClr val="4B0505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17440" name="그룹 68"/>
            <p:cNvGrpSpPr>
              <a:grpSpLocks/>
            </p:cNvGrpSpPr>
            <p:nvPr/>
          </p:nvGrpSpPr>
          <p:grpSpPr bwMode="auto">
            <a:xfrm>
              <a:off x="6062691" y="1928802"/>
              <a:ext cx="2627313" cy="651554"/>
              <a:chOff x="171450" y="6184900"/>
              <a:chExt cx="2711450" cy="519351"/>
            </a:xfrm>
          </p:grpSpPr>
          <p:sp>
            <p:nvSpPr>
              <p:cNvPr id="67" name="AutoShape 68"/>
              <p:cNvSpPr>
                <a:spLocks noChangeArrowheads="1"/>
              </p:cNvSpPr>
              <p:nvPr/>
            </p:nvSpPr>
            <p:spPr bwMode="auto">
              <a:xfrm>
                <a:off x="171450" y="618490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F8511"/>
                  </a:gs>
                  <a:gs pos="100000">
                    <a:srgbClr val="FFC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700" dirty="0" smtClean="0">
                    <a:solidFill>
                      <a:srgbClr val="000099"/>
                    </a:solidFill>
                    <a:latin typeface="HY견고딕" pitchFamily="18" charset="-127"/>
                    <a:ea typeface="HY견고딕" pitchFamily="18" charset="-127"/>
                  </a:rPr>
                  <a:t>개성과 능력에 따른 발전유도</a:t>
                </a:r>
                <a:endParaRPr kumimoji="0" lang="en-US" altLang="ko-KR" sz="1700" dirty="0" smtClean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7444" name="AutoShape 66"/>
              <p:cNvSpPr>
                <a:spLocks noChangeArrowheads="1"/>
              </p:cNvSpPr>
              <p:nvPr/>
            </p:nvSpPr>
            <p:spPr bwMode="auto">
              <a:xfrm>
                <a:off x="328718" y="620077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18" name="그룹 45"/>
          <p:cNvGrpSpPr>
            <a:grpSpLocks/>
          </p:cNvGrpSpPr>
          <p:nvPr/>
        </p:nvGrpSpPr>
        <p:grpSpPr bwMode="auto">
          <a:xfrm>
            <a:off x="6062663" y="3714750"/>
            <a:ext cx="2867025" cy="947738"/>
            <a:chOff x="6062691" y="1928802"/>
            <a:chExt cx="2627313" cy="947737"/>
          </a:xfrm>
        </p:grpSpPr>
        <p:sp>
          <p:nvSpPr>
            <p:cNvPr id="75" name="사다리꼴 74"/>
            <p:cNvSpPr/>
            <p:nvPr/>
          </p:nvSpPr>
          <p:spPr bwMode="auto">
            <a:xfrm flipH="1" flipV="1">
              <a:off x="6260727" y="2565411"/>
              <a:ext cx="2267407" cy="311128"/>
            </a:xfrm>
            <a:prstGeom prst="trapezoid">
              <a:avLst>
                <a:gd name="adj" fmla="val 327198"/>
              </a:avLst>
            </a:prstGeom>
            <a:gradFill>
              <a:gsLst>
                <a:gs pos="12000">
                  <a:srgbClr val="7CB107">
                    <a:alpha val="0"/>
                  </a:srgbClr>
                </a:gs>
                <a:gs pos="53000">
                  <a:srgbClr val="FFC000">
                    <a:alpha val="40000"/>
                  </a:srgbClr>
                </a:gs>
                <a:gs pos="100000">
                  <a:srgbClr val="FE690E"/>
                </a:gs>
              </a:gsLst>
              <a:lin ang="5400000" scaled="1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dirty="0">
                <a:solidFill>
                  <a:srgbClr val="4B0505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AutoShape 68"/>
            <p:cNvSpPr>
              <a:spLocks noChangeArrowheads="1"/>
            </p:cNvSpPr>
            <p:nvPr/>
          </p:nvSpPr>
          <p:spPr bwMode="auto">
            <a:xfrm>
              <a:off x="6062691" y="1928802"/>
              <a:ext cx="2627313" cy="6515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F8511"/>
                </a:gs>
                <a:gs pos="100000">
                  <a:srgbClr val="FFC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 eaLnBrk="0" latinLnBrk="0" hangingPunct="0">
                <a:defRPr/>
              </a:pPr>
              <a:r>
                <a:rPr lang="ko-KR" altLang="en-US" sz="1700" dirty="0" smtClean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rPr>
                <a:t>국비지원교육프로그램연계</a:t>
              </a:r>
              <a:r>
                <a:rPr kumimoji="0" lang="en-US" altLang="ko-KR" sz="1600" dirty="0" smtClean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0" lang="en-US" altLang="ko-KR" sz="160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7419" name="직사각형 79"/>
          <p:cNvSpPr>
            <a:spLocks noChangeArrowheads="1"/>
          </p:cNvSpPr>
          <p:nvPr/>
        </p:nvSpPr>
        <p:spPr bwMode="auto">
          <a:xfrm>
            <a:off x="6251575" y="4714884"/>
            <a:ext cx="2271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ko-KR" altLang="en-US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전공과 정보</a:t>
            </a:r>
            <a:r>
              <a:rPr lang="en-US" altLang="ko-KR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외국어</a:t>
            </a:r>
            <a:endParaRPr lang="en-US" altLang="ko-KR" dirty="0" smtClean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0" latinLnBrk="0" hangingPunct="0"/>
            <a:r>
              <a:rPr lang="ko-KR" altLang="en-US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능력의 통합</a:t>
            </a:r>
            <a:endParaRPr kumimoji="0" lang="en-US" altLang="ko-KR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7420" name="그룹 59"/>
          <p:cNvGrpSpPr>
            <a:grpSpLocks/>
          </p:cNvGrpSpPr>
          <p:nvPr/>
        </p:nvGrpSpPr>
        <p:grpSpPr bwMode="auto">
          <a:xfrm>
            <a:off x="596900" y="5929313"/>
            <a:ext cx="8261350" cy="714375"/>
            <a:chOff x="1033153" y="1936215"/>
            <a:chExt cx="4883166" cy="682728"/>
          </a:xfrm>
        </p:grpSpPr>
        <p:sp>
          <p:nvSpPr>
            <p:cNvPr id="82" name="AutoShape 78"/>
            <p:cNvSpPr>
              <a:spLocks noChangeArrowheads="1"/>
            </p:cNvSpPr>
            <p:nvPr/>
          </p:nvSpPr>
          <p:spPr bwMode="auto">
            <a:xfrm>
              <a:off x="1315596" y="1977178"/>
              <a:ext cx="4281684" cy="344399"/>
            </a:xfrm>
            <a:prstGeom prst="roundRect">
              <a:avLst>
                <a:gd name="adj" fmla="val 4294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000" b="1">
                <a:solidFill>
                  <a:schemeClr val="bg2">
                    <a:lumMod val="10000"/>
                  </a:schemeClr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3" name="AutoShape 77"/>
            <p:cNvSpPr>
              <a:spLocks noChangeArrowheads="1"/>
            </p:cNvSpPr>
            <p:nvPr/>
          </p:nvSpPr>
          <p:spPr bwMode="auto">
            <a:xfrm>
              <a:off x="1033153" y="1936666"/>
              <a:ext cx="4868883" cy="68227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4" name="AutoShape 77"/>
            <p:cNvSpPr>
              <a:spLocks noChangeArrowheads="1"/>
            </p:cNvSpPr>
            <p:nvPr/>
          </p:nvSpPr>
          <p:spPr bwMode="auto">
            <a:xfrm>
              <a:off x="1071538" y="1936215"/>
              <a:ext cx="4844781" cy="66464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alpha val="13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254000" h="254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17426" name="그룹 153"/>
            <p:cNvGrpSpPr>
              <a:grpSpLocks/>
            </p:cNvGrpSpPr>
            <p:nvPr/>
          </p:nvGrpSpPr>
          <p:grpSpPr bwMode="auto">
            <a:xfrm>
              <a:off x="1258780" y="2043542"/>
              <a:ext cx="4453252" cy="486438"/>
              <a:chOff x="-1650671" y="2708024"/>
              <a:chExt cx="2220686" cy="682276"/>
            </a:xfrm>
          </p:grpSpPr>
          <p:sp>
            <p:nvSpPr>
              <p:cNvPr id="86" name="AutoShape 77"/>
              <p:cNvSpPr>
                <a:spLocks noChangeArrowheads="1"/>
              </p:cNvSpPr>
              <p:nvPr/>
            </p:nvSpPr>
            <p:spPr bwMode="auto">
              <a:xfrm>
                <a:off x="-1650671" y="2708024"/>
                <a:ext cx="2220686" cy="682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7" name="AutoShape 78"/>
              <p:cNvSpPr>
                <a:spLocks noChangeArrowheads="1"/>
              </p:cNvSpPr>
              <p:nvPr/>
            </p:nvSpPr>
            <p:spPr bwMode="auto">
              <a:xfrm>
                <a:off x="-1522671" y="2751133"/>
                <a:ext cx="1953577" cy="342606"/>
              </a:xfrm>
              <a:prstGeom prst="roundRect">
                <a:avLst>
                  <a:gd name="adj" fmla="val 42947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000" b="1">
                  <a:solidFill>
                    <a:schemeClr val="bg2">
                      <a:lumMod val="10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sp>
        <p:nvSpPr>
          <p:cNvPr id="17422" name="직사각형 88"/>
          <p:cNvSpPr>
            <a:spLocks noChangeArrowheads="1"/>
          </p:cNvSpPr>
          <p:nvPr/>
        </p:nvSpPr>
        <p:spPr bwMode="auto">
          <a:xfrm>
            <a:off x="1986201" y="5964342"/>
            <a:ext cx="59747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ko-KR" altLang="en-US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창조 인력양성 자율성장 프로그램</a:t>
            </a:r>
            <a:r>
              <a:rPr kumimoji="0" lang="en-US" altLang="ko-KR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kumimoji="0" lang="ko-KR" altLang="en-US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학과장</a:t>
            </a:r>
            <a:r>
              <a:rPr kumimoji="0" lang="en-US" altLang="ko-KR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학년지도교수</a:t>
            </a:r>
            <a:endParaRPr kumimoji="0" lang="en-US" altLang="ko-KR" dirty="0" smtClean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latinLnBrk="0"/>
            <a:r>
              <a:rPr kumimoji="0"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http://cms.daegu.ac.kr/chodh</a:t>
            </a:r>
          </a:p>
          <a:p>
            <a:pPr algn="ctr" latinLnBrk="0"/>
            <a:endParaRPr kumimoji="0" lang="en-US" altLang="ko-KR" sz="300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4" name="그림 33" descr="dfgg.bmp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85926"/>
            <a:ext cx="5715040" cy="3929090"/>
          </a:xfrm>
          <a:prstGeom prst="rect">
            <a:avLst/>
          </a:prstGeom>
        </p:spPr>
      </p:pic>
      <p:sp>
        <p:nvSpPr>
          <p:cNvPr id="33" name="제목 3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88" cy="439718"/>
          </a:xfrm>
        </p:spPr>
        <p:txBody>
          <a:bodyPr/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3.</a:t>
            </a:r>
            <a:r>
              <a:rPr lang="ko-KR" altLang="en-US" sz="4000" dirty="0" smtClean="0">
                <a:solidFill>
                  <a:schemeClr val="bg1"/>
                </a:solidFill>
              </a:rPr>
              <a:t>창조인력 자율성장 프로그램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여자남자"/>
          <p:cNvPicPr>
            <a:picLocks noChangeAspect="1" noChangeArrowheads="1"/>
          </p:cNvPicPr>
          <p:nvPr/>
        </p:nvPicPr>
        <p:blipFill>
          <a:blip r:embed="rId3" cstate="print"/>
          <a:srcRect l="49596"/>
          <a:stretch>
            <a:fillRect/>
          </a:stretch>
        </p:blipFill>
        <p:spPr bwMode="auto">
          <a:xfrm>
            <a:off x="0" y="2500306"/>
            <a:ext cx="2786050" cy="40719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434" name="제목 1"/>
          <p:cNvSpPr>
            <a:spLocks noGrp="1"/>
          </p:cNvSpPr>
          <p:nvPr>
            <p:ph type="title"/>
          </p:nvPr>
        </p:nvSpPr>
        <p:spPr bwMode="auto">
          <a:xfrm>
            <a:off x="0" y="203200"/>
            <a:ext cx="8543925" cy="4397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bg1"/>
                </a:solidFill>
              </a:rPr>
              <a:t>IV.</a:t>
            </a:r>
            <a:r>
              <a:rPr lang="ko-KR" altLang="en-US" sz="4000" dirty="0" smtClean="0">
                <a:solidFill>
                  <a:schemeClr val="bg1"/>
                </a:solidFill>
              </a:rPr>
              <a:t>학년별 능력발전 및 취업전략</a:t>
            </a:r>
          </a:p>
        </p:txBody>
      </p:sp>
      <p:sp>
        <p:nvSpPr>
          <p:cNvPr id="3" name="자유형 2"/>
          <p:cNvSpPr/>
          <p:nvPr/>
        </p:nvSpPr>
        <p:spPr>
          <a:xfrm>
            <a:off x="2574284" y="895321"/>
            <a:ext cx="4617091" cy="4667279"/>
          </a:xfrm>
          <a:custGeom>
            <a:avLst/>
            <a:gdLst>
              <a:gd name="connsiteX0" fmla="*/ 0 w 4143404"/>
              <a:gd name="connsiteY0" fmla="*/ 0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4" fmla="*/ 0 w 4143404"/>
              <a:gd name="connsiteY4" fmla="*/ 0 h 4000528"/>
              <a:gd name="connsiteX0" fmla="*/ 0 w 4143404"/>
              <a:gd name="connsiteY0" fmla="*/ 4000528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0" fmla="*/ 0 w 4143404"/>
              <a:gd name="connsiteY0" fmla="*/ 4525516 h 4525516"/>
              <a:gd name="connsiteX1" fmla="*/ 4143404 w 4143404"/>
              <a:gd name="connsiteY1" fmla="*/ 524988 h 4525516"/>
              <a:gd name="connsiteX2" fmla="*/ 4143404 w 4143404"/>
              <a:gd name="connsiteY2" fmla="*/ 4525516 h 4525516"/>
              <a:gd name="connsiteX3" fmla="*/ 0 w 4143404"/>
              <a:gd name="connsiteY3" fmla="*/ 4525516 h 4525516"/>
              <a:gd name="connsiteX0" fmla="*/ 341752 w 4485156"/>
              <a:gd name="connsiteY0" fmla="*/ 4525516 h 4525516"/>
              <a:gd name="connsiteX1" fmla="*/ 4485156 w 4485156"/>
              <a:gd name="connsiteY1" fmla="*/ 524988 h 4525516"/>
              <a:gd name="connsiteX2" fmla="*/ 4485156 w 4485156"/>
              <a:gd name="connsiteY2" fmla="*/ 4525516 h 4525516"/>
              <a:gd name="connsiteX3" fmla="*/ 341752 w 4485156"/>
              <a:gd name="connsiteY3" fmla="*/ 4525516 h 45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5156" h="4525516">
                <a:moveTo>
                  <a:pt x="341752" y="4525516"/>
                </a:moveTo>
                <a:cubicBezTo>
                  <a:pt x="0" y="1979159"/>
                  <a:pt x="1099003" y="0"/>
                  <a:pt x="4485156" y="524988"/>
                </a:cubicBezTo>
                <a:lnTo>
                  <a:pt x="4485156" y="4525516"/>
                </a:lnTo>
                <a:lnTo>
                  <a:pt x="341752" y="4525516"/>
                </a:lnTo>
                <a:close/>
              </a:path>
            </a:pathLst>
          </a:custGeom>
          <a:gradFill flip="none" rotWithShape="1">
            <a:gsLst>
              <a:gs pos="73000">
                <a:srgbClr val="3EA6C2">
                  <a:alpha val="57000"/>
                </a:srgbClr>
              </a:gs>
              <a:gs pos="41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pic>
        <p:nvPicPr>
          <p:cNvPr id="5" name="그림 4" descr="4단원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9054"/>
            <a:ext cx="2511416" cy="24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-1199993" algn="bl" rotWithShape="0">
              <a:srgbClr val="000000">
                <a:alpha val="20000"/>
              </a:srgbClr>
            </a:outerShdw>
          </a:effectLst>
        </p:spPr>
      </p:pic>
      <p:sp>
        <p:nvSpPr>
          <p:cNvPr id="18440" name="TextBox 72"/>
          <p:cNvSpPr txBox="1">
            <a:spLocks noChangeArrowheads="1"/>
          </p:cNvSpPr>
          <p:nvPr/>
        </p:nvSpPr>
        <p:spPr bwMode="auto">
          <a:xfrm>
            <a:off x="6604025" y="5500702"/>
            <a:ext cx="1420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3600" baseline="9000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0" lang="ko-KR" altLang="en-US" sz="3600" baseline="9000" dirty="0">
                <a:latin typeface="HY견고딕" pitchFamily="18" charset="-127"/>
                <a:ea typeface="HY견고딕" pitchFamily="18" charset="-127"/>
              </a:rPr>
              <a:t>학년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714624" y="1854200"/>
            <a:ext cx="464345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kumimoji="0" lang="en-US" altLang="ko-KR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진로 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선택을 위한 적성검사 실시</a:t>
            </a: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학습법 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세미나를 통한 전공의 습득</a:t>
            </a: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적응 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멘토링을 통한 유대관계 획득</a:t>
            </a: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kumimoji="0" lang="en-US" altLang="ko-KR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학사경력 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시스템의 활용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경력 쌓기</a:t>
            </a: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endParaRPr kumimoji="0"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 bwMode="auto">
          <a:xfrm>
            <a:off x="0" y="203200"/>
            <a:ext cx="8543925" cy="4397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4000" smtClean="0">
                <a:solidFill>
                  <a:schemeClr val="bg1"/>
                </a:solidFill>
              </a:rPr>
              <a:t>학년별 능력발전 방안</a:t>
            </a:r>
          </a:p>
        </p:txBody>
      </p:sp>
      <p:sp>
        <p:nvSpPr>
          <p:cNvPr id="3" name="자유형 2"/>
          <p:cNvSpPr/>
          <p:nvPr/>
        </p:nvSpPr>
        <p:spPr>
          <a:xfrm>
            <a:off x="2571736" y="895321"/>
            <a:ext cx="4629164" cy="4657754"/>
          </a:xfrm>
          <a:custGeom>
            <a:avLst/>
            <a:gdLst>
              <a:gd name="connsiteX0" fmla="*/ 0 w 4143404"/>
              <a:gd name="connsiteY0" fmla="*/ 0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4" fmla="*/ 0 w 4143404"/>
              <a:gd name="connsiteY4" fmla="*/ 0 h 4000528"/>
              <a:gd name="connsiteX0" fmla="*/ 0 w 4143404"/>
              <a:gd name="connsiteY0" fmla="*/ 4000528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0" fmla="*/ 0 w 4143404"/>
              <a:gd name="connsiteY0" fmla="*/ 4525516 h 4525516"/>
              <a:gd name="connsiteX1" fmla="*/ 4143404 w 4143404"/>
              <a:gd name="connsiteY1" fmla="*/ 524988 h 4525516"/>
              <a:gd name="connsiteX2" fmla="*/ 4143404 w 4143404"/>
              <a:gd name="connsiteY2" fmla="*/ 4525516 h 4525516"/>
              <a:gd name="connsiteX3" fmla="*/ 0 w 4143404"/>
              <a:gd name="connsiteY3" fmla="*/ 4525516 h 4525516"/>
              <a:gd name="connsiteX0" fmla="*/ 341752 w 4485156"/>
              <a:gd name="connsiteY0" fmla="*/ 4525516 h 4525516"/>
              <a:gd name="connsiteX1" fmla="*/ 4485156 w 4485156"/>
              <a:gd name="connsiteY1" fmla="*/ 524988 h 4525516"/>
              <a:gd name="connsiteX2" fmla="*/ 4485156 w 4485156"/>
              <a:gd name="connsiteY2" fmla="*/ 4525516 h 4525516"/>
              <a:gd name="connsiteX3" fmla="*/ 341752 w 4485156"/>
              <a:gd name="connsiteY3" fmla="*/ 4525516 h 45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5156" h="4525516">
                <a:moveTo>
                  <a:pt x="341752" y="4525516"/>
                </a:moveTo>
                <a:cubicBezTo>
                  <a:pt x="0" y="1979159"/>
                  <a:pt x="1099003" y="0"/>
                  <a:pt x="4485156" y="524988"/>
                </a:cubicBezTo>
                <a:lnTo>
                  <a:pt x="4485156" y="4525516"/>
                </a:lnTo>
                <a:lnTo>
                  <a:pt x="341752" y="4525516"/>
                </a:lnTo>
                <a:close/>
              </a:path>
            </a:pathLst>
          </a:custGeom>
          <a:gradFill flip="none" rotWithShape="1">
            <a:gsLst>
              <a:gs pos="73000">
                <a:srgbClr val="3EA6C2">
                  <a:alpha val="57000"/>
                </a:srgbClr>
              </a:gs>
              <a:gs pos="41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pic>
        <p:nvPicPr>
          <p:cNvPr id="8" name="Picture 25" descr="여자남자"/>
          <p:cNvPicPr>
            <a:picLocks noChangeAspect="1" noChangeArrowheads="1"/>
          </p:cNvPicPr>
          <p:nvPr/>
        </p:nvPicPr>
        <p:blipFill>
          <a:blip r:embed="rId3" cstate="print"/>
          <a:srcRect l="49596"/>
          <a:stretch>
            <a:fillRect/>
          </a:stretch>
        </p:blipFill>
        <p:spPr bwMode="auto">
          <a:xfrm>
            <a:off x="0" y="2500306"/>
            <a:ext cx="2786050" cy="40719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그림 8" descr="4단원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9054"/>
            <a:ext cx="2511416" cy="24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-1199993" algn="bl" rotWithShape="0">
              <a:srgbClr val="000000">
                <a:alpha val="20000"/>
              </a:srgbClr>
            </a:outerShdw>
          </a:effectLst>
        </p:spPr>
      </p:pic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6604025" y="5500702"/>
            <a:ext cx="1420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3600" baseline="9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3600" baseline="9000" dirty="0" smtClean="0">
                <a:latin typeface="HY견고딕" pitchFamily="18" charset="-127"/>
                <a:ea typeface="HY견고딕" pitchFamily="18" charset="-127"/>
              </a:rPr>
              <a:t>학년</a:t>
            </a:r>
            <a:endParaRPr kumimoji="0" lang="ko-KR" altLang="en-US" sz="3600" baseline="9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786062" y="1925638"/>
            <a:ext cx="4429144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kumimoji="0" lang="en-US" altLang="ko-KR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국비지원프로그램활용 능력신장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(GIS,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통계조사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, WEB,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유비쿼터스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spcBef>
                <a:spcPts val="600"/>
              </a:spcBef>
              <a:defRPr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학습공동체 구성 개인 자격증 취득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 (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외국어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컴퓨터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한자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개인 홈페이지 구축 및 지속적인 관리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온라인 취업사이트 등록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</a:p>
          <a:p>
            <a:pPr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자동 정보수신시스템</a:t>
            </a:r>
            <a:endParaRPr kumimoji="0"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  <a:defRPr/>
            </a:pPr>
            <a:endParaRPr kumimoji="0"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4단원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9054"/>
            <a:ext cx="2511416" cy="24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-1199993" algn="bl" rotWithShape="0">
              <a:srgbClr val="000000">
                <a:alpha val="20000"/>
              </a:srgbClr>
            </a:outerShdw>
          </a:effectLst>
        </p:spPr>
      </p:pic>
      <p:sp>
        <p:nvSpPr>
          <p:cNvPr id="20482" name="제목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8543925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4000" smtClean="0">
                <a:solidFill>
                  <a:schemeClr val="bg1"/>
                </a:solidFill>
              </a:rPr>
              <a:t>학년별 능력발전 방안</a:t>
            </a:r>
          </a:p>
        </p:txBody>
      </p:sp>
      <p:sp>
        <p:nvSpPr>
          <p:cNvPr id="3" name="자유형 2"/>
          <p:cNvSpPr/>
          <p:nvPr/>
        </p:nvSpPr>
        <p:spPr>
          <a:xfrm>
            <a:off x="2574284" y="895321"/>
            <a:ext cx="4626616" cy="4648229"/>
          </a:xfrm>
          <a:custGeom>
            <a:avLst/>
            <a:gdLst>
              <a:gd name="connsiteX0" fmla="*/ 0 w 4143404"/>
              <a:gd name="connsiteY0" fmla="*/ 0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4" fmla="*/ 0 w 4143404"/>
              <a:gd name="connsiteY4" fmla="*/ 0 h 4000528"/>
              <a:gd name="connsiteX0" fmla="*/ 0 w 4143404"/>
              <a:gd name="connsiteY0" fmla="*/ 4000528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0" fmla="*/ 0 w 4143404"/>
              <a:gd name="connsiteY0" fmla="*/ 4525516 h 4525516"/>
              <a:gd name="connsiteX1" fmla="*/ 4143404 w 4143404"/>
              <a:gd name="connsiteY1" fmla="*/ 524988 h 4525516"/>
              <a:gd name="connsiteX2" fmla="*/ 4143404 w 4143404"/>
              <a:gd name="connsiteY2" fmla="*/ 4525516 h 4525516"/>
              <a:gd name="connsiteX3" fmla="*/ 0 w 4143404"/>
              <a:gd name="connsiteY3" fmla="*/ 4525516 h 4525516"/>
              <a:gd name="connsiteX0" fmla="*/ 341752 w 4485156"/>
              <a:gd name="connsiteY0" fmla="*/ 4525516 h 4525516"/>
              <a:gd name="connsiteX1" fmla="*/ 4485156 w 4485156"/>
              <a:gd name="connsiteY1" fmla="*/ 524988 h 4525516"/>
              <a:gd name="connsiteX2" fmla="*/ 4485156 w 4485156"/>
              <a:gd name="connsiteY2" fmla="*/ 4525516 h 4525516"/>
              <a:gd name="connsiteX3" fmla="*/ 341752 w 4485156"/>
              <a:gd name="connsiteY3" fmla="*/ 4525516 h 45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5156" h="4525516">
                <a:moveTo>
                  <a:pt x="341752" y="4525516"/>
                </a:moveTo>
                <a:cubicBezTo>
                  <a:pt x="0" y="1979159"/>
                  <a:pt x="1099003" y="0"/>
                  <a:pt x="4485156" y="524988"/>
                </a:cubicBezTo>
                <a:lnTo>
                  <a:pt x="4485156" y="4525516"/>
                </a:lnTo>
                <a:lnTo>
                  <a:pt x="341752" y="4525516"/>
                </a:lnTo>
                <a:close/>
              </a:path>
            </a:pathLst>
          </a:custGeom>
          <a:gradFill flip="none" rotWithShape="1">
            <a:gsLst>
              <a:gs pos="73000">
                <a:srgbClr val="3EA6C2">
                  <a:alpha val="57000"/>
                </a:srgbClr>
              </a:gs>
              <a:gs pos="41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714624" y="1854200"/>
            <a:ext cx="4500581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kumimoji="0" lang="en-US" altLang="ko-KR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공무원 양성을 위한 특강 실시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선배 공무원과 정기세미나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spcBef>
                <a:spcPts val="600"/>
              </a:spcBef>
              <a:defRPr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취업 멘토링을 통한 취업계획 수립 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취업선배와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관리시스템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spcBef>
                <a:spcPts val="600"/>
              </a:spcBef>
              <a:defRPr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정부공공기관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일반기업체 인턴쉽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defRPr/>
            </a:pPr>
            <a:r>
              <a:rPr kumimoji="0"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 경력 쌓기</a:t>
            </a:r>
            <a:endParaRPr kumimoji="0" lang="en-US" altLang="ko-KR" sz="2000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Picture 25" descr="여자남자"/>
          <p:cNvPicPr>
            <a:picLocks noChangeAspect="1" noChangeArrowheads="1"/>
          </p:cNvPicPr>
          <p:nvPr/>
        </p:nvPicPr>
        <p:blipFill>
          <a:blip r:embed="rId5" cstate="print"/>
          <a:srcRect l="49596"/>
          <a:stretch>
            <a:fillRect/>
          </a:stretch>
        </p:blipFill>
        <p:spPr bwMode="auto">
          <a:xfrm>
            <a:off x="0" y="2500306"/>
            <a:ext cx="2786050" cy="40719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6604025" y="5500702"/>
            <a:ext cx="1420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3600" baseline="90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ko-KR" altLang="en-US" sz="3600" baseline="9000" dirty="0" smtClean="0">
                <a:latin typeface="HY견고딕" pitchFamily="18" charset="-127"/>
                <a:ea typeface="HY견고딕" pitchFamily="18" charset="-127"/>
              </a:rPr>
              <a:t>학년</a:t>
            </a:r>
            <a:endParaRPr kumimoji="0" lang="ko-KR" altLang="en-US" sz="3600" baseline="9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4단원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9054"/>
            <a:ext cx="2511416" cy="24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-1199993" algn="bl" rotWithShape="0">
              <a:srgbClr val="000000">
                <a:alpha val="20000"/>
              </a:srgbClr>
            </a:outerShdw>
          </a:effectLst>
        </p:spPr>
      </p:pic>
      <p:sp>
        <p:nvSpPr>
          <p:cNvPr id="21506" name="제목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8543925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4000" smtClean="0">
                <a:solidFill>
                  <a:schemeClr val="bg1"/>
                </a:solidFill>
              </a:rPr>
              <a:t>학년별 능력발전 방안</a:t>
            </a:r>
          </a:p>
        </p:txBody>
      </p:sp>
      <p:sp>
        <p:nvSpPr>
          <p:cNvPr id="3" name="자유형 2"/>
          <p:cNvSpPr/>
          <p:nvPr/>
        </p:nvSpPr>
        <p:spPr>
          <a:xfrm>
            <a:off x="2574283" y="895321"/>
            <a:ext cx="4636141" cy="4648229"/>
          </a:xfrm>
          <a:custGeom>
            <a:avLst/>
            <a:gdLst>
              <a:gd name="connsiteX0" fmla="*/ 0 w 4143404"/>
              <a:gd name="connsiteY0" fmla="*/ 0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4" fmla="*/ 0 w 4143404"/>
              <a:gd name="connsiteY4" fmla="*/ 0 h 4000528"/>
              <a:gd name="connsiteX0" fmla="*/ 0 w 4143404"/>
              <a:gd name="connsiteY0" fmla="*/ 4000528 h 4000528"/>
              <a:gd name="connsiteX1" fmla="*/ 4143404 w 4143404"/>
              <a:gd name="connsiteY1" fmla="*/ 0 h 4000528"/>
              <a:gd name="connsiteX2" fmla="*/ 4143404 w 4143404"/>
              <a:gd name="connsiteY2" fmla="*/ 4000528 h 4000528"/>
              <a:gd name="connsiteX3" fmla="*/ 0 w 4143404"/>
              <a:gd name="connsiteY3" fmla="*/ 4000528 h 4000528"/>
              <a:gd name="connsiteX0" fmla="*/ 0 w 4143404"/>
              <a:gd name="connsiteY0" fmla="*/ 4525516 h 4525516"/>
              <a:gd name="connsiteX1" fmla="*/ 4143404 w 4143404"/>
              <a:gd name="connsiteY1" fmla="*/ 524988 h 4525516"/>
              <a:gd name="connsiteX2" fmla="*/ 4143404 w 4143404"/>
              <a:gd name="connsiteY2" fmla="*/ 4525516 h 4525516"/>
              <a:gd name="connsiteX3" fmla="*/ 0 w 4143404"/>
              <a:gd name="connsiteY3" fmla="*/ 4525516 h 4525516"/>
              <a:gd name="connsiteX0" fmla="*/ 341752 w 4485156"/>
              <a:gd name="connsiteY0" fmla="*/ 4525516 h 4525516"/>
              <a:gd name="connsiteX1" fmla="*/ 4485156 w 4485156"/>
              <a:gd name="connsiteY1" fmla="*/ 524988 h 4525516"/>
              <a:gd name="connsiteX2" fmla="*/ 4485156 w 4485156"/>
              <a:gd name="connsiteY2" fmla="*/ 4525516 h 4525516"/>
              <a:gd name="connsiteX3" fmla="*/ 341752 w 4485156"/>
              <a:gd name="connsiteY3" fmla="*/ 4525516 h 45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5156" h="4525516">
                <a:moveTo>
                  <a:pt x="341752" y="4525516"/>
                </a:moveTo>
                <a:cubicBezTo>
                  <a:pt x="0" y="1979159"/>
                  <a:pt x="1099003" y="0"/>
                  <a:pt x="4485156" y="524988"/>
                </a:cubicBezTo>
                <a:lnTo>
                  <a:pt x="4485156" y="4525516"/>
                </a:lnTo>
                <a:lnTo>
                  <a:pt x="341752" y="4525516"/>
                </a:lnTo>
                <a:close/>
              </a:path>
            </a:pathLst>
          </a:custGeom>
          <a:gradFill flip="none" rotWithShape="1">
            <a:gsLst>
              <a:gs pos="73000">
                <a:srgbClr val="3EA6C2">
                  <a:alpha val="57000"/>
                </a:srgbClr>
              </a:gs>
              <a:gs pos="41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714624" y="1782763"/>
            <a:ext cx="442914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kumimoji="0" lang="en-US" altLang="ko-KR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취업관련 경력 및 능력 점검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인턴과 연계된 맞춤형 취업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 (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취업선배를 통한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1:1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취업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dirty="0" smtClean="0">
                <a:solidFill>
                  <a:srgbClr val="5071FC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헤드헌터 회사 등록 및 관리 </a:t>
            </a:r>
            <a:endParaRPr lang="en-US" altLang="ko-KR" dirty="0" smtClean="0">
              <a:solidFill>
                <a:srgbClr val="5071FC">
                  <a:lumMod val="50000"/>
                </a:srgbClr>
              </a:solidFill>
              <a:latin typeface="HY견고딕" pitchFamily="18" charset="-127"/>
              <a:ea typeface="HY견고딕" pitchFamily="18" charset="-127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rgbClr val="5071FC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5071FC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및 개방직 공무원 취업추진</a:t>
            </a:r>
            <a:endParaRPr lang="en-US" altLang="ko-KR" dirty="0" smtClean="0">
              <a:solidFill>
                <a:srgbClr val="5071FC">
                  <a:lumMod val="50000"/>
                </a:srgbClr>
              </a:solidFill>
              <a:latin typeface="HY견고딕" pitchFamily="18" charset="-127"/>
              <a:ea typeface="HY견고딕" pitchFamily="18" charset="-127"/>
            </a:endParaRPr>
          </a:p>
          <a:p>
            <a:pPr lvl="0">
              <a:spcBef>
                <a:spcPts val="600"/>
              </a:spcBef>
              <a:defRPr/>
            </a:pPr>
            <a:endParaRPr lang="en-US" altLang="ko-KR" dirty="0" smtClean="0">
              <a:solidFill>
                <a:srgbClr val="5071FC">
                  <a:lumMod val="50000"/>
                </a:srgb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전략적 취업 멘토링 취업전문사이트                          등록 관리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endParaRPr kumimoji="0"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Picture 25" descr="여자남자"/>
          <p:cNvPicPr>
            <a:picLocks noChangeAspect="1" noChangeArrowheads="1"/>
          </p:cNvPicPr>
          <p:nvPr/>
        </p:nvPicPr>
        <p:blipFill>
          <a:blip r:embed="rId5" cstate="print"/>
          <a:srcRect l="49596"/>
          <a:stretch>
            <a:fillRect/>
          </a:stretch>
        </p:blipFill>
        <p:spPr bwMode="auto">
          <a:xfrm>
            <a:off x="0" y="2500306"/>
            <a:ext cx="2786050" cy="40719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6604025" y="5500702"/>
            <a:ext cx="1420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3600" baseline="90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kumimoji="0" lang="ko-KR" altLang="en-US" sz="3600" baseline="9000" dirty="0" smtClean="0">
                <a:latin typeface="HY견고딕" pitchFamily="18" charset="-127"/>
                <a:ea typeface="HY견고딕" pitchFamily="18" charset="-127"/>
              </a:rPr>
              <a:t>학년</a:t>
            </a:r>
            <a:endParaRPr kumimoji="0" lang="ko-KR" altLang="en-US" sz="3600" baseline="9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 bwMode="auto">
          <a:xfrm>
            <a:off x="-71470" y="-71462"/>
            <a:ext cx="8543925" cy="9286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3000" dirty="0" smtClean="0">
                <a:solidFill>
                  <a:srgbClr val="FFFF00"/>
                </a:solidFill>
              </a:rPr>
              <a:t>학과 </a:t>
            </a:r>
            <a:r>
              <a:rPr lang="en-US" altLang="ko-KR" sz="3000" dirty="0" smtClean="0">
                <a:solidFill>
                  <a:srgbClr val="FFFF00"/>
                </a:solidFill>
              </a:rPr>
              <a:t>Job Best- IPAC </a:t>
            </a:r>
            <a:r>
              <a:rPr lang="ko-KR" altLang="en-US" sz="3000" dirty="0" smtClean="0">
                <a:solidFill>
                  <a:srgbClr val="FFFF00"/>
                </a:solidFill>
              </a:rPr>
              <a:t>전략 학생별 취업 성공</a:t>
            </a:r>
            <a:endParaRPr lang="ko-KR" altLang="en-US" sz="3000" dirty="0" smtClean="0">
              <a:solidFill>
                <a:schemeClr val="bg1"/>
              </a:solidFill>
            </a:endParaRPr>
          </a:p>
        </p:txBody>
      </p:sp>
      <p:grpSp>
        <p:nvGrpSpPr>
          <p:cNvPr id="13315" name="그룹 18"/>
          <p:cNvGrpSpPr>
            <a:grpSpLocks/>
          </p:cNvGrpSpPr>
          <p:nvPr/>
        </p:nvGrpSpPr>
        <p:grpSpPr bwMode="auto">
          <a:xfrm>
            <a:off x="6024563" y="1357313"/>
            <a:ext cx="2760662" cy="2717800"/>
            <a:chOff x="5814560" y="1000108"/>
            <a:chExt cx="3151640" cy="3101992"/>
          </a:xfrm>
        </p:grpSpPr>
        <p:grpSp>
          <p:nvGrpSpPr>
            <p:cNvPr id="13331" name="그룹 43"/>
            <p:cNvGrpSpPr>
              <a:grpSpLocks/>
            </p:cNvGrpSpPr>
            <p:nvPr/>
          </p:nvGrpSpPr>
          <p:grpSpPr bwMode="auto">
            <a:xfrm>
              <a:off x="5814560" y="1000108"/>
              <a:ext cx="3151640" cy="3101992"/>
              <a:chOff x="3393065" y="1725037"/>
              <a:chExt cx="2275282" cy="2275282"/>
            </a:xfrm>
          </p:grpSpPr>
          <p:sp>
            <p:nvSpPr>
              <p:cNvPr id="13335" name="Oval 14"/>
              <p:cNvSpPr>
                <a:spLocks noChangeArrowheads="1"/>
              </p:cNvSpPr>
              <p:nvPr/>
            </p:nvSpPr>
            <p:spPr bwMode="auto">
              <a:xfrm>
                <a:off x="3534003" y="1858444"/>
                <a:ext cx="1994936" cy="1994936"/>
              </a:xfrm>
              <a:prstGeom prst="ellipse">
                <a:avLst/>
              </a:prstGeom>
              <a:noFill/>
              <a:ln w="127000" algn="ctr">
                <a:solidFill>
                  <a:srgbClr val="00B0F0">
                    <a:alpha val="34901"/>
                  </a:srgbClr>
                </a:solidFill>
                <a:round/>
                <a:headEnd/>
                <a:tailEnd/>
              </a:ln>
            </p:spPr>
            <p:txBody>
              <a:bodyPr wrap="none" lIns="90000" tIns="46794" rIns="89988" bIns="46794" anchor="ctr"/>
              <a:lstStyle/>
              <a:p>
                <a:pPr marL="171450" indent="-171450" algn="ctr" eaLnBrk="0" hangingPunct="0">
                  <a:lnSpc>
                    <a:spcPct val="120000"/>
                  </a:lnSpc>
                  <a:spcAft>
                    <a:spcPct val="20000"/>
                  </a:spcAft>
                  <a:buSzPct val="130000"/>
                  <a:tabLst>
                    <a:tab pos="374650" algn="l"/>
                  </a:tabLst>
                </a:pPr>
                <a:r>
                  <a:rPr lang="en-US" altLang="ko-KR" sz="1100">
                    <a:solidFill>
                      <a:srgbClr val="FFFFFF"/>
                    </a:solidFill>
                    <a:latin typeface="Arial" charset="0"/>
                    <a:ea typeface="HY헤드라인M" pitchFamily="18" charset="-127"/>
                  </a:rPr>
                  <a:t>		</a:t>
                </a:r>
              </a:p>
            </p:txBody>
          </p:sp>
          <p:sp>
            <p:nvSpPr>
              <p:cNvPr id="13336" name="Oval 15"/>
              <p:cNvSpPr>
                <a:spLocks noChangeArrowheads="1"/>
              </p:cNvSpPr>
              <p:nvPr/>
            </p:nvSpPr>
            <p:spPr bwMode="auto">
              <a:xfrm>
                <a:off x="3393065" y="1725037"/>
                <a:ext cx="2275282" cy="2275282"/>
              </a:xfrm>
              <a:prstGeom prst="ellipse">
                <a:avLst/>
              </a:prstGeom>
              <a:noFill/>
              <a:ln w="63500" algn="ctr">
                <a:solidFill>
                  <a:srgbClr val="00B0F0">
                    <a:alpha val="34901"/>
                  </a:srgbClr>
                </a:solidFill>
                <a:round/>
                <a:headEnd/>
                <a:tailEnd/>
              </a:ln>
            </p:spPr>
            <p:txBody>
              <a:bodyPr wrap="none" lIns="90000" tIns="46794" rIns="89988" bIns="46794" anchor="ctr"/>
              <a:lstStyle/>
              <a:p>
                <a:pPr marL="171450" indent="-171450" algn="ctr" eaLnBrk="0" hangingPunct="0">
                  <a:lnSpc>
                    <a:spcPct val="120000"/>
                  </a:lnSpc>
                  <a:spcAft>
                    <a:spcPct val="20000"/>
                  </a:spcAft>
                  <a:buSzPct val="130000"/>
                  <a:tabLst>
                    <a:tab pos="374650" algn="l"/>
                  </a:tabLst>
                </a:pPr>
                <a:r>
                  <a:rPr lang="en-US" altLang="ko-KR" sz="1100">
                    <a:solidFill>
                      <a:srgbClr val="FFFFFF"/>
                    </a:solidFill>
                    <a:latin typeface="Arial" charset="0"/>
                    <a:ea typeface="HY헤드라인M" pitchFamily="18" charset="-127"/>
                  </a:rPr>
                  <a:t>		</a:t>
                </a:r>
              </a:p>
            </p:txBody>
          </p:sp>
        </p:grpSp>
        <p:grpSp>
          <p:nvGrpSpPr>
            <p:cNvPr id="4" name="그룹 181"/>
            <p:cNvGrpSpPr/>
            <p:nvPr/>
          </p:nvGrpSpPr>
          <p:grpSpPr>
            <a:xfrm>
              <a:off x="6188401" y="1360548"/>
              <a:ext cx="2411690" cy="2361545"/>
              <a:chOff x="7433996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03" name="Oval 3"/>
              <p:cNvSpPr>
                <a:spLocks noChangeArrowheads="1"/>
              </p:cNvSpPr>
              <p:nvPr/>
            </p:nvSpPr>
            <p:spPr bwMode="auto">
              <a:xfrm>
                <a:off x="7433996" y="3299832"/>
                <a:ext cx="1434198" cy="1434197"/>
              </a:xfrm>
              <a:prstGeom prst="ellipse">
                <a:avLst/>
              </a:prstGeom>
              <a:gradFill rotWithShape="1">
                <a:gsLst>
                  <a:gs pos="0">
                    <a:srgbClr val="3772A3"/>
                  </a:gs>
                  <a:gs pos="100000">
                    <a:srgbClr val="53B5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Oval 4"/>
              <p:cNvSpPr>
                <a:spLocks noChangeArrowheads="1"/>
              </p:cNvSpPr>
              <p:nvPr/>
            </p:nvSpPr>
            <p:spPr bwMode="auto">
              <a:xfrm>
                <a:off x="7610488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05" name="Oval 4"/>
              <p:cNvSpPr>
                <a:spLocks noChangeArrowheads="1"/>
              </p:cNvSpPr>
              <p:nvPr/>
            </p:nvSpPr>
            <p:spPr bwMode="auto">
              <a:xfrm flipV="1">
                <a:off x="7541725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06" name="Oval 4"/>
              <p:cNvSpPr>
                <a:spLocks noChangeArrowheads="1"/>
              </p:cNvSpPr>
              <p:nvPr/>
            </p:nvSpPr>
            <p:spPr bwMode="auto">
              <a:xfrm flipV="1">
                <a:off x="7546126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201" name="AutoShape 77"/>
            <p:cNvSpPr>
              <a:spLocks noChangeArrowheads="1"/>
            </p:cNvSpPr>
            <p:nvPr/>
          </p:nvSpPr>
          <p:spPr bwMode="auto">
            <a:xfrm>
              <a:off x="6215074" y="1428736"/>
              <a:ext cx="2382826" cy="220346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508000" h="508000" prst="softRound"/>
            </a:sp3d>
          </p:spPr>
          <p:txBody>
            <a:bodyPr anchor="ctr"/>
            <a:lstStyle/>
            <a:p>
              <a:pPr>
                <a:defRPr/>
              </a:pPr>
              <a:endParaRPr lang="ko-KR" altLang="en-US" sz="1400" dirty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3334" name="직사각형 159"/>
            <p:cNvSpPr>
              <a:spLocks noChangeArrowheads="1"/>
            </p:cNvSpPr>
            <p:nvPr/>
          </p:nvSpPr>
          <p:spPr bwMode="auto">
            <a:xfrm>
              <a:off x="6389481" y="1972343"/>
              <a:ext cx="1980370" cy="1229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20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성공적</a:t>
              </a:r>
              <a:endParaRPr lang="en-US" altLang="ko-KR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320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취업</a:t>
              </a:r>
            </a:p>
          </p:txBody>
        </p:sp>
      </p:grpSp>
      <p:grpSp>
        <p:nvGrpSpPr>
          <p:cNvPr id="13316" name="그룹 31"/>
          <p:cNvGrpSpPr>
            <a:grpSpLocks/>
          </p:cNvGrpSpPr>
          <p:nvPr/>
        </p:nvGrpSpPr>
        <p:grpSpPr bwMode="auto">
          <a:xfrm>
            <a:off x="117475" y="1500188"/>
            <a:ext cx="6596063" cy="5286375"/>
            <a:chOff x="131762" y="2032010"/>
            <a:chExt cx="8343076" cy="4683138"/>
          </a:xfrm>
        </p:grpSpPr>
        <p:sp>
          <p:nvSpPr>
            <p:cNvPr id="210" name="자유형 209"/>
            <p:cNvSpPr/>
            <p:nvPr/>
          </p:nvSpPr>
          <p:spPr>
            <a:xfrm>
              <a:off x="131762" y="2032010"/>
              <a:ext cx="8343076" cy="4683138"/>
            </a:xfrm>
            <a:custGeom>
              <a:avLst/>
              <a:gdLst>
                <a:gd name="connsiteX0" fmla="*/ 0 w 8001056"/>
                <a:gd name="connsiteY0" fmla="*/ 357190 h 1428760"/>
                <a:gd name="connsiteX1" fmla="*/ 5922339 w 8001056"/>
                <a:gd name="connsiteY1" fmla="*/ 357190 h 1428760"/>
                <a:gd name="connsiteX2" fmla="*/ 5922339 w 8001056"/>
                <a:gd name="connsiteY2" fmla="*/ 0 h 1428760"/>
                <a:gd name="connsiteX3" fmla="*/ 8001056 w 8001056"/>
                <a:gd name="connsiteY3" fmla="*/ 714380 h 1428760"/>
                <a:gd name="connsiteX4" fmla="*/ 5922339 w 8001056"/>
                <a:gd name="connsiteY4" fmla="*/ 1428760 h 1428760"/>
                <a:gd name="connsiteX5" fmla="*/ 5922339 w 8001056"/>
                <a:gd name="connsiteY5" fmla="*/ 1071570 h 1428760"/>
                <a:gd name="connsiteX6" fmla="*/ 0 w 8001056"/>
                <a:gd name="connsiteY6" fmla="*/ 1071570 h 1428760"/>
                <a:gd name="connsiteX7" fmla="*/ 0 w 8001056"/>
                <a:gd name="connsiteY7" fmla="*/ 357190 h 1428760"/>
                <a:gd name="connsiteX0" fmla="*/ 0 w 8001056"/>
                <a:gd name="connsiteY0" fmla="*/ 869952 h 1941522"/>
                <a:gd name="connsiteX1" fmla="*/ 5922339 w 8001056"/>
                <a:gd name="connsiteY1" fmla="*/ 869952 h 1941522"/>
                <a:gd name="connsiteX2" fmla="*/ 5713912 w 8001056"/>
                <a:gd name="connsiteY2" fmla="*/ 0 h 1941522"/>
                <a:gd name="connsiteX3" fmla="*/ 8001056 w 8001056"/>
                <a:gd name="connsiteY3" fmla="*/ 1227142 h 1941522"/>
                <a:gd name="connsiteX4" fmla="*/ 5922339 w 8001056"/>
                <a:gd name="connsiteY4" fmla="*/ 1941522 h 1941522"/>
                <a:gd name="connsiteX5" fmla="*/ 5922339 w 8001056"/>
                <a:gd name="connsiteY5" fmla="*/ 1584332 h 1941522"/>
                <a:gd name="connsiteX6" fmla="*/ 0 w 8001056"/>
                <a:gd name="connsiteY6" fmla="*/ 1584332 h 1941522"/>
                <a:gd name="connsiteX7" fmla="*/ 0 w 8001056"/>
                <a:gd name="connsiteY7" fmla="*/ 869952 h 1941522"/>
                <a:gd name="connsiteX0" fmla="*/ 0 w 8087889"/>
                <a:gd name="connsiteY0" fmla="*/ 869952 h 1941522"/>
                <a:gd name="connsiteX1" fmla="*/ 5922339 w 8087889"/>
                <a:gd name="connsiteY1" fmla="*/ 869952 h 1941522"/>
                <a:gd name="connsiteX2" fmla="*/ 5713912 w 8087889"/>
                <a:gd name="connsiteY2" fmla="*/ 0 h 1941522"/>
                <a:gd name="connsiteX3" fmla="*/ 8087889 w 8087889"/>
                <a:gd name="connsiteY3" fmla="*/ 1133248 h 1941522"/>
                <a:gd name="connsiteX4" fmla="*/ 5922339 w 8087889"/>
                <a:gd name="connsiteY4" fmla="*/ 1941522 h 1941522"/>
                <a:gd name="connsiteX5" fmla="*/ 5922339 w 8087889"/>
                <a:gd name="connsiteY5" fmla="*/ 1584332 h 1941522"/>
                <a:gd name="connsiteX6" fmla="*/ 0 w 8087889"/>
                <a:gd name="connsiteY6" fmla="*/ 1584332 h 1941522"/>
                <a:gd name="connsiteX7" fmla="*/ 0 w 8087889"/>
                <a:gd name="connsiteY7" fmla="*/ 869952 h 1941522"/>
                <a:gd name="connsiteX0" fmla="*/ 0 w 8087889"/>
                <a:gd name="connsiteY0" fmla="*/ 869952 h 2729819"/>
                <a:gd name="connsiteX1" fmla="*/ 5922339 w 8087889"/>
                <a:gd name="connsiteY1" fmla="*/ 869952 h 2729819"/>
                <a:gd name="connsiteX2" fmla="*/ 5713912 w 8087889"/>
                <a:gd name="connsiteY2" fmla="*/ 0 h 2729819"/>
                <a:gd name="connsiteX3" fmla="*/ 8087889 w 8087889"/>
                <a:gd name="connsiteY3" fmla="*/ 1133248 h 2729819"/>
                <a:gd name="connsiteX4" fmla="*/ 6003065 w 8087889"/>
                <a:gd name="connsiteY4" fmla="*/ 2729819 h 2729819"/>
                <a:gd name="connsiteX5" fmla="*/ 5922339 w 8087889"/>
                <a:gd name="connsiteY5" fmla="*/ 1584332 h 2729819"/>
                <a:gd name="connsiteX6" fmla="*/ 0 w 8087889"/>
                <a:gd name="connsiteY6" fmla="*/ 1584332 h 2729819"/>
                <a:gd name="connsiteX7" fmla="*/ 0 w 8087889"/>
                <a:gd name="connsiteY7" fmla="*/ 869952 h 2729819"/>
                <a:gd name="connsiteX0" fmla="*/ 0 w 8087889"/>
                <a:gd name="connsiteY0" fmla="*/ 869952 h 2729819"/>
                <a:gd name="connsiteX1" fmla="*/ 5922339 w 8087889"/>
                <a:gd name="connsiteY1" fmla="*/ 869952 h 2729819"/>
                <a:gd name="connsiteX2" fmla="*/ 5713912 w 8087889"/>
                <a:gd name="connsiteY2" fmla="*/ 0 h 2729819"/>
                <a:gd name="connsiteX3" fmla="*/ 8087889 w 8087889"/>
                <a:gd name="connsiteY3" fmla="*/ 1133248 h 2729819"/>
                <a:gd name="connsiteX4" fmla="*/ 6003065 w 8087889"/>
                <a:gd name="connsiteY4" fmla="*/ 2729819 h 2729819"/>
                <a:gd name="connsiteX5" fmla="*/ 6279497 w 8087889"/>
                <a:gd name="connsiteY5" fmla="*/ 1870060 h 2729819"/>
                <a:gd name="connsiteX6" fmla="*/ 0 w 8087889"/>
                <a:gd name="connsiteY6" fmla="*/ 1584332 h 2729819"/>
                <a:gd name="connsiteX7" fmla="*/ 0 w 8087889"/>
                <a:gd name="connsiteY7" fmla="*/ 869952 h 2729819"/>
                <a:gd name="connsiteX0" fmla="*/ 0 w 8087889"/>
                <a:gd name="connsiteY0" fmla="*/ 869952 h 2729819"/>
                <a:gd name="connsiteX1" fmla="*/ 6149341 w 8087889"/>
                <a:gd name="connsiteY1" fmla="*/ 887638 h 2729819"/>
                <a:gd name="connsiteX2" fmla="*/ 5713912 w 8087889"/>
                <a:gd name="connsiteY2" fmla="*/ 0 h 2729819"/>
                <a:gd name="connsiteX3" fmla="*/ 8087889 w 8087889"/>
                <a:gd name="connsiteY3" fmla="*/ 1133248 h 2729819"/>
                <a:gd name="connsiteX4" fmla="*/ 6003065 w 8087889"/>
                <a:gd name="connsiteY4" fmla="*/ 2729819 h 2729819"/>
                <a:gd name="connsiteX5" fmla="*/ 6279497 w 8087889"/>
                <a:gd name="connsiteY5" fmla="*/ 1870060 h 2729819"/>
                <a:gd name="connsiteX6" fmla="*/ 0 w 8087889"/>
                <a:gd name="connsiteY6" fmla="*/ 1584332 h 2729819"/>
                <a:gd name="connsiteX7" fmla="*/ 0 w 8087889"/>
                <a:gd name="connsiteY7" fmla="*/ 869952 h 2729819"/>
                <a:gd name="connsiteX0" fmla="*/ 0 w 8087889"/>
                <a:gd name="connsiteY0" fmla="*/ 869952 h 2729819"/>
                <a:gd name="connsiteX1" fmla="*/ 5988991 w 8087889"/>
                <a:gd name="connsiteY1" fmla="*/ 773562 h 2729819"/>
                <a:gd name="connsiteX2" fmla="*/ 5713912 w 8087889"/>
                <a:gd name="connsiteY2" fmla="*/ 0 h 2729819"/>
                <a:gd name="connsiteX3" fmla="*/ 8087889 w 8087889"/>
                <a:gd name="connsiteY3" fmla="*/ 1133248 h 2729819"/>
                <a:gd name="connsiteX4" fmla="*/ 6003065 w 8087889"/>
                <a:gd name="connsiteY4" fmla="*/ 2729819 h 2729819"/>
                <a:gd name="connsiteX5" fmla="*/ 6279497 w 8087889"/>
                <a:gd name="connsiteY5" fmla="*/ 1870060 h 2729819"/>
                <a:gd name="connsiteX6" fmla="*/ 0 w 8087889"/>
                <a:gd name="connsiteY6" fmla="*/ 1584332 h 2729819"/>
                <a:gd name="connsiteX7" fmla="*/ 0 w 8087889"/>
                <a:gd name="connsiteY7" fmla="*/ 869952 h 2729819"/>
                <a:gd name="connsiteX0" fmla="*/ 0 w 8087889"/>
                <a:gd name="connsiteY0" fmla="*/ 869952 h 3892095"/>
                <a:gd name="connsiteX1" fmla="*/ 5988991 w 8087889"/>
                <a:gd name="connsiteY1" fmla="*/ 773562 h 3892095"/>
                <a:gd name="connsiteX2" fmla="*/ 5713912 w 8087889"/>
                <a:gd name="connsiteY2" fmla="*/ 0 h 3892095"/>
                <a:gd name="connsiteX3" fmla="*/ 8087889 w 8087889"/>
                <a:gd name="connsiteY3" fmla="*/ 1133248 h 3892095"/>
                <a:gd name="connsiteX4" fmla="*/ 6003065 w 8087889"/>
                <a:gd name="connsiteY4" fmla="*/ 2729819 h 3892095"/>
                <a:gd name="connsiteX5" fmla="*/ 6279497 w 8087889"/>
                <a:gd name="connsiteY5" fmla="*/ 1870060 h 3892095"/>
                <a:gd name="connsiteX6" fmla="*/ 508000 w 8087889"/>
                <a:gd name="connsiteY6" fmla="*/ 3892095 h 3892095"/>
                <a:gd name="connsiteX7" fmla="*/ 0 w 8087889"/>
                <a:gd name="connsiteY7" fmla="*/ 869952 h 3892095"/>
                <a:gd name="connsiteX0" fmla="*/ 0 w 7899203"/>
                <a:gd name="connsiteY0" fmla="*/ 3454400 h 3892095"/>
                <a:gd name="connsiteX1" fmla="*/ 5800305 w 7899203"/>
                <a:gd name="connsiteY1" fmla="*/ 773562 h 3892095"/>
                <a:gd name="connsiteX2" fmla="*/ 5525226 w 7899203"/>
                <a:gd name="connsiteY2" fmla="*/ 0 h 3892095"/>
                <a:gd name="connsiteX3" fmla="*/ 7899203 w 7899203"/>
                <a:gd name="connsiteY3" fmla="*/ 1133248 h 3892095"/>
                <a:gd name="connsiteX4" fmla="*/ 5814379 w 7899203"/>
                <a:gd name="connsiteY4" fmla="*/ 2729819 h 3892095"/>
                <a:gd name="connsiteX5" fmla="*/ 6090811 w 7899203"/>
                <a:gd name="connsiteY5" fmla="*/ 1870060 h 3892095"/>
                <a:gd name="connsiteX6" fmla="*/ 319314 w 7899203"/>
                <a:gd name="connsiteY6" fmla="*/ 3892095 h 3892095"/>
                <a:gd name="connsiteX7" fmla="*/ 0 w 7899203"/>
                <a:gd name="connsiteY7" fmla="*/ 3454400 h 3892095"/>
                <a:gd name="connsiteX0" fmla="*/ 0 w 7923666"/>
                <a:gd name="connsiteY0" fmla="*/ 3265013 h 3892095"/>
                <a:gd name="connsiteX1" fmla="*/ 5824768 w 7923666"/>
                <a:gd name="connsiteY1" fmla="*/ 773562 h 3892095"/>
                <a:gd name="connsiteX2" fmla="*/ 5549689 w 7923666"/>
                <a:gd name="connsiteY2" fmla="*/ 0 h 3892095"/>
                <a:gd name="connsiteX3" fmla="*/ 7923666 w 7923666"/>
                <a:gd name="connsiteY3" fmla="*/ 1133248 h 3892095"/>
                <a:gd name="connsiteX4" fmla="*/ 5838842 w 7923666"/>
                <a:gd name="connsiteY4" fmla="*/ 2729819 h 3892095"/>
                <a:gd name="connsiteX5" fmla="*/ 6115274 w 7923666"/>
                <a:gd name="connsiteY5" fmla="*/ 1870060 h 3892095"/>
                <a:gd name="connsiteX6" fmla="*/ 343777 w 7923666"/>
                <a:gd name="connsiteY6" fmla="*/ 3892095 h 3892095"/>
                <a:gd name="connsiteX7" fmla="*/ 0 w 7923666"/>
                <a:gd name="connsiteY7" fmla="*/ 3265013 h 3892095"/>
                <a:gd name="connsiteX0" fmla="*/ 0 w 7923666"/>
                <a:gd name="connsiteY0" fmla="*/ 3265013 h 3725181"/>
                <a:gd name="connsiteX1" fmla="*/ 5824768 w 7923666"/>
                <a:gd name="connsiteY1" fmla="*/ 773562 h 3725181"/>
                <a:gd name="connsiteX2" fmla="*/ 5549689 w 7923666"/>
                <a:gd name="connsiteY2" fmla="*/ 0 h 3725181"/>
                <a:gd name="connsiteX3" fmla="*/ 7923666 w 7923666"/>
                <a:gd name="connsiteY3" fmla="*/ 1133248 h 3725181"/>
                <a:gd name="connsiteX4" fmla="*/ 5838842 w 7923666"/>
                <a:gd name="connsiteY4" fmla="*/ 2729819 h 3725181"/>
                <a:gd name="connsiteX5" fmla="*/ 6115274 w 7923666"/>
                <a:gd name="connsiteY5" fmla="*/ 1870060 h 3725181"/>
                <a:gd name="connsiteX6" fmla="*/ 35829 w 7923666"/>
                <a:gd name="connsiteY6" fmla="*/ 3725181 h 3725181"/>
                <a:gd name="connsiteX7" fmla="*/ 0 w 7923666"/>
                <a:gd name="connsiteY7" fmla="*/ 3265013 h 3725181"/>
                <a:gd name="connsiteX0" fmla="*/ 0 w 7923666"/>
                <a:gd name="connsiteY0" fmla="*/ 3265013 h 3874157"/>
                <a:gd name="connsiteX1" fmla="*/ 5824768 w 7923666"/>
                <a:gd name="connsiteY1" fmla="*/ 773562 h 3874157"/>
                <a:gd name="connsiteX2" fmla="*/ 5549689 w 7923666"/>
                <a:gd name="connsiteY2" fmla="*/ 0 h 3874157"/>
                <a:gd name="connsiteX3" fmla="*/ 7923666 w 7923666"/>
                <a:gd name="connsiteY3" fmla="*/ 1133248 h 3874157"/>
                <a:gd name="connsiteX4" fmla="*/ 5838842 w 7923666"/>
                <a:gd name="connsiteY4" fmla="*/ 2729819 h 3874157"/>
                <a:gd name="connsiteX5" fmla="*/ 6115274 w 7923666"/>
                <a:gd name="connsiteY5" fmla="*/ 1870060 h 3874157"/>
                <a:gd name="connsiteX6" fmla="*/ 302785 w 7923666"/>
                <a:gd name="connsiteY6" fmla="*/ 3874157 h 3874157"/>
                <a:gd name="connsiteX7" fmla="*/ 0 w 7923666"/>
                <a:gd name="connsiteY7" fmla="*/ 3265013 h 3874157"/>
                <a:gd name="connsiteX0" fmla="*/ 0 w 7923666"/>
                <a:gd name="connsiteY0" fmla="*/ 3265013 h 3874157"/>
                <a:gd name="connsiteX1" fmla="*/ 5824768 w 7923666"/>
                <a:gd name="connsiteY1" fmla="*/ 773562 h 3874157"/>
                <a:gd name="connsiteX2" fmla="*/ 5549689 w 7923666"/>
                <a:gd name="connsiteY2" fmla="*/ 0 h 3874157"/>
                <a:gd name="connsiteX3" fmla="*/ 7923666 w 7923666"/>
                <a:gd name="connsiteY3" fmla="*/ 1133248 h 3874157"/>
                <a:gd name="connsiteX4" fmla="*/ 5838842 w 7923666"/>
                <a:gd name="connsiteY4" fmla="*/ 2729819 h 3874157"/>
                <a:gd name="connsiteX5" fmla="*/ 6115274 w 7923666"/>
                <a:gd name="connsiteY5" fmla="*/ 1870060 h 3874157"/>
                <a:gd name="connsiteX6" fmla="*/ 302785 w 7923666"/>
                <a:gd name="connsiteY6" fmla="*/ 3874157 h 3874157"/>
                <a:gd name="connsiteX7" fmla="*/ 0 w 7923666"/>
                <a:gd name="connsiteY7" fmla="*/ 3265013 h 3874157"/>
                <a:gd name="connsiteX0" fmla="*/ 0 w 7923666"/>
                <a:gd name="connsiteY0" fmla="*/ 3265013 h 3874157"/>
                <a:gd name="connsiteX1" fmla="*/ 5824768 w 7923666"/>
                <a:gd name="connsiteY1" fmla="*/ 773562 h 3874157"/>
                <a:gd name="connsiteX2" fmla="*/ 5549689 w 7923666"/>
                <a:gd name="connsiteY2" fmla="*/ 0 h 3874157"/>
                <a:gd name="connsiteX3" fmla="*/ 7923666 w 7923666"/>
                <a:gd name="connsiteY3" fmla="*/ 1133248 h 3874157"/>
                <a:gd name="connsiteX4" fmla="*/ 5838842 w 7923666"/>
                <a:gd name="connsiteY4" fmla="*/ 2729819 h 3874157"/>
                <a:gd name="connsiteX5" fmla="*/ 6115274 w 7923666"/>
                <a:gd name="connsiteY5" fmla="*/ 1870060 h 3874157"/>
                <a:gd name="connsiteX6" fmla="*/ 302785 w 7923666"/>
                <a:gd name="connsiteY6" fmla="*/ 3874157 h 3874157"/>
                <a:gd name="connsiteX7" fmla="*/ 0 w 7923666"/>
                <a:gd name="connsiteY7" fmla="*/ 3265013 h 3874157"/>
                <a:gd name="connsiteX0" fmla="*/ 0 w 7923666"/>
                <a:gd name="connsiteY0" fmla="*/ 3265013 h 3874157"/>
                <a:gd name="connsiteX1" fmla="*/ 5824768 w 7923666"/>
                <a:gd name="connsiteY1" fmla="*/ 773562 h 3874157"/>
                <a:gd name="connsiteX2" fmla="*/ 5549689 w 7923666"/>
                <a:gd name="connsiteY2" fmla="*/ 0 h 3874157"/>
                <a:gd name="connsiteX3" fmla="*/ 7923666 w 7923666"/>
                <a:gd name="connsiteY3" fmla="*/ 1133248 h 3874157"/>
                <a:gd name="connsiteX4" fmla="*/ 5838842 w 7923666"/>
                <a:gd name="connsiteY4" fmla="*/ 2729819 h 3874157"/>
                <a:gd name="connsiteX5" fmla="*/ 6115274 w 7923666"/>
                <a:gd name="connsiteY5" fmla="*/ 1870060 h 3874157"/>
                <a:gd name="connsiteX6" fmla="*/ 302785 w 7923666"/>
                <a:gd name="connsiteY6" fmla="*/ 3874157 h 3874157"/>
                <a:gd name="connsiteX7" fmla="*/ 0 w 7923666"/>
                <a:gd name="connsiteY7" fmla="*/ 3265013 h 3874157"/>
                <a:gd name="connsiteX0" fmla="*/ 0 w 7923666"/>
                <a:gd name="connsiteY0" fmla="*/ 3265013 h 3794328"/>
                <a:gd name="connsiteX1" fmla="*/ 5824768 w 7923666"/>
                <a:gd name="connsiteY1" fmla="*/ 773562 h 3794328"/>
                <a:gd name="connsiteX2" fmla="*/ 5549689 w 7923666"/>
                <a:gd name="connsiteY2" fmla="*/ 0 h 3794328"/>
                <a:gd name="connsiteX3" fmla="*/ 7923666 w 7923666"/>
                <a:gd name="connsiteY3" fmla="*/ 1133248 h 3794328"/>
                <a:gd name="connsiteX4" fmla="*/ 5838842 w 7923666"/>
                <a:gd name="connsiteY4" fmla="*/ 2729819 h 3794328"/>
                <a:gd name="connsiteX5" fmla="*/ 6115274 w 7923666"/>
                <a:gd name="connsiteY5" fmla="*/ 1870060 h 3794328"/>
                <a:gd name="connsiteX6" fmla="*/ 37246 w 7923666"/>
                <a:gd name="connsiteY6" fmla="*/ 3794328 h 3794328"/>
                <a:gd name="connsiteX7" fmla="*/ 0 w 7923666"/>
                <a:gd name="connsiteY7" fmla="*/ 3265013 h 3794328"/>
                <a:gd name="connsiteX0" fmla="*/ 0 w 7923666"/>
                <a:gd name="connsiteY0" fmla="*/ 3265013 h 3794328"/>
                <a:gd name="connsiteX1" fmla="*/ 5824768 w 7923666"/>
                <a:gd name="connsiteY1" fmla="*/ 773562 h 3794328"/>
                <a:gd name="connsiteX2" fmla="*/ 5549689 w 7923666"/>
                <a:gd name="connsiteY2" fmla="*/ 0 h 3794328"/>
                <a:gd name="connsiteX3" fmla="*/ 7923666 w 7923666"/>
                <a:gd name="connsiteY3" fmla="*/ 1133248 h 3794328"/>
                <a:gd name="connsiteX4" fmla="*/ 5838842 w 7923666"/>
                <a:gd name="connsiteY4" fmla="*/ 2729819 h 3794328"/>
                <a:gd name="connsiteX5" fmla="*/ 6115274 w 7923666"/>
                <a:gd name="connsiteY5" fmla="*/ 1870060 h 3794328"/>
                <a:gd name="connsiteX6" fmla="*/ 37246 w 7923666"/>
                <a:gd name="connsiteY6" fmla="*/ 3794328 h 3794328"/>
                <a:gd name="connsiteX7" fmla="*/ 0 w 7923666"/>
                <a:gd name="connsiteY7" fmla="*/ 3265013 h 3794328"/>
                <a:gd name="connsiteX0" fmla="*/ 0 w 7923666"/>
                <a:gd name="connsiteY0" fmla="*/ 3265013 h 3794328"/>
                <a:gd name="connsiteX1" fmla="*/ 5824768 w 7923666"/>
                <a:gd name="connsiteY1" fmla="*/ 773562 h 3794328"/>
                <a:gd name="connsiteX2" fmla="*/ 5549689 w 7923666"/>
                <a:gd name="connsiteY2" fmla="*/ 0 h 3794328"/>
                <a:gd name="connsiteX3" fmla="*/ 7923666 w 7923666"/>
                <a:gd name="connsiteY3" fmla="*/ 1133248 h 3794328"/>
                <a:gd name="connsiteX4" fmla="*/ 5838842 w 7923666"/>
                <a:gd name="connsiteY4" fmla="*/ 2729819 h 3794328"/>
                <a:gd name="connsiteX5" fmla="*/ 6115274 w 7923666"/>
                <a:gd name="connsiteY5" fmla="*/ 1870060 h 3794328"/>
                <a:gd name="connsiteX6" fmla="*/ 37246 w 7923666"/>
                <a:gd name="connsiteY6" fmla="*/ 3794328 h 3794328"/>
                <a:gd name="connsiteX7" fmla="*/ 0 w 7923666"/>
                <a:gd name="connsiteY7" fmla="*/ 3265013 h 3794328"/>
                <a:gd name="connsiteX0" fmla="*/ 0 w 7923666"/>
                <a:gd name="connsiteY0" fmla="*/ 3265013 h 3791918"/>
                <a:gd name="connsiteX1" fmla="*/ 5824768 w 7923666"/>
                <a:gd name="connsiteY1" fmla="*/ 773562 h 3791918"/>
                <a:gd name="connsiteX2" fmla="*/ 5549689 w 7923666"/>
                <a:gd name="connsiteY2" fmla="*/ 0 h 3791918"/>
                <a:gd name="connsiteX3" fmla="*/ 7923666 w 7923666"/>
                <a:gd name="connsiteY3" fmla="*/ 1133248 h 3791918"/>
                <a:gd name="connsiteX4" fmla="*/ 5838842 w 7923666"/>
                <a:gd name="connsiteY4" fmla="*/ 2729819 h 3791918"/>
                <a:gd name="connsiteX5" fmla="*/ 6115274 w 7923666"/>
                <a:gd name="connsiteY5" fmla="*/ 1870060 h 3791918"/>
                <a:gd name="connsiteX6" fmla="*/ 1156 w 7923666"/>
                <a:gd name="connsiteY6" fmla="*/ 3791918 h 3791918"/>
                <a:gd name="connsiteX7" fmla="*/ 0 w 7923666"/>
                <a:gd name="connsiteY7" fmla="*/ 3265013 h 3791918"/>
                <a:gd name="connsiteX0" fmla="*/ 0 w 7994810"/>
                <a:gd name="connsiteY0" fmla="*/ 3241862 h 3791918"/>
                <a:gd name="connsiteX1" fmla="*/ 5895912 w 7994810"/>
                <a:gd name="connsiteY1" fmla="*/ 773562 h 3791918"/>
                <a:gd name="connsiteX2" fmla="*/ 5620833 w 7994810"/>
                <a:gd name="connsiteY2" fmla="*/ 0 h 3791918"/>
                <a:gd name="connsiteX3" fmla="*/ 7994810 w 7994810"/>
                <a:gd name="connsiteY3" fmla="*/ 1133248 h 3791918"/>
                <a:gd name="connsiteX4" fmla="*/ 5909986 w 7994810"/>
                <a:gd name="connsiteY4" fmla="*/ 2729819 h 3791918"/>
                <a:gd name="connsiteX5" fmla="*/ 6186418 w 7994810"/>
                <a:gd name="connsiteY5" fmla="*/ 1870060 h 3791918"/>
                <a:gd name="connsiteX6" fmla="*/ 72300 w 7994810"/>
                <a:gd name="connsiteY6" fmla="*/ 3791918 h 3791918"/>
                <a:gd name="connsiteX7" fmla="*/ 0 w 7994810"/>
                <a:gd name="connsiteY7" fmla="*/ 3241862 h 3791918"/>
                <a:gd name="connsiteX0" fmla="*/ 0 w 7958466"/>
                <a:gd name="connsiteY0" fmla="*/ 3218712 h 3791918"/>
                <a:gd name="connsiteX1" fmla="*/ 5859568 w 7958466"/>
                <a:gd name="connsiteY1" fmla="*/ 773562 h 3791918"/>
                <a:gd name="connsiteX2" fmla="*/ 5584489 w 7958466"/>
                <a:gd name="connsiteY2" fmla="*/ 0 h 3791918"/>
                <a:gd name="connsiteX3" fmla="*/ 7958466 w 7958466"/>
                <a:gd name="connsiteY3" fmla="*/ 1133248 h 3791918"/>
                <a:gd name="connsiteX4" fmla="*/ 5873642 w 7958466"/>
                <a:gd name="connsiteY4" fmla="*/ 2729819 h 3791918"/>
                <a:gd name="connsiteX5" fmla="*/ 6150074 w 7958466"/>
                <a:gd name="connsiteY5" fmla="*/ 1870060 h 3791918"/>
                <a:gd name="connsiteX6" fmla="*/ 35956 w 7958466"/>
                <a:gd name="connsiteY6" fmla="*/ 3791918 h 3791918"/>
                <a:gd name="connsiteX7" fmla="*/ 0 w 7958466"/>
                <a:gd name="connsiteY7" fmla="*/ 3218712 h 379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8466" h="3791918">
                  <a:moveTo>
                    <a:pt x="0" y="3218712"/>
                  </a:moveTo>
                  <a:cubicBezTo>
                    <a:pt x="1629548" y="1893821"/>
                    <a:pt x="3330607" y="1385190"/>
                    <a:pt x="5859568" y="773562"/>
                  </a:cubicBezTo>
                  <a:lnTo>
                    <a:pt x="5584489" y="0"/>
                  </a:lnTo>
                  <a:lnTo>
                    <a:pt x="7958466" y="1133248"/>
                  </a:lnTo>
                  <a:lnTo>
                    <a:pt x="5873642" y="2729819"/>
                  </a:lnTo>
                  <a:lnTo>
                    <a:pt x="6150074" y="1870060"/>
                  </a:lnTo>
                  <a:cubicBezTo>
                    <a:pt x="3601845" y="1740019"/>
                    <a:pt x="1567084" y="2734912"/>
                    <a:pt x="35956" y="3791918"/>
                  </a:cubicBezTo>
                  <a:cubicBezTo>
                    <a:pt x="35571" y="3616283"/>
                    <a:pt x="385" y="3394347"/>
                    <a:pt x="0" y="32187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900000">
                <a:rot lat="18573601" lon="0" rev="0"/>
              </a:camera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3330" name="Text Box 4"/>
            <p:cNvSpPr txBox="1">
              <a:spLocks noChangeArrowheads="1"/>
            </p:cNvSpPr>
            <p:nvPr/>
          </p:nvSpPr>
          <p:spPr bwMode="auto">
            <a:xfrm>
              <a:off x="6217918" y="3349571"/>
              <a:ext cx="1536097" cy="1024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 dirty="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체계적 </a:t>
              </a:r>
              <a:endParaRPr lang="en-US" altLang="ko-KR" sz="20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개인</a:t>
              </a:r>
              <a:endParaRPr lang="en-US" altLang="ko-KR" sz="20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능력관리</a:t>
              </a:r>
              <a:endParaRPr lang="en-US" altLang="ko-KR" sz="20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3317" name="그룹 28"/>
          <p:cNvGrpSpPr>
            <a:grpSpLocks/>
          </p:cNvGrpSpPr>
          <p:nvPr/>
        </p:nvGrpSpPr>
        <p:grpSpPr bwMode="auto">
          <a:xfrm>
            <a:off x="157163" y="3832225"/>
            <a:ext cx="1177925" cy="1166813"/>
            <a:chOff x="285720" y="3948136"/>
            <a:chExt cx="1357322" cy="1343834"/>
          </a:xfrm>
        </p:grpSpPr>
        <p:grpSp>
          <p:nvGrpSpPr>
            <p:cNvPr id="13325" name="그룹 103"/>
            <p:cNvGrpSpPr>
              <a:grpSpLocks/>
            </p:cNvGrpSpPr>
            <p:nvPr/>
          </p:nvGrpSpPr>
          <p:grpSpPr bwMode="auto">
            <a:xfrm>
              <a:off x="285720" y="3948136"/>
              <a:ext cx="1357322" cy="1343834"/>
              <a:chOff x="3748082" y="5214950"/>
              <a:chExt cx="1476000" cy="1476000"/>
            </a:xfrm>
          </p:grpSpPr>
          <p:grpSp>
            <p:nvGrpSpPr>
              <p:cNvPr id="8" name="그룹 178"/>
              <p:cNvGrpSpPr/>
              <p:nvPr/>
            </p:nvGrpSpPr>
            <p:grpSpPr>
              <a:xfrm>
                <a:off x="3772874" y="5236765"/>
                <a:ext cx="1416780" cy="1416779"/>
                <a:chOff x="3785324" y="3299832"/>
                <a:chExt cx="1434198" cy="1434197"/>
              </a:xfrm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217" name="Oval 3"/>
                <p:cNvSpPr>
                  <a:spLocks noChangeArrowheads="1"/>
                </p:cNvSpPr>
                <p:nvPr/>
              </p:nvSpPr>
              <p:spPr bwMode="auto">
                <a:xfrm>
                  <a:off x="3785324" y="3299832"/>
                  <a:ext cx="1434198" cy="14341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98354"/>
                    </a:gs>
                    <a:gs pos="100000">
                      <a:srgbClr val="45BF5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Oval 4"/>
                <p:cNvSpPr>
                  <a:spLocks noChangeArrowheads="1"/>
                </p:cNvSpPr>
                <p:nvPr/>
              </p:nvSpPr>
              <p:spPr bwMode="auto">
                <a:xfrm>
                  <a:off x="3961815" y="3346388"/>
                  <a:ext cx="1073664" cy="88403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19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3893052" y="4053928"/>
                  <a:ext cx="1215772" cy="3346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20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3897453" y="3751372"/>
                  <a:ext cx="1206970" cy="9238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sp>
            <p:nvSpPr>
              <p:cNvPr id="216" name="AutoShape 77"/>
              <p:cNvSpPr>
                <a:spLocks noChangeArrowheads="1"/>
              </p:cNvSpPr>
              <p:nvPr/>
            </p:nvSpPr>
            <p:spPr bwMode="auto">
              <a:xfrm>
                <a:off x="3748082" y="5214950"/>
                <a:ext cx="1476000" cy="14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33000"/>
                    </a:sysClr>
                  </a:gs>
                  <a:gs pos="100000">
                    <a:sysClr val="window" lastClr="FFFFFF">
                      <a:alpha val="13000"/>
                    </a:sysClr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/>
              </a:scene3d>
              <a:sp3d prstMaterial="clear">
                <a:bevelT w="381000" h="381000" prst="softRound"/>
              </a:sp3d>
            </p:spPr>
            <p:txBody>
              <a:bodyPr anchor="ctr"/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3326" name="Text Box 4"/>
            <p:cNvSpPr txBox="1">
              <a:spLocks noChangeArrowheads="1"/>
            </p:cNvSpPr>
            <p:nvPr/>
          </p:nvSpPr>
          <p:spPr bwMode="auto">
            <a:xfrm>
              <a:off x="571472" y="4448202"/>
              <a:ext cx="752620" cy="3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목표수립</a:t>
              </a:r>
              <a:endParaRPr lang="en-US" altLang="ko-KR" sz="200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3318" name="그룹 29"/>
          <p:cNvGrpSpPr>
            <a:grpSpLocks/>
          </p:cNvGrpSpPr>
          <p:nvPr/>
        </p:nvGrpSpPr>
        <p:grpSpPr bwMode="auto">
          <a:xfrm>
            <a:off x="1428728" y="2857496"/>
            <a:ext cx="1611313" cy="1643072"/>
            <a:chOff x="1571604" y="2807847"/>
            <a:chExt cx="1857388" cy="1893091"/>
          </a:xfrm>
        </p:grpSpPr>
        <p:grpSp>
          <p:nvGrpSpPr>
            <p:cNvPr id="13321" name="그룹 75"/>
            <p:cNvGrpSpPr>
              <a:grpSpLocks/>
            </p:cNvGrpSpPr>
            <p:nvPr/>
          </p:nvGrpSpPr>
          <p:grpSpPr bwMode="auto">
            <a:xfrm>
              <a:off x="1571604" y="2807847"/>
              <a:ext cx="1857388" cy="1893091"/>
              <a:chOff x="7064392" y="3260794"/>
              <a:chExt cx="1476000" cy="1519469"/>
            </a:xfrm>
          </p:grpSpPr>
          <p:grpSp>
            <p:nvGrpSpPr>
              <p:cNvPr id="11" name="그룹 181"/>
              <p:cNvGrpSpPr/>
              <p:nvPr/>
            </p:nvGrpSpPr>
            <p:grpSpPr>
              <a:xfrm>
                <a:off x="7084310" y="3260794"/>
                <a:ext cx="1416780" cy="1416779"/>
                <a:chOff x="7433996" y="3299832"/>
                <a:chExt cx="1434198" cy="1434197"/>
              </a:xfrm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226" name="Oval 3"/>
                <p:cNvSpPr>
                  <a:spLocks noChangeArrowheads="1"/>
                </p:cNvSpPr>
                <p:nvPr/>
              </p:nvSpPr>
              <p:spPr bwMode="auto">
                <a:xfrm>
                  <a:off x="7433996" y="3299832"/>
                  <a:ext cx="1434198" cy="14341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E5E86"/>
                    </a:gs>
                    <a:gs pos="100000">
                      <a:srgbClr val="53B5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Oval 4"/>
                <p:cNvSpPr>
                  <a:spLocks noChangeArrowheads="1"/>
                </p:cNvSpPr>
                <p:nvPr/>
              </p:nvSpPr>
              <p:spPr bwMode="auto">
                <a:xfrm>
                  <a:off x="7610488" y="3346388"/>
                  <a:ext cx="1073664" cy="88403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28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541725" y="4053928"/>
                  <a:ext cx="1215772" cy="3346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29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546126" y="3751372"/>
                  <a:ext cx="1206970" cy="9238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sp>
            <p:nvSpPr>
              <p:cNvPr id="225" name="AutoShape 77"/>
              <p:cNvSpPr>
                <a:spLocks noChangeArrowheads="1"/>
              </p:cNvSpPr>
              <p:nvPr/>
            </p:nvSpPr>
            <p:spPr bwMode="auto">
              <a:xfrm>
                <a:off x="7064392" y="3304262"/>
                <a:ext cx="1476000" cy="147600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33000"/>
                    </a:sysClr>
                  </a:gs>
                  <a:gs pos="100000">
                    <a:sysClr val="window" lastClr="FFFFFF">
                      <a:alpha val="13000"/>
                    </a:sysClr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/>
              </a:scene3d>
              <a:sp3d prstMaterial="clear">
                <a:bevelT w="381000" h="381000" prst="softRound"/>
              </a:sp3d>
            </p:spPr>
            <p:txBody>
              <a:bodyPr anchor="ctr"/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3322" name="Text Box 4"/>
            <p:cNvSpPr txBox="1">
              <a:spLocks noChangeArrowheads="1"/>
            </p:cNvSpPr>
            <p:nvPr/>
          </p:nvSpPr>
          <p:spPr bwMode="auto">
            <a:xfrm>
              <a:off x="1987520" y="3439925"/>
              <a:ext cx="1082787" cy="3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rPr>
                <a:t>필요 조건</a:t>
              </a:r>
              <a:endParaRPr lang="en-US" altLang="ko-KR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rPr>
                <a:t>취득</a:t>
              </a:r>
              <a:endParaRPr lang="en-US" altLang="ko-KR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 sz="2000" dirty="0" smtClean="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rPr>
                <a:t>전공과 컴퓨터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lang="en-US" altLang="ko-KR" sz="20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2" name="그룹 173"/>
          <p:cNvGrpSpPr/>
          <p:nvPr/>
        </p:nvGrpSpPr>
        <p:grpSpPr>
          <a:xfrm>
            <a:off x="3000364" y="2000240"/>
            <a:ext cx="1750947" cy="1785950"/>
            <a:chOff x="1999803" y="1562100"/>
            <a:chExt cx="1434198" cy="143419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43" name="Oval 3"/>
            <p:cNvSpPr>
              <a:spLocks noChangeArrowheads="1"/>
            </p:cNvSpPr>
            <p:nvPr/>
          </p:nvSpPr>
          <p:spPr bwMode="auto">
            <a:xfrm>
              <a:off x="1999803" y="1562100"/>
              <a:ext cx="1434198" cy="1434197"/>
            </a:xfrm>
            <a:prstGeom prst="ellipse">
              <a:avLst/>
            </a:prstGeom>
            <a:gradFill rotWithShape="1">
              <a:gsLst>
                <a:gs pos="0">
                  <a:srgbClr val="009600"/>
                </a:gs>
                <a:gs pos="100000">
                  <a:srgbClr val="A6CC3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</a:endParaRPr>
            </a:p>
          </p:txBody>
        </p:sp>
        <p:sp>
          <p:nvSpPr>
            <p:cNvPr id="244" name="Oval 4"/>
            <p:cNvSpPr>
              <a:spLocks noChangeArrowheads="1"/>
            </p:cNvSpPr>
            <p:nvPr/>
          </p:nvSpPr>
          <p:spPr bwMode="auto">
            <a:xfrm>
              <a:off x="2176294" y="1608656"/>
              <a:ext cx="1073664" cy="88403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45" name="Oval 4"/>
            <p:cNvSpPr>
              <a:spLocks noChangeArrowheads="1"/>
            </p:cNvSpPr>
            <p:nvPr/>
          </p:nvSpPr>
          <p:spPr bwMode="auto">
            <a:xfrm flipV="1">
              <a:off x="2107531" y="2316196"/>
              <a:ext cx="1215772" cy="3346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46" name="Oval 4"/>
            <p:cNvSpPr>
              <a:spLocks noChangeArrowheads="1"/>
            </p:cNvSpPr>
            <p:nvPr/>
          </p:nvSpPr>
          <p:spPr bwMode="auto">
            <a:xfrm flipV="1">
              <a:off x="2111932" y="2013640"/>
              <a:ext cx="1206970" cy="9238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3071813" y="2406650"/>
            <a:ext cx="1571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목표 확인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및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능력향상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8543925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bg1"/>
                </a:solidFill>
              </a:rPr>
              <a:t>V. JOB BEST</a:t>
            </a:r>
            <a:r>
              <a:rPr lang="ko-KR" altLang="en-US" sz="4000" dirty="0" smtClean="0">
                <a:solidFill>
                  <a:schemeClr val="bg1"/>
                </a:solidFill>
              </a:rPr>
              <a:t>사업의 향후 계획 </a:t>
            </a:r>
          </a:p>
        </p:txBody>
      </p:sp>
      <p:grpSp>
        <p:nvGrpSpPr>
          <p:cNvPr id="22531" name="그룹 42"/>
          <p:cNvGrpSpPr>
            <a:grpSpLocks/>
          </p:cNvGrpSpPr>
          <p:nvPr/>
        </p:nvGrpSpPr>
        <p:grpSpPr bwMode="auto">
          <a:xfrm>
            <a:off x="571500" y="1928813"/>
            <a:ext cx="2628900" cy="935037"/>
            <a:chOff x="571529" y="1928801"/>
            <a:chExt cx="2628900" cy="935039"/>
          </a:xfrm>
        </p:grpSpPr>
        <p:sp>
          <p:nvSpPr>
            <p:cNvPr id="25" name="사다리꼴 24"/>
            <p:cNvSpPr/>
            <p:nvPr/>
          </p:nvSpPr>
          <p:spPr bwMode="auto">
            <a:xfrm flipH="1" flipV="1">
              <a:off x="752503" y="2552712"/>
              <a:ext cx="2267976" cy="311128"/>
            </a:xfrm>
            <a:prstGeom prst="trapezoid">
              <a:avLst>
                <a:gd name="adj" fmla="val 327198"/>
              </a:avLst>
            </a:prstGeom>
            <a:gradFill>
              <a:gsLst>
                <a:gs pos="12000">
                  <a:srgbClr val="0070C0">
                    <a:alpha val="0"/>
                  </a:srgbClr>
                </a:gs>
                <a:gs pos="53000">
                  <a:srgbClr val="0070C0">
                    <a:alpha val="58000"/>
                  </a:srgbClr>
                </a:gs>
                <a:gs pos="100000">
                  <a:srgbClr val="002060"/>
                </a:gs>
              </a:gsLst>
              <a:lin ang="5400000" scaled="1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dirty="0">
                <a:solidFill>
                  <a:srgbClr val="4B0505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22586" name="그룹 67"/>
            <p:cNvGrpSpPr>
              <a:grpSpLocks/>
            </p:cNvGrpSpPr>
            <p:nvPr/>
          </p:nvGrpSpPr>
          <p:grpSpPr bwMode="auto">
            <a:xfrm>
              <a:off x="571529" y="1928801"/>
              <a:ext cx="2628900" cy="652427"/>
              <a:chOff x="171450" y="3587750"/>
              <a:chExt cx="2711450" cy="519351"/>
            </a:xfrm>
          </p:grpSpPr>
          <p:sp>
            <p:nvSpPr>
              <p:cNvPr id="59" name="AutoShape 68"/>
              <p:cNvSpPr>
                <a:spLocks noChangeArrowheads="1"/>
              </p:cNvSpPr>
              <p:nvPr/>
            </p:nvSpPr>
            <p:spPr bwMode="auto">
              <a:xfrm>
                <a:off x="171450" y="358775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772A3"/>
                  </a:gs>
                  <a:gs pos="100000">
                    <a:srgbClr val="53B5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0" name="AutoShape 66"/>
              <p:cNvSpPr>
                <a:spLocks noChangeArrowheads="1"/>
              </p:cNvSpPr>
              <p:nvPr/>
            </p:nvSpPr>
            <p:spPr bwMode="auto">
              <a:xfrm>
                <a:off x="328718" y="360362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32" name="그룹 43"/>
          <p:cNvGrpSpPr>
            <a:grpSpLocks/>
          </p:cNvGrpSpPr>
          <p:nvPr/>
        </p:nvGrpSpPr>
        <p:grpSpPr bwMode="auto">
          <a:xfrm>
            <a:off x="3314700" y="1941513"/>
            <a:ext cx="2627313" cy="941387"/>
            <a:chOff x="3314729" y="1941502"/>
            <a:chExt cx="2627312" cy="941370"/>
          </a:xfrm>
        </p:grpSpPr>
        <p:sp>
          <p:nvSpPr>
            <p:cNvPr id="27" name="사다리꼴 26"/>
            <p:cNvSpPr/>
            <p:nvPr/>
          </p:nvSpPr>
          <p:spPr bwMode="auto">
            <a:xfrm flipH="1" flipV="1">
              <a:off x="3498512" y="2571743"/>
              <a:ext cx="2267406" cy="311129"/>
            </a:xfrm>
            <a:prstGeom prst="trapezoid">
              <a:avLst>
                <a:gd name="adj" fmla="val 327198"/>
              </a:avLst>
            </a:prstGeom>
            <a:gradFill>
              <a:gsLst>
                <a:gs pos="12000">
                  <a:srgbClr val="7CB107">
                    <a:alpha val="0"/>
                  </a:srgbClr>
                </a:gs>
                <a:gs pos="53000">
                  <a:srgbClr val="7CB107">
                    <a:alpha val="40000"/>
                  </a:srgbClr>
                </a:gs>
                <a:gs pos="100000">
                  <a:srgbClr val="003300"/>
                </a:gs>
              </a:gsLst>
              <a:lin ang="5400000" scaled="1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dirty="0">
                <a:solidFill>
                  <a:srgbClr val="4B0505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22578" name="그룹 69"/>
            <p:cNvGrpSpPr>
              <a:grpSpLocks/>
            </p:cNvGrpSpPr>
            <p:nvPr/>
          </p:nvGrpSpPr>
          <p:grpSpPr bwMode="auto">
            <a:xfrm>
              <a:off x="3314729" y="1941502"/>
              <a:ext cx="2627312" cy="651555"/>
              <a:chOff x="171450" y="5473700"/>
              <a:chExt cx="2711450" cy="519351"/>
            </a:xfrm>
          </p:grpSpPr>
          <p:sp>
            <p:nvSpPr>
              <p:cNvPr id="64" name="AutoShape 68"/>
              <p:cNvSpPr>
                <a:spLocks noChangeArrowheads="1"/>
              </p:cNvSpPr>
              <p:nvPr/>
            </p:nvSpPr>
            <p:spPr bwMode="auto">
              <a:xfrm>
                <a:off x="171450" y="547370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3300"/>
                  </a:gs>
                  <a:gs pos="100000">
                    <a:srgbClr val="A6CC3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2" name="AutoShape 66"/>
              <p:cNvSpPr>
                <a:spLocks noChangeArrowheads="1"/>
              </p:cNvSpPr>
              <p:nvPr/>
            </p:nvSpPr>
            <p:spPr bwMode="auto">
              <a:xfrm>
                <a:off x="328718" y="548957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33" name="그룹 46"/>
          <p:cNvGrpSpPr>
            <a:grpSpLocks/>
          </p:cNvGrpSpPr>
          <p:nvPr/>
        </p:nvGrpSpPr>
        <p:grpSpPr bwMode="auto">
          <a:xfrm>
            <a:off x="574675" y="2852738"/>
            <a:ext cx="2627313" cy="3314700"/>
            <a:chOff x="574704" y="2852727"/>
            <a:chExt cx="2627312" cy="3314700"/>
          </a:xfrm>
        </p:grpSpPr>
        <p:grpSp>
          <p:nvGrpSpPr>
            <p:cNvPr id="22567" name="그룹 23"/>
            <p:cNvGrpSpPr>
              <a:grpSpLocks/>
            </p:cNvGrpSpPr>
            <p:nvPr/>
          </p:nvGrpSpPr>
          <p:grpSpPr bwMode="auto">
            <a:xfrm>
              <a:off x="574704" y="2852727"/>
              <a:ext cx="2627312" cy="3314700"/>
              <a:chOff x="4052883" y="3145652"/>
              <a:chExt cx="2711450" cy="519351"/>
            </a:xfrm>
          </p:grpSpPr>
          <p:sp>
            <p:nvSpPr>
              <p:cNvPr id="48" name="AutoShape 68"/>
              <p:cNvSpPr>
                <a:spLocks noChangeArrowheads="1"/>
              </p:cNvSpPr>
              <p:nvPr/>
            </p:nvSpPr>
            <p:spPr bwMode="auto">
              <a:xfrm>
                <a:off x="4052883" y="3145652"/>
                <a:ext cx="2711450" cy="519351"/>
              </a:xfrm>
              <a:prstGeom prst="roundRect">
                <a:avLst>
                  <a:gd name="adj" fmla="val 1332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79CC"/>
                  </a:gs>
                </a:gsLst>
                <a:lin ang="5400000" scaled="1"/>
              </a:gradFill>
              <a:ln w="12700">
                <a:solidFill>
                  <a:srgbClr val="003366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charset="0"/>
                  <a:ea typeface="+mn-ea"/>
                </a:endParaRPr>
              </a:p>
            </p:txBody>
          </p:sp>
          <p:sp>
            <p:nvSpPr>
              <p:cNvPr id="22574" name="AutoShape 66"/>
              <p:cNvSpPr>
                <a:spLocks noChangeArrowheads="1"/>
              </p:cNvSpPr>
              <p:nvPr/>
            </p:nvSpPr>
            <p:spPr bwMode="auto">
              <a:xfrm>
                <a:off x="4071934" y="3161527"/>
                <a:ext cx="2648106" cy="234950"/>
              </a:xfrm>
              <a:prstGeom prst="roundRect">
                <a:avLst>
                  <a:gd name="adj" fmla="val 9458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 bwMode="auto">
            <a:xfrm>
              <a:off x="682604" y="3044206"/>
              <a:ext cx="2401735" cy="2996391"/>
            </a:xfrm>
            <a:prstGeom prst="roundRect">
              <a:avLst>
                <a:gd name="adj" fmla="val 16250"/>
              </a:avLst>
            </a:prstGeom>
            <a:gradFill flip="none" rotWithShape="1">
              <a:gsLst>
                <a:gs pos="29000">
                  <a:srgbClr val="CBCBCB"/>
                </a:gs>
                <a:gs pos="69000">
                  <a:sysClr val="window" lastClr="FFFFFF"/>
                </a:gs>
              </a:gsLst>
              <a:lin ang="2700000" scaled="1"/>
              <a:tileRect/>
            </a:gradFill>
            <a:ln w="5715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19800000"/>
              </a:lightRig>
            </a:scene3d>
            <a:sp3d extrusionH="254000" prstMaterial="dkEdge">
              <a:bevelT w="215900" h="57150" prst="softRound"/>
              <a:extrusionClr>
                <a:sysClr val="window" lastClr="FFFFFF"/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grpSp>
        <p:nvGrpSpPr>
          <p:cNvPr id="22534" name="그룹 48"/>
          <p:cNvGrpSpPr>
            <a:grpSpLocks/>
          </p:cNvGrpSpPr>
          <p:nvPr/>
        </p:nvGrpSpPr>
        <p:grpSpPr bwMode="auto">
          <a:xfrm>
            <a:off x="3322638" y="2852738"/>
            <a:ext cx="2628900" cy="3314700"/>
            <a:chOff x="3322666" y="2852727"/>
            <a:chExt cx="2628900" cy="3314700"/>
          </a:xfrm>
        </p:grpSpPr>
        <p:grpSp>
          <p:nvGrpSpPr>
            <p:cNvPr id="22559" name="그룹 20"/>
            <p:cNvGrpSpPr>
              <a:grpSpLocks/>
            </p:cNvGrpSpPr>
            <p:nvPr/>
          </p:nvGrpSpPr>
          <p:grpSpPr bwMode="auto">
            <a:xfrm>
              <a:off x="3322666" y="2852727"/>
              <a:ext cx="2628900" cy="3314700"/>
              <a:chOff x="4052883" y="4387077"/>
              <a:chExt cx="2711450" cy="519351"/>
            </a:xfrm>
          </p:grpSpPr>
          <p:sp>
            <p:nvSpPr>
              <p:cNvPr id="45" name="AutoShape 68"/>
              <p:cNvSpPr>
                <a:spLocks noChangeArrowheads="1"/>
              </p:cNvSpPr>
              <p:nvPr/>
            </p:nvSpPr>
            <p:spPr bwMode="auto">
              <a:xfrm>
                <a:off x="4052883" y="4387077"/>
                <a:ext cx="2711450" cy="519351"/>
              </a:xfrm>
              <a:prstGeom prst="roundRect">
                <a:avLst>
                  <a:gd name="adj" fmla="val 13320"/>
                </a:avLst>
              </a:prstGeom>
              <a:gradFill rotWithShape="1">
                <a:gsLst>
                  <a:gs pos="0">
                    <a:srgbClr val="123600"/>
                  </a:gs>
                  <a:gs pos="100000">
                    <a:srgbClr val="76B800"/>
                  </a:gs>
                </a:gsLst>
                <a:lin ang="5400000" scaled="1"/>
              </a:gradFill>
              <a:ln w="12700">
                <a:solidFill>
                  <a:srgbClr val="123600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charset="0"/>
                  <a:ea typeface="+mn-ea"/>
                </a:endParaRPr>
              </a:p>
            </p:txBody>
          </p:sp>
          <p:sp>
            <p:nvSpPr>
              <p:cNvPr id="22566" name="AutoShape 66"/>
              <p:cNvSpPr>
                <a:spLocks noChangeArrowheads="1"/>
              </p:cNvSpPr>
              <p:nvPr/>
            </p:nvSpPr>
            <p:spPr bwMode="auto">
              <a:xfrm>
                <a:off x="4071934" y="4402952"/>
                <a:ext cx="2648106" cy="234950"/>
              </a:xfrm>
              <a:prstGeom prst="roundRect">
                <a:avLst>
                  <a:gd name="adj" fmla="val 9458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1" name="모서리가 둥근 직사각형 50"/>
            <p:cNvSpPr/>
            <p:nvPr/>
          </p:nvSpPr>
          <p:spPr bwMode="auto">
            <a:xfrm>
              <a:off x="3432019" y="3044206"/>
              <a:ext cx="2401736" cy="2996391"/>
            </a:xfrm>
            <a:prstGeom prst="roundRect">
              <a:avLst>
                <a:gd name="adj" fmla="val 16250"/>
              </a:avLst>
            </a:prstGeom>
            <a:gradFill flip="none" rotWithShape="1">
              <a:gsLst>
                <a:gs pos="29000">
                  <a:srgbClr val="CBCBCB"/>
                </a:gs>
                <a:gs pos="69000">
                  <a:sysClr val="window" lastClr="FFFFFF"/>
                </a:gs>
              </a:gsLst>
              <a:lin ang="2700000" scaled="1"/>
              <a:tileRect/>
            </a:gradFill>
            <a:ln w="5715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19800000"/>
              </a:lightRig>
            </a:scene3d>
            <a:sp3d extrusionH="254000" prstMaterial="dkEdge">
              <a:bevelT w="215900" h="57150" prst="softRound"/>
              <a:extrusionClr>
                <a:sysClr val="window" lastClr="FFFFFF"/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grpSp>
        <p:nvGrpSpPr>
          <p:cNvPr id="22535" name="그룹 52"/>
          <p:cNvGrpSpPr>
            <a:grpSpLocks/>
          </p:cNvGrpSpPr>
          <p:nvPr/>
        </p:nvGrpSpPr>
        <p:grpSpPr bwMode="auto">
          <a:xfrm>
            <a:off x="6088063" y="2852738"/>
            <a:ext cx="2627312" cy="3314700"/>
            <a:chOff x="6088091" y="2852727"/>
            <a:chExt cx="2627313" cy="3314700"/>
          </a:xfrm>
        </p:grpSpPr>
        <p:grpSp>
          <p:nvGrpSpPr>
            <p:cNvPr id="22551" name="그룹 17"/>
            <p:cNvGrpSpPr>
              <a:grpSpLocks/>
            </p:cNvGrpSpPr>
            <p:nvPr/>
          </p:nvGrpSpPr>
          <p:grpSpPr bwMode="auto">
            <a:xfrm>
              <a:off x="6088091" y="2852727"/>
              <a:ext cx="2627313" cy="3314700"/>
              <a:chOff x="4052883" y="3774302"/>
              <a:chExt cx="2711450" cy="519351"/>
            </a:xfrm>
          </p:grpSpPr>
          <p:sp>
            <p:nvSpPr>
              <p:cNvPr id="42" name="AutoShape 68"/>
              <p:cNvSpPr>
                <a:spLocks noChangeArrowheads="1"/>
              </p:cNvSpPr>
              <p:nvPr/>
            </p:nvSpPr>
            <p:spPr bwMode="auto">
              <a:xfrm>
                <a:off x="4052883" y="3774302"/>
                <a:ext cx="2711450" cy="519351"/>
              </a:xfrm>
              <a:prstGeom prst="roundRect">
                <a:avLst>
                  <a:gd name="adj" fmla="val 13320"/>
                </a:avLst>
              </a:prstGeom>
              <a:gradFill rotWithShape="1">
                <a:gsLst>
                  <a:gs pos="0">
                    <a:srgbClr val="9F2803"/>
                  </a:gs>
                  <a:gs pos="100000">
                    <a:srgbClr val="EA6A00"/>
                  </a:gs>
                </a:gsLst>
                <a:lin ang="5400000" scaled="1"/>
              </a:gradFill>
              <a:ln w="12700">
                <a:solidFill>
                  <a:srgbClr val="661A02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charset="0"/>
                  <a:ea typeface="+mn-ea"/>
                </a:endParaRPr>
              </a:p>
            </p:txBody>
          </p:sp>
          <p:sp>
            <p:nvSpPr>
              <p:cNvPr id="22558" name="AutoShape 66"/>
              <p:cNvSpPr>
                <a:spLocks noChangeArrowheads="1"/>
              </p:cNvSpPr>
              <p:nvPr/>
            </p:nvSpPr>
            <p:spPr bwMode="auto">
              <a:xfrm>
                <a:off x="4071934" y="3790177"/>
                <a:ext cx="2648106" cy="234950"/>
              </a:xfrm>
              <a:prstGeom prst="roundRect">
                <a:avLst>
                  <a:gd name="adj" fmla="val 9458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2" name="모서리가 둥근 직사각형 51"/>
            <p:cNvSpPr/>
            <p:nvPr/>
          </p:nvSpPr>
          <p:spPr bwMode="auto">
            <a:xfrm>
              <a:off x="6197309" y="3044206"/>
              <a:ext cx="2401737" cy="2996391"/>
            </a:xfrm>
            <a:prstGeom prst="roundRect">
              <a:avLst>
                <a:gd name="adj" fmla="val 16250"/>
              </a:avLst>
            </a:prstGeom>
            <a:gradFill flip="none" rotWithShape="1">
              <a:gsLst>
                <a:gs pos="29000">
                  <a:srgbClr val="CBCBCB"/>
                </a:gs>
                <a:gs pos="69000">
                  <a:sysClr val="window" lastClr="FFFFFF"/>
                </a:gs>
              </a:gsLst>
              <a:lin ang="2700000" scaled="1"/>
              <a:tileRect/>
            </a:gradFill>
            <a:ln w="5715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19800000"/>
              </a:lightRig>
            </a:scene3d>
            <a:sp3d extrusionH="254000" prstMaterial="dkEdge">
              <a:bevelT w="215900" h="57150" prst="softRound"/>
              <a:extrusionClr>
                <a:sysClr val="window" lastClr="FFFFFF"/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grpSp>
        <p:nvGrpSpPr>
          <p:cNvPr id="22536" name="그룹 45"/>
          <p:cNvGrpSpPr>
            <a:grpSpLocks/>
          </p:cNvGrpSpPr>
          <p:nvPr/>
        </p:nvGrpSpPr>
        <p:grpSpPr bwMode="auto">
          <a:xfrm>
            <a:off x="6062663" y="1928813"/>
            <a:ext cx="2627312" cy="947737"/>
            <a:chOff x="6062691" y="1928802"/>
            <a:chExt cx="2627313" cy="947737"/>
          </a:xfrm>
        </p:grpSpPr>
        <p:sp>
          <p:nvSpPr>
            <p:cNvPr id="28" name="사다리꼴 27"/>
            <p:cNvSpPr/>
            <p:nvPr/>
          </p:nvSpPr>
          <p:spPr bwMode="auto">
            <a:xfrm flipH="1" flipV="1">
              <a:off x="6260727" y="2565411"/>
              <a:ext cx="2267407" cy="311128"/>
            </a:xfrm>
            <a:prstGeom prst="trapezoid">
              <a:avLst>
                <a:gd name="adj" fmla="val 327198"/>
              </a:avLst>
            </a:prstGeom>
            <a:gradFill>
              <a:gsLst>
                <a:gs pos="12000">
                  <a:srgbClr val="7CB107">
                    <a:alpha val="0"/>
                  </a:srgbClr>
                </a:gs>
                <a:gs pos="53000">
                  <a:srgbClr val="FFC000">
                    <a:alpha val="40000"/>
                  </a:srgbClr>
                </a:gs>
                <a:gs pos="100000">
                  <a:srgbClr val="FE690E"/>
                </a:gs>
              </a:gsLst>
              <a:lin ang="5400000" scaled="1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dirty="0">
                <a:solidFill>
                  <a:srgbClr val="4B0505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22546" name="그룹 68"/>
            <p:cNvGrpSpPr>
              <a:grpSpLocks/>
            </p:cNvGrpSpPr>
            <p:nvPr/>
          </p:nvGrpSpPr>
          <p:grpSpPr bwMode="auto">
            <a:xfrm>
              <a:off x="6062691" y="1928802"/>
              <a:ext cx="2627313" cy="651554"/>
              <a:chOff x="171450" y="6184900"/>
              <a:chExt cx="2711450" cy="519351"/>
            </a:xfrm>
          </p:grpSpPr>
          <p:sp>
            <p:nvSpPr>
              <p:cNvPr id="69" name="AutoShape 68"/>
              <p:cNvSpPr>
                <a:spLocks noChangeArrowheads="1"/>
              </p:cNvSpPr>
              <p:nvPr/>
            </p:nvSpPr>
            <p:spPr bwMode="auto">
              <a:xfrm>
                <a:off x="171450" y="618490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F8511"/>
                  </a:gs>
                  <a:gs pos="100000">
                    <a:srgbClr val="FFC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0" name="AutoShape 66"/>
              <p:cNvSpPr>
                <a:spLocks noChangeArrowheads="1"/>
              </p:cNvSpPr>
              <p:nvPr/>
            </p:nvSpPr>
            <p:spPr bwMode="auto">
              <a:xfrm>
                <a:off x="328718" y="620077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537" name="Text Box 4"/>
          <p:cNvSpPr txBox="1">
            <a:spLocks noChangeArrowheads="1"/>
          </p:cNvSpPr>
          <p:nvPr/>
        </p:nvSpPr>
        <p:spPr bwMode="auto">
          <a:xfrm>
            <a:off x="776288" y="1992313"/>
            <a:ext cx="21923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900" dirty="0">
                <a:latin typeface="HY견고딕" pitchFamily="18" charset="-127"/>
                <a:ea typeface="HY견고딕" pitchFamily="18" charset="-127"/>
              </a:rPr>
              <a:t>입학에서 졸업까지</a:t>
            </a:r>
            <a:endParaRPr kumimoji="0" lang="en-US" altLang="ko-KR" sz="19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en-US" altLang="ko-KR" sz="1900" dirty="0">
                <a:latin typeface="HY견고딕" pitchFamily="18" charset="-127"/>
                <a:ea typeface="HY견고딕" pitchFamily="18" charset="-127"/>
              </a:rPr>
              <a:t>TOTAL </a:t>
            </a:r>
            <a:r>
              <a:rPr kumimoji="0" lang="ko-KR" altLang="en-US" sz="1900" dirty="0">
                <a:latin typeface="HY견고딕" pitchFamily="18" charset="-127"/>
                <a:ea typeface="HY견고딕" pitchFamily="18" charset="-127"/>
              </a:rPr>
              <a:t>서비스</a:t>
            </a:r>
            <a:endParaRPr kumimoji="0" lang="en-US" altLang="ko-KR" sz="19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634" name="Text Box 4"/>
          <p:cNvSpPr txBox="1">
            <a:spLocks noChangeArrowheads="1"/>
          </p:cNvSpPr>
          <p:nvPr/>
        </p:nvSpPr>
        <p:spPr bwMode="auto">
          <a:xfrm>
            <a:off x="3463925" y="2000240"/>
            <a:ext cx="23352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실제적 프로그램</a:t>
            </a:r>
            <a:endParaRPr kumimoji="0"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635" name="Text Box 4"/>
          <p:cNvSpPr txBox="1">
            <a:spLocks noChangeArrowheads="1"/>
          </p:cNvSpPr>
          <p:nvPr/>
        </p:nvSpPr>
        <p:spPr bwMode="auto">
          <a:xfrm>
            <a:off x="6240463" y="2001838"/>
            <a:ext cx="22971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20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맞춤형 후원프로그램</a:t>
            </a:r>
            <a:endParaRPr kumimoji="0" lang="en-US" altLang="ko-KR" sz="20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714375" y="3286125"/>
            <a:ext cx="22860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학생의 개인 경력관리</a:t>
            </a:r>
            <a:endParaRPr kumimoji="0" lang="en-US" altLang="ko-KR" sz="16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16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체계적 진로지도 및</a:t>
            </a:r>
            <a:endParaRPr kumimoji="0" lang="en-US" altLang="ko-KR" sz="16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취업지도</a:t>
            </a:r>
            <a:endParaRPr kumimoji="0" lang="en-US" altLang="ko-KR" sz="16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16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교양 및 전공교과와 </a:t>
            </a:r>
            <a:endParaRPr kumimoji="0" lang="en-US" altLang="ko-KR" sz="16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600" dirty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연계</a:t>
            </a:r>
            <a:endParaRPr kumimoji="0" lang="en-US" altLang="ko-KR" sz="16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541" name="Text Box 4"/>
          <p:cNvSpPr txBox="1">
            <a:spLocks noChangeArrowheads="1"/>
          </p:cNvSpPr>
          <p:nvPr/>
        </p:nvSpPr>
        <p:spPr bwMode="auto">
          <a:xfrm>
            <a:off x="3429000" y="3270250"/>
            <a:ext cx="24288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ko-KR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기업과 연계된 인턴십</a:t>
            </a:r>
            <a:endParaRPr kumimoji="0" lang="en-US" altLang="ko-KR" sz="1600" dirty="0">
              <a:solidFill>
                <a:srgbClr val="34411B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kumimoji="0" lang="en-US" altLang="ko-KR" sz="1600" dirty="0">
              <a:solidFill>
                <a:srgbClr val="34411B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ko-KR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각종 인력양성사업 참여</a:t>
            </a:r>
            <a:endParaRPr kumimoji="0" lang="en-US" altLang="ko-KR" sz="1600" dirty="0">
              <a:solidFill>
                <a:srgbClr val="34411B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</a:pPr>
            <a:r>
              <a:rPr kumimoji="0" lang="en-US" altLang="ko-KR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통한 전문인력 양성</a:t>
            </a:r>
            <a:endParaRPr kumimoji="0" lang="en-US" altLang="ko-KR" sz="1600" dirty="0">
              <a:solidFill>
                <a:srgbClr val="34411B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</a:pPr>
            <a:r>
              <a:rPr kumimoji="0" lang="en-US" altLang="ko-KR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ko-KR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실제적 포상을 통한</a:t>
            </a:r>
            <a:endParaRPr kumimoji="0" lang="en-US" altLang="ko-KR" sz="1600" dirty="0">
              <a:solidFill>
                <a:srgbClr val="34411B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</a:pPr>
            <a:r>
              <a:rPr kumimoji="0" lang="en-US" altLang="ko-KR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600" dirty="0">
                <a:solidFill>
                  <a:srgbClr val="34411B"/>
                </a:solidFill>
                <a:latin typeface="HY견고딕" pitchFamily="18" charset="-127"/>
                <a:ea typeface="HY견고딕" pitchFamily="18" charset="-127"/>
              </a:rPr>
              <a:t>동기유발</a:t>
            </a:r>
            <a:endParaRPr kumimoji="0" lang="en-US" altLang="ko-KR" sz="1600" dirty="0">
              <a:solidFill>
                <a:srgbClr val="34411B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6215063" y="3270250"/>
            <a:ext cx="2357437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ko-KR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내실 있는 인턴제 시행</a:t>
            </a: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ko-KR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취업 선배들의 노하우</a:t>
            </a: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</a:pPr>
            <a:r>
              <a:rPr kumimoji="0" lang="en-US" altLang="ko-KR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전달 및 습득</a:t>
            </a: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</a:pP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ko-KR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학교 및 정부의 각종</a:t>
            </a: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</a:pPr>
            <a:r>
              <a:rPr kumimoji="0" lang="en-US" altLang="ko-KR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프로그램과의 연계</a:t>
            </a: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kumimoji="0" lang="en-US" altLang="ko-KR" sz="160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</a:pPr>
            <a:r>
              <a:rPr kumimoji="0" lang="en-US" altLang="ko-KR" sz="16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 32"/>
          <p:cNvSpPr/>
          <p:nvPr/>
        </p:nvSpPr>
        <p:spPr>
          <a:xfrm>
            <a:off x="5570538" y="1951038"/>
            <a:ext cx="1235075" cy="1128712"/>
          </a:xfrm>
          <a:custGeom>
            <a:avLst/>
            <a:gdLst>
              <a:gd name="connsiteX0" fmla="*/ 2061029 w 2061029"/>
              <a:gd name="connsiteY0" fmla="*/ 566057 h 566057"/>
              <a:gd name="connsiteX1" fmla="*/ 1407886 w 2061029"/>
              <a:gd name="connsiteY1" fmla="*/ 0 h 566057"/>
              <a:gd name="connsiteX2" fmla="*/ 0 w 2061029"/>
              <a:gd name="connsiteY2" fmla="*/ 14515 h 566057"/>
              <a:gd name="connsiteX0" fmla="*/ 2050576 w 2050576"/>
              <a:gd name="connsiteY0" fmla="*/ 578973 h 578973"/>
              <a:gd name="connsiteX1" fmla="*/ 1397433 w 2050576"/>
              <a:gd name="connsiteY1" fmla="*/ 12916 h 578973"/>
              <a:gd name="connsiteX2" fmla="*/ 0 w 2050576"/>
              <a:gd name="connsiteY2" fmla="*/ 0 h 5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576" h="578973">
                <a:moveTo>
                  <a:pt x="2050576" y="578973"/>
                </a:moveTo>
                <a:lnTo>
                  <a:pt x="1397433" y="12916"/>
                </a:lnTo>
                <a:lnTo>
                  <a:pt x="0" y="0"/>
                </a:lnTo>
              </a:path>
            </a:pathLst>
          </a:custGeom>
          <a:ln w="19050">
            <a:solidFill>
              <a:srgbClr val="30487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70C0"/>
              </a:solidFill>
            </a:endParaRPr>
          </a:p>
        </p:txBody>
      </p:sp>
      <p:sp>
        <p:nvSpPr>
          <p:cNvPr id="34" name="자유형 33"/>
          <p:cNvSpPr/>
          <p:nvPr/>
        </p:nvSpPr>
        <p:spPr>
          <a:xfrm>
            <a:off x="3967163" y="2949575"/>
            <a:ext cx="1235075" cy="1127125"/>
          </a:xfrm>
          <a:custGeom>
            <a:avLst/>
            <a:gdLst>
              <a:gd name="connsiteX0" fmla="*/ 2061029 w 2061029"/>
              <a:gd name="connsiteY0" fmla="*/ 566057 h 566057"/>
              <a:gd name="connsiteX1" fmla="*/ 1407886 w 2061029"/>
              <a:gd name="connsiteY1" fmla="*/ 0 h 566057"/>
              <a:gd name="connsiteX2" fmla="*/ 0 w 2061029"/>
              <a:gd name="connsiteY2" fmla="*/ 14515 h 566057"/>
              <a:gd name="connsiteX0" fmla="*/ 2050576 w 2050576"/>
              <a:gd name="connsiteY0" fmla="*/ 578973 h 578973"/>
              <a:gd name="connsiteX1" fmla="*/ 1397433 w 2050576"/>
              <a:gd name="connsiteY1" fmla="*/ 12916 h 578973"/>
              <a:gd name="connsiteX2" fmla="*/ 0 w 2050576"/>
              <a:gd name="connsiteY2" fmla="*/ 0 h 5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576" h="578973">
                <a:moveTo>
                  <a:pt x="2050576" y="578973"/>
                </a:moveTo>
                <a:lnTo>
                  <a:pt x="1397433" y="12916"/>
                </a:lnTo>
                <a:lnTo>
                  <a:pt x="0" y="0"/>
                </a:lnTo>
              </a:path>
            </a:pathLst>
          </a:custGeom>
          <a:ln w="19050">
            <a:solidFill>
              <a:srgbClr val="30487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70C0"/>
              </a:solidFill>
            </a:endParaRPr>
          </a:p>
        </p:txBody>
      </p:sp>
      <p:sp>
        <p:nvSpPr>
          <p:cNvPr id="37" name="자유형 36"/>
          <p:cNvSpPr/>
          <p:nvPr/>
        </p:nvSpPr>
        <p:spPr>
          <a:xfrm>
            <a:off x="2459038" y="4041775"/>
            <a:ext cx="1235075" cy="1127125"/>
          </a:xfrm>
          <a:custGeom>
            <a:avLst/>
            <a:gdLst>
              <a:gd name="connsiteX0" fmla="*/ 2061029 w 2061029"/>
              <a:gd name="connsiteY0" fmla="*/ 566057 h 566057"/>
              <a:gd name="connsiteX1" fmla="*/ 1407886 w 2061029"/>
              <a:gd name="connsiteY1" fmla="*/ 0 h 566057"/>
              <a:gd name="connsiteX2" fmla="*/ 0 w 2061029"/>
              <a:gd name="connsiteY2" fmla="*/ 14515 h 566057"/>
              <a:gd name="connsiteX0" fmla="*/ 2050576 w 2050576"/>
              <a:gd name="connsiteY0" fmla="*/ 578973 h 578973"/>
              <a:gd name="connsiteX1" fmla="*/ 1397433 w 2050576"/>
              <a:gd name="connsiteY1" fmla="*/ 12916 h 578973"/>
              <a:gd name="connsiteX2" fmla="*/ 0 w 2050576"/>
              <a:gd name="connsiteY2" fmla="*/ 0 h 5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576" h="578973">
                <a:moveTo>
                  <a:pt x="2050576" y="578973"/>
                </a:moveTo>
                <a:lnTo>
                  <a:pt x="1397433" y="12916"/>
                </a:lnTo>
                <a:lnTo>
                  <a:pt x="0" y="0"/>
                </a:lnTo>
              </a:path>
            </a:pathLst>
          </a:custGeom>
          <a:ln w="19050">
            <a:solidFill>
              <a:srgbClr val="30487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70C0"/>
              </a:solidFill>
            </a:endParaRPr>
          </a:p>
        </p:txBody>
      </p:sp>
      <p:sp>
        <p:nvSpPr>
          <p:cNvPr id="41" name="AutoShape 972"/>
          <p:cNvSpPr>
            <a:spLocks noChangeArrowheads="1"/>
          </p:cNvSpPr>
          <p:nvPr/>
        </p:nvSpPr>
        <p:spPr bwMode="auto">
          <a:xfrm rot="19999016" flipH="1">
            <a:off x="5806899" y="2896189"/>
            <a:ext cx="2661115" cy="1096582"/>
          </a:xfrm>
          <a:prstGeom prst="parallelogram">
            <a:avLst>
              <a:gd name="adj" fmla="val 112333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600000" scaled="0"/>
          </a:gradFill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sp3d extrusionH="323850"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2" name="AutoShape 973"/>
          <p:cNvSpPr>
            <a:spLocks noChangeArrowheads="1"/>
          </p:cNvSpPr>
          <p:nvPr/>
        </p:nvSpPr>
        <p:spPr bwMode="auto">
          <a:xfrm rot="17374876" flipH="1">
            <a:off x="6020647" y="3188393"/>
            <a:ext cx="748713" cy="1665448"/>
          </a:xfrm>
          <a:prstGeom prst="parallelogram">
            <a:avLst>
              <a:gd name="adj" fmla="val 24093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sp3d extrusionH="273050"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3" name="AutoShape 972"/>
          <p:cNvSpPr>
            <a:spLocks noChangeArrowheads="1"/>
          </p:cNvSpPr>
          <p:nvPr/>
        </p:nvSpPr>
        <p:spPr bwMode="auto">
          <a:xfrm rot="19999016" flipH="1">
            <a:off x="4352396" y="4023900"/>
            <a:ext cx="2661115" cy="1096582"/>
          </a:xfrm>
          <a:prstGeom prst="parallelogram">
            <a:avLst>
              <a:gd name="adj" fmla="val 112333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600000" scaled="0"/>
          </a:gradFill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sp3d extrusionH="323850"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4" name="AutoShape 973"/>
          <p:cNvSpPr>
            <a:spLocks noChangeArrowheads="1"/>
          </p:cNvSpPr>
          <p:nvPr/>
        </p:nvSpPr>
        <p:spPr bwMode="auto">
          <a:xfrm rot="17374876" flipH="1">
            <a:off x="4564965" y="4316104"/>
            <a:ext cx="748713" cy="1665448"/>
          </a:xfrm>
          <a:prstGeom prst="parallelogram">
            <a:avLst>
              <a:gd name="adj" fmla="val 24093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sp3d extrusionH="273050"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5" name="AutoShape 972"/>
          <p:cNvSpPr>
            <a:spLocks noChangeArrowheads="1"/>
          </p:cNvSpPr>
          <p:nvPr/>
        </p:nvSpPr>
        <p:spPr bwMode="auto">
          <a:xfrm rot="19999016" flipH="1">
            <a:off x="2905626" y="5139160"/>
            <a:ext cx="2661115" cy="1096582"/>
          </a:xfrm>
          <a:prstGeom prst="parallelogram">
            <a:avLst>
              <a:gd name="adj" fmla="val 112333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600000" scaled="0"/>
          </a:gradFill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sp3d extrusionH="323850"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6" name="AutoShape 973"/>
          <p:cNvSpPr>
            <a:spLocks noChangeArrowheads="1"/>
          </p:cNvSpPr>
          <p:nvPr/>
        </p:nvSpPr>
        <p:spPr bwMode="auto">
          <a:xfrm rot="17374876" flipH="1">
            <a:off x="3170090" y="5401683"/>
            <a:ext cx="686170" cy="1683964"/>
          </a:xfrm>
          <a:prstGeom prst="parallelogram">
            <a:avLst>
              <a:gd name="adj" fmla="val 24093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sp3d extrusionH="323850"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3563" name="그룹 68"/>
          <p:cNvGrpSpPr>
            <a:grpSpLocks/>
          </p:cNvGrpSpPr>
          <p:nvPr/>
        </p:nvGrpSpPr>
        <p:grpSpPr bwMode="auto">
          <a:xfrm>
            <a:off x="6273800" y="2181225"/>
            <a:ext cx="1743075" cy="1727200"/>
            <a:chOff x="5084766" y="1617650"/>
            <a:chExt cx="1476000" cy="1476000"/>
          </a:xfrm>
        </p:grpSpPr>
        <p:grpSp>
          <p:nvGrpSpPr>
            <p:cNvPr id="3" name="그룹 174"/>
            <p:cNvGrpSpPr/>
            <p:nvPr/>
          </p:nvGrpSpPr>
          <p:grpSpPr>
            <a:xfrm>
              <a:off x="5108339" y="1637675"/>
              <a:ext cx="1416780" cy="1416779"/>
              <a:chOff x="1999803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08" name="Oval 3"/>
              <p:cNvSpPr>
                <a:spLocks noChangeArrowheads="1"/>
              </p:cNvSpPr>
              <p:nvPr/>
            </p:nvSpPr>
            <p:spPr bwMode="auto">
              <a:xfrm>
                <a:off x="1999803" y="3299832"/>
                <a:ext cx="1434198" cy="1434197"/>
              </a:xfrm>
              <a:prstGeom prst="ellipse">
                <a:avLst/>
              </a:prstGeom>
              <a:gradFill rotWithShape="1">
                <a:gsLst>
                  <a:gs pos="0">
                    <a:srgbClr val="123600"/>
                  </a:gs>
                  <a:gs pos="100000">
                    <a:srgbClr val="76B800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ko-KR" altLang="en-US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09" name="Oval 4"/>
              <p:cNvSpPr>
                <a:spLocks noChangeArrowheads="1"/>
              </p:cNvSpPr>
              <p:nvPr/>
            </p:nvSpPr>
            <p:spPr bwMode="auto">
              <a:xfrm>
                <a:off x="2176294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 flipV="1">
                <a:off x="2107531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1" name="Oval 4"/>
              <p:cNvSpPr>
                <a:spLocks noChangeArrowheads="1"/>
              </p:cNvSpPr>
              <p:nvPr/>
            </p:nvSpPr>
            <p:spPr bwMode="auto">
              <a:xfrm flipV="1">
                <a:off x="2111932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07" name="AutoShape 77"/>
            <p:cNvSpPr>
              <a:spLocks noChangeArrowheads="1"/>
            </p:cNvSpPr>
            <p:nvPr/>
          </p:nvSpPr>
          <p:spPr bwMode="auto">
            <a:xfrm>
              <a:off x="5084766" y="1617650"/>
              <a:ext cx="1476000" cy="14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grpSp>
        <p:nvGrpSpPr>
          <p:cNvPr id="23564" name="그룹 75"/>
          <p:cNvGrpSpPr>
            <a:grpSpLocks/>
          </p:cNvGrpSpPr>
          <p:nvPr/>
        </p:nvGrpSpPr>
        <p:grpSpPr bwMode="auto">
          <a:xfrm>
            <a:off x="4702175" y="3325813"/>
            <a:ext cx="1743075" cy="1741487"/>
            <a:chOff x="7064392" y="3260794"/>
            <a:chExt cx="1476000" cy="1488630"/>
          </a:xfrm>
        </p:grpSpPr>
        <p:grpSp>
          <p:nvGrpSpPr>
            <p:cNvPr id="5" name="그룹 181"/>
            <p:cNvGrpSpPr/>
            <p:nvPr/>
          </p:nvGrpSpPr>
          <p:grpSpPr>
            <a:xfrm>
              <a:off x="7084310" y="3260794"/>
              <a:ext cx="1416780" cy="1416779"/>
              <a:chOff x="7433996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18" name="Oval 3"/>
              <p:cNvSpPr>
                <a:spLocks noChangeArrowheads="1"/>
              </p:cNvSpPr>
              <p:nvPr/>
            </p:nvSpPr>
            <p:spPr bwMode="auto">
              <a:xfrm>
                <a:off x="7433996" y="3299832"/>
                <a:ext cx="1434198" cy="1434197"/>
              </a:xfrm>
              <a:prstGeom prst="ellipse">
                <a:avLst/>
              </a:prstGeom>
              <a:gradFill rotWithShape="1">
                <a:gsLst>
                  <a:gs pos="0">
                    <a:srgbClr val="2E5E86"/>
                  </a:gs>
                  <a:gs pos="100000">
                    <a:srgbClr val="53B5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Oval 4"/>
              <p:cNvSpPr>
                <a:spLocks noChangeArrowheads="1"/>
              </p:cNvSpPr>
              <p:nvPr/>
            </p:nvSpPr>
            <p:spPr bwMode="auto">
              <a:xfrm>
                <a:off x="7610488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0" name="Oval 4"/>
              <p:cNvSpPr>
                <a:spLocks noChangeArrowheads="1"/>
              </p:cNvSpPr>
              <p:nvPr/>
            </p:nvSpPr>
            <p:spPr bwMode="auto">
              <a:xfrm flipV="1">
                <a:off x="7541725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1" name="Oval 4"/>
              <p:cNvSpPr>
                <a:spLocks noChangeArrowheads="1"/>
              </p:cNvSpPr>
              <p:nvPr/>
            </p:nvSpPr>
            <p:spPr bwMode="auto">
              <a:xfrm flipV="1">
                <a:off x="7546126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17" name="AutoShape 77"/>
            <p:cNvSpPr>
              <a:spLocks noChangeArrowheads="1"/>
            </p:cNvSpPr>
            <p:nvPr/>
          </p:nvSpPr>
          <p:spPr bwMode="auto">
            <a:xfrm>
              <a:off x="7064392" y="3273424"/>
              <a:ext cx="1476000" cy="14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grpSp>
        <p:nvGrpSpPr>
          <p:cNvPr id="23565" name="그룹 59"/>
          <p:cNvGrpSpPr>
            <a:grpSpLocks/>
          </p:cNvGrpSpPr>
          <p:nvPr/>
        </p:nvGrpSpPr>
        <p:grpSpPr bwMode="auto">
          <a:xfrm>
            <a:off x="3049588" y="4395788"/>
            <a:ext cx="1743075" cy="1727200"/>
            <a:chOff x="3214678" y="4689475"/>
            <a:chExt cx="1743075" cy="1727200"/>
          </a:xfrm>
        </p:grpSpPr>
        <p:grpSp>
          <p:nvGrpSpPr>
            <p:cNvPr id="7" name="그룹 171"/>
            <p:cNvGrpSpPr/>
            <p:nvPr/>
          </p:nvGrpSpPr>
          <p:grpSpPr bwMode="auto">
            <a:xfrm>
              <a:off x="3249646" y="4724125"/>
              <a:ext cx="1673139" cy="1657900"/>
              <a:chOff x="214282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27" name="Oval 3"/>
              <p:cNvSpPr>
                <a:spLocks noChangeArrowheads="1"/>
              </p:cNvSpPr>
              <p:nvPr/>
            </p:nvSpPr>
            <p:spPr bwMode="auto">
              <a:xfrm>
                <a:off x="214282" y="3299832"/>
                <a:ext cx="1434198" cy="143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Oval 4"/>
              <p:cNvSpPr>
                <a:spLocks noChangeArrowheads="1"/>
              </p:cNvSpPr>
              <p:nvPr/>
            </p:nvSpPr>
            <p:spPr bwMode="auto">
              <a:xfrm flipV="1">
                <a:off x="326412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48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9" name="Oval 4"/>
              <p:cNvSpPr>
                <a:spLocks noChangeArrowheads="1"/>
              </p:cNvSpPr>
              <p:nvPr/>
            </p:nvSpPr>
            <p:spPr bwMode="auto">
              <a:xfrm>
                <a:off x="390773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30" name="Oval 4"/>
              <p:cNvSpPr>
                <a:spLocks noChangeArrowheads="1"/>
              </p:cNvSpPr>
              <p:nvPr/>
            </p:nvSpPr>
            <p:spPr bwMode="auto">
              <a:xfrm flipV="1">
                <a:off x="322010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26" name="AutoShape 77"/>
            <p:cNvSpPr>
              <a:spLocks noChangeArrowheads="1"/>
            </p:cNvSpPr>
            <p:nvPr/>
          </p:nvSpPr>
          <p:spPr bwMode="auto">
            <a:xfrm>
              <a:off x="3214678" y="4689475"/>
              <a:ext cx="1743075" cy="17272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23566" name="제목 113"/>
          <p:cNvSpPr>
            <a:spLocks noGrp="1"/>
          </p:cNvSpPr>
          <p:nvPr>
            <p:ph type="title"/>
          </p:nvPr>
        </p:nvSpPr>
        <p:spPr bwMode="auto">
          <a:xfrm>
            <a:off x="0" y="203200"/>
            <a:ext cx="8543925" cy="4397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bg1"/>
                </a:solidFill>
              </a:rPr>
              <a:t>VI. </a:t>
            </a:r>
            <a:r>
              <a:rPr lang="ko-KR" altLang="en-US" sz="4000" dirty="0" smtClean="0">
                <a:solidFill>
                  <a:schemeClr val="bg1"/>
                </a:solidFill>
              </a:rPr>
              <a:t>결론</a:t>
            </a:r>
          </a:p>
        </p:txBody>
      </p:sp>
      <p:grpSp>
        <p:nvGrpSpPr>
          <p:cNvPr id="23567" name="그룹 134"/>
          <p:cNvGrpSpPr>
            <a:grpSpLocks/>
          </p:cNvGrpSpPr>
          <p:nvPr/>
        </p:nvGrpSpPr>
        <p:grpSpPr bwMode="auto">
          <a:xfrm>
            <a:off x="517525" y="3708400"/>
            <a:ext cx="2619375" cy="682625"/>
            <a:chOff x="1037559" y="3384464"/>
            <a:chExt cx="2263781" cy="682729"/>
          </a:xfrm>
        </p:grpSpPr>
        <p:sp>
          <p:nvSpPr>
            <p:cNvPr id="72" name="AutoShape 77"/>
            <p:cNvSpPr>
              <a:spLocks noChangeArrowheads="1"/>
            </p:cNvSpPr>
            <p:nvPr/>
          </p:nvSpPr>
          <p:spPr bwMode="auto">
            <a:xfrm>
              <a:off x="1080654" y="3384917"/>
              <a:ext cx="2220686" cy="68227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3" name="AutoShape 78"/>
            <p:cNvSpPr>
              <a:spLocks noChangeArrowheads="1"/>
            </p:cNvSpPr>
            <p:nvPr/>
          </p:nvSpPr>
          <p:spPr bwMode="auto">
            <a:xfrm>
              <a:off x="1209058" y="3425745"/>
              <a:ext cx="1953712" cy="344540"/>
            </a:xfrm>
            <a:prstGeom prst="roundRect">
              <a:avLst>
                <a:gd name="adj" fmla="val 4294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000" b="1">
                <a:solidFill>
                  <a:schemeClr val="bg2">
                    <a:lumMod val="10000"/>
                  </a:schemeClr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4" name="AutoShape 77"/>
            <p:cNvSpPr>
              <a:spLocks noChangeArrowheads="1"/>
            </p:cNvSpPr>
            <p:nvPr/>
          </p:nvSpPr>
          <p:spPr bwMode="auto">
            <a:xfrm>
              <a:off x="1037559" y="3384464"/>
              <a:ext cx="2209693" cy="66464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alpha val="13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254000" h="254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23592" name="그룹 149"/>
            <p:cNvGrpSpPr>
              <a:grpSpLocks/>
            </p:cNvGrpSpPr>
            <p:nvPr/>
          </p:nvGrpSpPr>
          <p:grpSpPr bwMode="auto">
            <a:xfrm>
              <a:off x="1282531" y="3491794"/>
              <a:ext cx="1816925" cy="486438"/>
              <a:chOff x="-1650671" y="2708024"/>
              <a:chExt cx="2220686" cy="682276"/>
            </a:xfrm>
          </p:grpSpPr>
          <p:sp>
            <p:nvSpPr>
              <p:cNvPr id="70" name="AutoShape 77"/>
              <p:cNvSpPr>
                <a:spLocks noChangeArrowheads="1"/>
              </p:cNvSpPr>
              <p:nvPr/>
            </p:nvSpPr>
            <p:spPr bwMode="auto">
              <a:xfrm>
                <a:off x="-1650671" y="2708024"/>
                <a:ext cx="2220686" cy="682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" name="AutoShape 78"/>
              <p:cNvSpPr>
                <a:spLocks noChangeArrowheads="1"/>
              </p:cNvSpPr>
              <p:nvPr/>
            </p:nvSpPr>
            <p:spPr bwMode="auto">
              <a:xfrm>
                <a:off x="-1522477" y="2751229"/>
                <a:ext cx="1953559" cy="342952"/>
              </a:xfrm>
              <a:prstGeom prst="roundRect">
                <a:avLst>
                  <a:gd name="adj" fmla="val 42947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000" b="1">
                  <a:solidFill>
                    <a:schemeClr val="bg2">
                      <a:lumMod val="10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23568" name="그룹 59"/>
          <p:cNvGrpSpPr>
            <a:grpSpLocks/>
          </p:cNvGrpSpPr>
          <p:nvPr/>
        </p:nvGrpSpPr>
        <p:grpSpPr bwMode="auto">
          <a:xfrm>
            <a:off x="1214438" y="1643063"/>
            <a:ext cx="4537075" cy="682625"/>
            <a:chOff x="1033153" y="1936215"/>
            <a:chExt cx="4883166" cy="682728"/>
          </a:xfrm>
        </p:grpSpPr>
        <p:sp>
          <p:nvSpPr>
            <p:cNvPr id="89" name="AutoShape 78"/>
            <p:cNvSpPr>
              <a:spLocks noChangeArrowheads="1"/>
            </p:cNvSpPr>
            <p:nvPr/>
          </p:nvSpPr>
          <p:spPr bwMode="auto">
            <a:xfrm>
              <a:off x="1315071" y="1977496"/>
              <a:ext cx="4281740" cy="344539"/>
            </a:xfrm>
            <a:prstGeom prst="roundRect">
              <a:avLst>
                <a:gd name="adj" fmla="val 4294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000" b="1">
                <a:solidFill>
                  <a:schemeClr val="bg2">
                    <a:lumMod val="10000"/>
                  </a:schemeClr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8" name="AutoShape 77"/>
            <p:cNvSpPr>
              <a:spLocks noChangeArrowheads="1"/>
            </p:cNvSpPr>
            <p:nvPr/>
          </p:nvSpPr>
          <p:spPr bwMode="auto">
            <a:xfrm>
              <a:off x="1033153" y="1936666"/>
              <a:ext cx="4868883" cy="68227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0" name="AutoShape 77"/>
            <p:cNvSpPr>
              <a:spLocks noChangeArrowheads="1"/>
            </p:cNvSpPr>
            <p:nvPr/>
          </p:nvSpPr>
          <p:spPr bwMode="auto">
            <a:xfrm>
              <a:off x="1071538" y="1936215"/>
              <a:ext cx="4844781" cy="66464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alpha val="13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254000" h="254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23586" name="그룹 153"/>
            <p:cNvGrpSpPr>
              <a:grpSpLocks/>
            </p:cNvGrpSpPr>
            <p:nvPr/>
          </p:nvGrpSpPr>
          <p:grpSpPr bwMode="auto">
            <a:xfrm>
              <a:off x="1258780" y="2043542"/>
              <a:ext cx="4453252" cy="486438"/>
              <a:chOff x="-1650671" y="2708024"/>
              <a:chExt cx="2220686" cy="682276"/>
            </a:xfrm>
          </p:grpSpPr>
          <p:sp>
            <p:nvSpPr>
              <p:cNvPr id="86" name="AutoShape 77"/>
              <p:cNvSpPr>
                <a:spLocks noChangeArrowheads="1"/>
              </p:cNvSpPr>
              <p:nvPr/>
            </p:nvSpPr>
            <p:spPr bwMode="auto">
              <a:xfrm>
                <a:off x="-1650671" y="2708024"/>
                <a:ext cx="2220686" cy="682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7" name="AutoShape 78"/>
              <p:cNvSpPr>
                <a:spLocks noChangeArrowheads="1"/>
              </p:cNvSpPr>
              <p:nvPr/>
            </p:nvSpPr>
            <p:spPr bwMode="auto">
              <a:xfrm>
                <a:off x="-1522914" y="2751232"/>
                <a:ext cx="1953679" cy="342951"/>
              </a:xfrm>
              <a:prstGeom prst="roundRect">
                <a:avLst>
                  <a:gd name="adj" fmla="val 42947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000" b="1">
                  <a:solidFill>
                    <a:schemeClr val="bg2">
                      <a:lumMod val="10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sp>
        <p:nvSpPr>
          <p:cNvPr id="23569" name="Text Box 4"/>
          <p:cNvSpPr txBox="1">
            <a:spLocks noChangeArrowheads="1"/>
          </p:cNvSpPr>
          <p:nvPr/>
        </p:nvSpPr>
        <p:spPr bwMode="auto">
          <a:xfrm>
            <a:off x="1219200" y="1785938"/>
            <a:ext cx="42211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latinLnBrk="0">
              <a:spcBef>
                <a:spcPct val="50000"/>
              </a:spcBef>
            </a:pPr>
            <a:r>
              <a:rPr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창의력이 있는 인재로 성장</a:t>
            </a:r>
            <a:endParaRPr kumimoji="0" lang="en-US" altLang="ko-KR" sz="200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3570" name="그룹 60"/>
          <p:cNvGrpSpPr>
            <a:grpSpLocks/>
          </p:cNvGrpSpPr>
          <p:nvPr/>
        </p:nvGrpSpPr>
        <p:grpSpPr bwMode="auto">
          <a:xfrm>
            <a:off x="785813" y="2616200"/>
            <a:ext cx="3679825" cy="682625"/>
            <a:chOff x="853833" y="2616188"/>
            <a:chExt cx="3611563" cy="682625"/>
          </a:xfrm>
        </p:grpSpPr>
        <p:grpSp>
          <p:nvGrpSpPr>
            <p:cNvPr id="23575" name="그룹 133"/>
            <p:cNvGrpSpPr>
              <a:grpSpLocks/>
            </p:cNvGrpSpPr>
            <p:nvPr/>
          </p:nvGrpSpPr>
          <p:grpSpPr bwMode="auto">
            <a:xfrm>
              <a:off x="853833" y="2616188"/>
              <a:ext cx="3611563" cy="682625"/>
              <a:chOff x="1018898" y="2291934"/>
              <a:chExt cx="3612478" cy="682726"/>
            </a:xfrm>
          </p:grpSpPr>
          <p:sp>
            <p:nvSpPr>
              <p:cNvPr id="81" name="AutoShape 78"/>
              <p:cNvSpPr>
                <a:spLocks noChangeArrowheads="1"/>
              </p:cNvSpPr>
              <p:nvPr/>
            </p:nvSpPr>
            <p:spPr bwMode="auto">
              <a:xfrm>
                <a:off x="1274483" y="2333215"/>
                <a:ext cx="3134035" cy="344539"/>
              </a:xfrm>
              <a:prstGeom prst="roundRect">
                <a:avLst>
                  <a:gd name="adj" fmla="val 42947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000" b="1">
                  <a:solidFill>
                    <a:schemeClr val="bg2">
                      <a:lumMod val="10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0" name="AutoShape 77"/>
              <p:cNvSpPr>
                <a:spLocks noChangeArrowheads="1"/>
              </p:cNvSpPr>
              <p:nvPr/>
            </p:nvSpPr>
            <p:spPr bwMode="auto">
              <a:xfrm>
                <a:off x="1068779" y="2292384"/>
                <a:ext cx="3562597" cy="682276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2" name="AutoShape 77"/>
              <p:cNvSpPr>
                <a:spLocks noChangeArrowheads="1"/>
              </p:cNvSpPr>
              <p:nvPr/>
            </p:nvSpPr>
            <p:spPr bwMode="auto">
              <a:xfrm>
                <a:off x="1018898" y="2291934"/>
                <a:ext cx="3544962" cy="66464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alpha val="13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flat" dir="t"/>
              </a:scene3d>
              <a:sp3d prstMaterial="clear">
                <a:bevelT w="254000" h="254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grpSp>
            <p:nvGrpSpPr>
              <p:cNvPr id="23580" name="그룹 150"/>
              <p:cNvGrpSpPr>
                <a:grpSpLocks/>
              </p:cNvGrpSpPr>
              <p:nvPr/>
            </p:nvGrpSpPr>
            <p:grpSpPr bwMode="auto">
              <a:xfrm>
                <a:off x="1282531" y="2387388"/>
                <a:ext cx="3135090" cy="486438"/>
                <a:chOff x="-1650671" y="2708024"/>
                <a:chExt cx="2220686" cy="682276"/>
              </a:xfrm>
            </p:grpSpPr>
            <p:sp>
              <p:nvSpPr>
                <p:cNvPr id="78" name="AutoShape 77"/>
                <p:cNvSpPr>
                  <a:spLocks noChangeArrowheads="1"/>
                </p:cNvSpPr>
                <p:nvPr/>
              </p:nvSpPr>
              <p:spPr bwMode="auto">
                <a:xfrm>
                  <a:off x="-1650671" y="2708024"/>
                  <a:ext cx="2220686" cy="6822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  <a:scene3d>
                  <a:camera prst="perspectiveAbove" fov="0">
                    <a:rot lat="0" lon="0" rev="0"/>
                  </a:camera>
                  <a:lightRig rig="balanced" dir="t"/>
                </a:scene3d>
                <a:sp3d prstMaterial="dkEdge">
                  <a:bevelT w="127000" h="1270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0" lang="ko-KR" altLang="en-US" sz="2000" dirty="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79" name="AutoShape 78"/>
                <p:cNvSpPr>
                  <a:spLocks noChangeArrowheads="1"/>
                </p:cNvSpPr>
                <p:nvPr/>
              </p:nvSpPr>
              <p:spPr bwMode="auto">
                <a:xfrm>
                  <a:off x="-1522800" y="2750070"/>
                  <a:ext cx="1953899" cy="342950"/>
                </a:xfrm>
                <a:prstGeom prst="roundRect">
                  <a:avLst>
                    <a:gd name="adj" fmla="val 42947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2000" b="1">
                    <a:solidFill>
                      <a:schemeClr val="bg2">
                        <a:lumMod val="10000"/>
                      </a:schemeClr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sp>
          <p:nvSpPr>
            <p:cNvPr id="101" name="Text Box 4"/>
            <p:cNvSpPr txBox="1">
              <a:spLocks noChangeArrowheads="1"/>
            </p:cNvSpPr>
            <p:nvPr/>
          </p:nvSpPr>
          <p:spPr bwMode="auto">
            <a:xfrm>
              <a:off x="1218417" y="2747951"/>
              <a:ext cx="2938485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ko-KR" altLang="en-US" b="1" dirty="0">
                  <a:solidFill>
                    <a:schemeClr val="bg1"/>
                  </a:solidFill>
                </a:rPr>
                <a:t> </a:t>
              </a:r>
              <a:r>
                <a:rPr lang="ko-KR" altLang="en-US" sz="2000" dirty="0">
                  <a:solidFill>
                    <a:srgbClr val="000099"/>
                  </a:solidFill>
                  <a:latin typeface="HY견고딕" pitchFamily="18" charset="-127"/>
                  <a:ea typeface="HY견고딕" pitchFamily="18" charset="-127"/>
                </a:rPr>
                <a:t>맞춤형 취업전략으로 </a:t>
              </a:r>
              <a:endParaRPr kumimoji="0" lang="en-US" altLang="ko-KR" dirty="0">
                <a:solidFill>
                  <a:schemeClr val="bg2">
                    <a:lumMod val="1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3571" name="Text Box 4"/>
          <p:cNvSpPr txBox="1">
            <a:spLocks noChangeArrowheads="1"/>
          </p:cNvSpPr>
          <p:nvPr/>
        </p:nvSpPr>
        <p:spPr bwMode="auto">
          <a:xfrm>
            <a:off x="927100" y="3852863"/>
            <a:ext cx="16446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latinLnBrk="0">
              <a:spcBef>
                <a:spcPct val="50000"/>
              </a:spcBef>
            </a:pPr>
            <a:r>
              <a:rPr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IPAC </a:t>
            </a:r>
            <a:r>
              <a:rPr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전략으로</a:t>
            </a:r>
            <a:endParaRPr kumimoji="0" lang="en-US" altLang="ko-KR" sz="200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572" name="Text Box 4"/>
          <p:cNvSpPr txBox="1">
            <a:spLocks noChangeArrowheads="1"/>
          </p:cNvSpPr>
          <p:nvPr/>
        </p:nvSpPr>
        <p:spPr bwMode="auto">
          <a:xfrm>
            <a:off x="4786313" y="4000500"/>
            <a:ext cx="1571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300"/>
              </a:spcBef>
            </a:pPr>
            <a:r>
              <a:rPr kumimoji="0" lang="ko-KR" altLang="en-US" sz="24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졸업 후 </a:t>
            </a:r>
            <a:endParaRPr kumimoji="0" lang="en-US" altLang="ko-KR" sz="24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ts val="300"/>
              </a:spcBef>
            </a:pPr>
            <a:r>
              <a:rPr kumimoji="0" lang="ko-KR" altLang="en-US" sz="24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행복한 </a:t>
            </a:r>
            <a:endParaRPr kumimoji="0" lang="en-US" altLang="ko-KR" sz="24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ts val="300"/>
              </a:spcBef>
            </a:pPr>
            <a:r>
              <a:rPr kumimoji="0" lang="ko-KR" altLang="en-US" sz="24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학과</a:t>
            </a:r>
            <a:endParaRPr kumimoji="0" lang="en-US" altLang="ko-KR" sz="24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573" name="Text Box 4"/>
          <p:cNvSpPr txBox="1">
            <a:spLocks noChangeArrowheads="1"/>
          </p:cNvSpPr>
          <p:nvPr/>
        </p:nvSpPr>
        <p:spPr bwMode="auto">
          <a:xfrm>
            <a:off x="6357938" y="2859088"/>
            <a:ext cx="1571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400" dirty="0" smtClean="0">
                <a:latin typeface="HY견고딕" pitchFamily="18" charset="-127"/>
                <a:ea typeface="HY견고딕" pitchFamily="18" charset="-127"/>
              </a:rPr>
              <a:t>평생</a:t>
            </a:r>
            <a:endParaRPr kumimoji="0"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 dirty="0">
                <a:latin typeface="HY견고딕" pitchFamily="18" charset="-127"/>
                <a:ea typeface="HY견고딕" pitchFamily="18" charset="-127"/>
              </a:rPr>
              <a:t>행복한</a:t>
            </a:r>
            <a:endParaRPr kumimoji="0"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 dirty="0" smtClean="0">
                <a:latin typeface="HY견고딕" pitchFamily="18" charset="-127"/>
                <a:ea typeface="HY견고딕" pitchFamily="18" charset="-127"/>
              </a:rPr>
              <a:t>학과</a:t>
            </a:r>
            <a:endParaRPr kumimoji="0"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574" name="Text Box 4"/>
          <p:cNvSpPr txBox="1">
            <a:spLocks noChangeArrowheads="1"/>
          </p:cNvSpPr>
          <p:nvPr/>
        </p:nvSpPr>
        <p:spPr bwMode="auto">
          <a:xfrm>
            <a:off x="3149600" y="5033963"/>
            <a:ext cx="1571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300"/>
              </a:spcBef>
            </a:pPr>
            <a:r>
              <a:rPr kumimoji="0" lang="ko-KR" altLang="en-US" sz="24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학생이 </a:t>
            </a:r>
            <a:endParaRPr kumimoji="0" lang="en-US" altLang="ko-KR" sz="24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ts val="300"/>
              </a:spcBef>
            </a:pPr>
            <a:r>
              <a:rPr kumimoji="0" lang="ko-KR" altLang="en-US" sz="24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행복한 </a:t>
            </a:r>
            <a:endParaRPr kumimoji="0" lang="en-US" altLang="ko-KR" sz="24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ts val="300"/>
              </a:spcBef>
            </a:pPr>
            <a:r>
              <a:rPr kumimoji="0" lang="ko-KR" altLang="en-US" sz="24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학과</a:t>
            </a:r>
            <a:endParaRPr kumimoji="0" lang="en-US" altLang="ko-KR" sz="24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14500"/>
            <a:ext cx="89296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6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감 사 합 </a:t>
            </a:r>
            <a:r>
              <a:rPr lang="ko-KR" altLang="en-US" sz="6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니</a:t>
            </a:r>
            <a:r>
              <a:rPr lang="ko-KR" altLang="en-US" sz="6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다</a:t>
            </a:r>
            <a:r>
              <a:rPr lang="en-US" altLang="ko-KR" sz="6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6900" i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 bwMode="auto">
          <a:xfrm>
            <a:off x="357188" y="333375"/>
            <a:ext cx="8543925" cy="4397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ko-KR" altLang="en-US" smtClean="0">
                <a:solidFill>
                  <a:schemeClr val="bg1"/>
                </a:solidFill>
              </a:rPr>
              <a:t>목 차</a:t>
            </a:r>
          </a:p>
        </p:txBody>
      </p:sp>
      <p:grpSp>
        <p:nvGrpSpPr>
          <p:cNvPr id="6147" name="그룹 27"/>
          <p:cNvGrpSpPr>
            <a:grpSpLocks/>
          </p:cNvGrpSpPr>
          <p:nvPr/>
        </p:nvGrpSpPr>
        <p:grpSpPr bwMode="auto">
          <a:xfrm>
            <a:off x="3357563" y="5514975"/>
            <a:ext cx="4510087" cy="485775"/>
            <a:chOff x="3704880" y="5515754"/>
            <a:chExt cx="3960000" cy="485014"/>
          </a:xfrm>
        </p:grpSpPr>
        <p:sp>
          <p:nvSpPr>
            <p:cNvPr id="4" name="AutoShape 68"/>
            <p:cNvSpPr>
              <a:spLocks noChangeArrowheads="1"/>
            </p:cNvSpPr>
            <p:nvPr/>
          </p:nvSpPr>
          <p:spPr bwMode="auto">
            <a:xfrm>
              <a:off x="3704880" y="5515754"/>
              <a:ext cx="3960000" cy="4850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2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9525">
              <a:solidFill>
                <a:srgbClr val="123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77" name="AutoShape 66"/>
            <p:cNvSpPr>
              <a:spLocks noChangeArrowheads="1"/>
            </p:cNvSpPr>
            <p:nvPr/>
          </p:nvSpPr>
          <p:spPr bwMode="auto">
            <a:xfrm>
              <a:off x="3934566" y="5530579"/>
              <a:ext cx="3463762" cy="2194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6148" name="그룹 23"/>
          <p:cNvGrpSpPr>
            <a:grpSpLocks/>
          </p:cNvGrpSpPr>
          <p:nvPr/>
        </p:nvGrpSpPr>
        <p:grpSpPr bwMode="auto">
          <a:xfrm>
            <a:off x="3255963" y="1801804"/>
            <a:ext cx="5316537" cy="484188"/>
            <a:chOff x="3612396" y="1828730"/>
            <a:chExt cx="3960000" cy="485014"/>
          </a:xfrm>
        </p:grpSpPr>
        <p:sp>
          <p:nvSpPr>
            <p:cNvPr id="8" name="AutoShape 68"/>
            <p:cNvSpPr>
              <a:spLocks noChangeArrowheads="1"/>
            </p:cNvSpPr>
            <p:nvPr/>
          </p:nvSpPr>
          <p:spPr bwMode="auto">
            <a:xfrm>
              <a:off x="3612396" y="1828730"/>
              <a:ext cx="3960000" cy="4850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772A3"/>
                </a:gs>
                <a:gs pos="100000">
                  <a:srgbClr val="53B5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24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73" name="AutoShape 66"/>
            <p:cNvSpPr>
              <a:spLocks noChangeArrowheads="1"/>
            </p:cNvSpPr>
            <p:nvPr/>
          </p:nvSpPr>
          <p:spPr bwMode="auto">
            <a:xfrm>
              <a:off x="3842082" y="1843555"/>
              <a:ext cx="3463762" cy="2194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194175" y="1906588"/>
            <a:ext cx="352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JOB BEST</a:t>
            </a:r>
            <a:r>
              <a:rPr lang="ko-KR" altLang="en-US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사업</a:t>
            </a:r>
            <a:r>
              <a:rPr lang="en-US" altLang="ko-KR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IPAC</a:t>
            </a:r>
            <a:r>
              <a:rPr lang="ko-KR" altLang="en-US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전략의 의의</a:t>
            </a:r>
            <a:endParaRPr lang="en-US" altLang="ko-KR" sz="20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150" name="그룹 25"/>
          <p:cNvGrpSpPr>
            <a:grpSpLocks/>
          </p:cNvGrpSpPr>
          <p:nvPr/>
        </p:nvGrpSpPr>
        <p:grpSpPr bwMode="auto">
          <a:xfrm>
            <a:off x="4214813" y="3683000"/>
            <a:ext cx="4602162" cy="485775"/>
            <a:chOff x="4326776" y="3683766"/>
            <a:chExt cx="3960000" cy="485014"/>
          </a:xfrm>
        </p:grpSpPr>
        <p:sp>
          <p:nvSpPr>
            <p:cNvPr id="12" name="AutoShape 68"/>
            <p:cNvSpPr>
              <a:spLocks noChangeArrowheads="1"/>
            </p:cNvSpPr>
            <p:nvPr/>
          </p:nvSpPr>
          <p:spPr bwMode="auto">
            <a:xfrm>
              <a:off x="4326776" y="3683766"/>
              <a:ext cx="3960000" cy="4850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2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9525">
              <a:solidFill>
                <a:srgbClr val="123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69" name="AutoShape 66"/>
            <p:cNvSpPr>
              <a:spLocks noChangeArrowheads="1"/>
            </p:cNvSpPr>
            <p:nvPr/>
          </p:nvSpPr>
          <p:spPr bwMode="auto">
            <a:xfrm>
              <a:off x="4556462" y="3698591"/>
              <a:ext cx="3463762" cy="2194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4572000" y="3587750"/>
            <a:ext cx="38655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JOB BEST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사업</a:t>
            </a:r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IPAC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전략의 </a:t>
            </a:r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대 방안</a:t>
            </a:r>
            <a:endParaRPr lang="en-US" altLang="ko-KR" sz="200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152" name="그룹 24"/>
          <p:cNvGrpSpPr>
            <a:grpSpLocks/>
          </p:cNvGrpSpPr>
          <p:nvPr/>
        </p:nvGrpSpPr>
        <p:grpSpPr bwMode="auto">
          <a:xfrm>
            <a:off x="3684588" y="2757488"/>
            <a:ext cx="5173662" cy="484187"/>
            <a:chOff x="3969586" y="2757424"/>
            <a:chExt cx="3960000" cy="485014"/>
          </a:xfrm>
        </p:grpSpPr>
        <p:sp>
          <p:nvSpPr>
            <p:cNvPr id="16" name="AutoShape 68"/>
            <p:cNvSpPr>
              <a:spLocks noChangeArrowheads="1"/>
            </p:cNvSpPr>
            <p:nvPr/>
          </p:nvSpPr>
          <p:spPr bwMode="auto">
            <a:xfrm>
              <a:off x="3969586" y="2757424"/>
              <a:ext cx="3960000" cy="4850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2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9525">
              <a:solidFill>
                <a:srgbClr val="123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65" name="AutoShape 66"/>
            <p:cNvSpPr>
              <a:spLocks noChangeArrowheads="1"/>
            </p:cNvSpPr>
            <p:nvPr/>
          </p:nvSpPr>
          <p:spPr bwMode="auto">
            <a:xfrm>
              <a:off x="4199272" y="2772249"/>
              <a:ext cx="3463762" cy="2194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3714750" y="2786063"/>
            <a:ext cx="49291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JOB BEST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사업</a:t>
            </a:r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IPAC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추진 개요</a:t>
            </a:r>
            <a:endParaRPr lang="en-US" altLang="ko-KR" sz="200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154" name="그룹 26"/>
          <p:cNvGrpSpPr>
            <a:grpSpLocks/>
          </p:cNvGrpSpPr>
          <p:nvPr/>
        </p:nvGrpSpPr>
        <p:grpSpPr bwMode="auto">
          <a:xfrm>
            <a:off x="3684588" y="4586288"/>
            <a:ext cx="5316537" cy="485775"/>
            <a:chOff x="3969586" y="4587060"/>
            <a:chExt cx="3960000" cy="485014"/>
          </a:xfrm>
        </p:grpSpPr>
        <p:sp>
          <p:nvSpPr>
            <p:cNvPr id="20" name="AutoShape 68"/>
            <p:cNvSpPr>
              <a:spLocks noChangeArrowheads="1"/>
            </p:cNvSpPr>
            <p:nvPr/>
          </p:nvSpPr>
          <p:spPr bwMode="auto">
            <a:xfrm>
              <a:off x="3969586" y="4587060"/>
              <a:ext cx="3960000" cy="4850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2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9525">
              <a:solidFill>
                <a:srgbClr val="123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61" name="AutoShape 66"/>
            <p:cNvSpPr>
              <a:spLocks noChangeArrowheads="1"/>
            </p:cNvSpPr>
            <p:nvPr/>
          </p:nvSpPr>
          <p:spPr bwMode="auto">
            <a:xfrm>
              <a:off x="4199272" y="4601885"/>
              <a:ext cx="3463762" cy="2194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4278313" y="4633913"/>
            <a:ext cx="330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200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56" name="Text Box 4"/>
          <p:cNvSpPr txBox="1">
            <a:spLocks noChangeArrowheads="1"/>
          </p:cNvSpPr>
          <p:nvPr/>
        </p:nvSpPr>
        <p:spPr bwMode="auto">
          <a:xfrm>
            <a:off x="3286125" y="5572125"/>
            <a:ext cx="4429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JOB BEST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사업</a:t>
            </a:r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IPAC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전략의 결과</a:t>
            </a:r>
            <a:endParaRPr lang="en-US" altLang="ko-KR" sz="200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57" name="Text Box 4"/>
          <p:cNvSpPr txBox="1">
            <a:spLocks noChangeArrowheads="1"/>
          </p:cNvSpPr>
          <p:nvPr/>
        </p:nvSpPr>
        <p:spPr bwMode="auto">
          <a:xfrm>
            <a:off x="3798888" y="4572000"/>
            <a:ext cx="50593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JOB BEST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사업 </a:t>
            </a:r>
            <a:r>
              <a:rPr lang="en-US" altLang="ko-KR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IPAC</a:t>
            </a:r>
            <a:r>
              <a:rPr lang="ko-KR" altLang="en-US" sz="20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전략 학년별 능력발전 </a:t>
            </a:r>
            <a:endParaRPr lang="en-US" altLang="ko-KR" sz="200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928662" y="6078700"/>
            <a:ext cx="7977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eaLnBrk="1" hangingPunct="1"/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학생이란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초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중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고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대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행정학과 학생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) , 3</a:t>
            </a:r>
            <a:r>
              <a:rPr lang="ko-KR" altLang="en-US" sz="20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배 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운동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직장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학생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eaLnBrk="1" hangingPunct="1"/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  <a:hlinkClick r:id="rId3"/>
              </a:rPr>
              <a:t>http://www.google.com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나노에서 우주공학까</a:t>
            </a:r>
            <a:r>
              <a:rPr lang="ko-KR" altLang="en-US" sz="20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지</a:t>
            </a:r>
            <a:r>
              <a:rPr lang="en-US" altLang="ko-KR" sz="20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37"/>
          <p:cNvSpPr>
            <a:spLocks noGrp="1"/>
          </p:cNvSpPr>
          <p:nvPr>
            <p:ph type="title"/>
          </p:nvPr>
        </p:nvSpPr>
        <p:spPr bwMode="auto">
          <a:xfrm>
            <a:off x="0" y="71438"/>
            <a:ext cx="9144000" cy="738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bg1"/>
                </a:solidFill>
              </a:rPr>
              <a:t> I.1+2</a:t>
            </a:r>
            <a:r>
              <a:rPr lang="ko-KR" altLang="en-US" sz="4000" dirty="0" smtClean="0">
                <a:solidFill>
                  <a:schemeClr val="bg1"/>
                </a:solidFill>
              </a:rPr>
              <a:t>전략의 새로운 인재상</a:t>
            </a:r>
          </a:p>
        </p:txBody>
      </p:sp>
      <p:sp>
        <p:nvSpPr>
          <p:cNvPr id="62" name="자유형 61"/>
          <p:cNvSpPr/>
          <p:nvPr/>
        </p:nvSpPr>
        <p:spPr>
          <a:xfrm>
            <a:off x="1588536" y="2778837"/>
            <a:ext cx="5481657" cy="1307577"/>
          </a:xfrm>
          <a:custGeom>
            <a:avLst/>
            <a:gdLst>
              <a:gd name="connsiteX0" fmla="*/ 0 w 2945081"/>
              <a:gd name="connsiteY0" fmla="*/ 676894 h 676894"/>
              <a:gd name="connsiteX1" fmla="*/ 2945081 w 2945081"/>
              <a:gd name="connsiteY1" fmla="*/ 641268 h 676894"/>
              <a:gd name="connsiteX2" fmla="*/ 1638795 w 2945081"/>
              <a:gd name="connsiteY2" fmla="*/ 0 h 676894"/>
              <a:gd name="connsiteX3" fmla="*/ 0 w 2945081"/>
              <a:gd name="connsiteY3" fmla="*/ 676894 h 676894"/>
              <a:gd name="connsiteX0" fmla="*/ 0 w 2947495"/>
              <a:gd name="connsiteY0" fmla="*/ 676894 h 676894"/>
              <a:gd name="connsiteX1" fmla="*/ 2945081 w 2947495"/>
              <a:gd name="connsiteY1" fmla="*/ 641268 h 676894"/>
              <a:gd name="connsiteX2" fmla="*/ 2947495 w 2947495"/>
              <a:gd name="connsiteY2" fmla="*/ 626139 h 676894"/>
              <a:gd name="connsiteX3" fmla="*/ 1638795 w 2947495"/>
              <a:gd name="connsiteY3" fmla="*/ 0 h 676894"/>
              <a:gd name="connsiteX4" fmla="*/ 0 w 2947495"/>
              <a:gd name="connsiteY4" fmla="*/ 676894 h 676894"/>
              <a:gd name="connsiteX0" fmla="*/ 0 w 2947495"/>
              <a:gd name="connsiteY0" fmla="*/ 684140 h 684140"/>
              <a:gd name="connsiteX1" fmla="*/ 2945081 w 2947495"/>
              <a:gd name="connsiteY1" fmla="*/ 648514 h 684140"/>
              <a:gd name="connsiteX2" fmla="*/ 2947495 w 2947495"/>
              <a:gd name="connsiteY2" fmla="*/ 633385 h 684140"/>
              <a:gd name="connsiteX3" fmla="*/ 1564531 w 2947495"/>
              <a:gd name="connsiteY3" fmla="*/ 0 h 684140"/>
              <a:gd name="connsiteX4" fmla="*/ 0 w 2947495"/>
              <a:gd name="connsiteY4" fmla="*/ 684140 h 68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95" h="684140">
                <a:moveTo>
                  <a:pt x="0" y="684140"/>
                </a:moveTo>
                <a:lnTo>
                  <a:pt x="2945081" y="648514"/>
                </a:lnTo>
                <a:lnTo>
                  <a:pt x="2947495" y="633385"/>
                </a:lnTo>
                <a:lnTo>
                  <a:pt x="1564531" y="0"/>
                </a:lnTo>
                <a:lnTo>
                  <a:pt x="0" y="684140"/>
                </a:lnTo>
                <a:close/>
              </a:path>
            </a:pathLst>
          </a:custGeom>
          <a:gradFill>
            <a:gsLst>
              <a:gs pos="60000">
                <a:schemeClr val="tx1">
                  <a:lumMod val="50000"/>
                  <a:lumOff val="50000"/>
                </a:schemeClr>
              </a:gs>
              <a:gs pos="78000">
                <a:schemeClr val="bg1">
                  <a:lumMod val="75000"/>
                </a:schemeClr>
              </a:gs>
              <a:gs pos="95000">
                <a:schemeClr val="tx1">
                  <a:lumMod val="85000"/>
                  <a:lumOff val="1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3" name="자유형 62"/>
          <p:cNvSpPr/>
          <p:nvPr/>
        </p:nvSpPr>
        <p:spPr>
          <a:xfrm rot="16200000">
            <a:off x="3271044" y="-359569"/>
            <a:ext cx="2286000" cy="8485188"/>
          </a:xfrm>
          <a:custGeom>
            <a:avLst/>
            <a:gdLst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6380690"/>
              <a:gd name="connsiteX1" fmla="*/ 4025260 w 5072098"/>
              <a:gd name="connsiteY1" fmla="*/ 655929 h 6380690"/>
              <a:gd name="connsiteX2" fmla="*/ 4025260 w 5072098"/>
              <a:gd name="connsiteY2" fmla="*/ 0 h 6380690"/>
              <a:gd name="connsiteX3" fmla="*/ 5072098 w 5072098"/>
              <a:gd name="connsiteY3" fmla="*/ 2143140 h 6380690"/>
              <a:gd name="connsiteX4" fmla="*/ 4025260 w 5072098"/>
              <a:gd name="connsiteY4" fmla="*/ 4286280 h 6380690"/>
              <a:gd name="connsiteX5" fmla="*/ 4025260 w 5072098"/>
              <a:gd name="connsiteY5" fmla="*/ 3630351 h 6380690"/>
              <a:gd name="connsiteX6" fmla="*/ 1535885 w 5072098"/>
              <a:gd name="connsiteY6" fmla="*/ 6380690 h 6380690"/>
              <a:gd name="connsiteX7" fmla="*/ 0 w 5072098"/>
              <a:gd name="connsiteY7" fmla="*/ 655929 h 6380690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5404 w 3637420"/>
              <a:gd name="connsiteY0" fmla="*/ 1681731 h 10061076"/>
              <a:gd name="connsiteX1" fmla="*/ 2590582 w 3637420"/>
              <a:gd name="connsiteY1" fmla="*/ 4336315 h 10061076"/>
              <a:gd name="connsiteX2" fmla="*/ 2590582 w 3637420"/>
              <a:gd name="connsiteY2" fmla="*/ 3680386 h 10061076"/>
              <a:gd name="connsiteX3" fmla="*/ 3637420 w 3637420"/>
              <a:gd name="connsiteY3" fmla="*/ 5823526 h 10061076"/>
              <a:gd name="connsiteX4" fmla="*/ 2590582 w 3637420"/>
              <a:gd name="connsiteY4" fmla="*/ 7966666 h 10061076"/>
              <a:gd name="connsiteX5" fmla="*/ 2590582 w 3637420"/>
              <a:gd name="connsiteY5" fmla="*/ 7310737 h 10061076"/>
              <a:gd name="connsiteX6" fmla="*/ 101207 w 3637420"/>
              <a:gd name="connsiteY6" fmla="*/ 10061076 h 10061076"/>
              <a:gd name="connsiteX7" fmla="*/ 5404 w 3637420"/>
              <a:gd name="connsiteY7" fmla="*/ 1681731 h 10061076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9317513"/>
              <a:gd name="connsiteX1" fmla="*/ 2585178 w 3632016"/>
              <a:gd name="connsiteY1" fmla="*/ 2654584 h 9317513"/>
              <a:gd name="connsiteX2" fmla="*/ 2585178 w 3632016"/>
              <a:gd name="connsiteY2" fmla="*/ 1998655 h 9317513"/>
              <a:gd name="connsiteX3" fmla="*/ 3632016 w 3632016"/>
              <a:gd name="connsiteY3" fmla="*/ 4141795 h 9317513"/>
              <a:gd name="connsiteX4" fmla="*/ 2585178 w 3632016"/>
              <a:gd name="connsiteY4" fmla="*/ 6284935 h 9317513"/>
              <a:gd name="connsiteX5" fmla="*/ 2585178 w 3632016"/>
              <a:gd name="connsiteY5" fmla="*/ 5629006 h 9317513"/>
              <a:gd name="connsiteX6" fmla="*/ 95803 w 3632016"/>
              <a:gd name="connsiteY6" fmla="*/ 8379345 h 9317513"/>
              <a:gd name="connsiteX7" fmla="*/ 0 w 3632016"/>
              <a:gd name="connsiteY7" fmla="*/ 0 h 9317513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871109 w 3632016"/>
              <a:gd name="connsiteY5" fmla="*/ 5284603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555425"/>
              <a:gd name="connsiteY0" fmla="*/ 0 h 8379345"/>
              <a:gd name="connsiteX1" fmla="*/ 2894936 w 3555425"/>
              <a:gd name="connsiteY1" fmla="*/ 3097389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90024 w 3555425"/>
              <a:gd name="connsiteY5" fmla="*/ 5240279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60923 w 3555425"/>
              <a:gd name="connsiteY5" fmla="*/ 5290941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1050639 w 3459622"/>
              <a:gd name="connsiteY0" fmla="*/ 0 h 8974048"/>
              <a:gd name="connsiteX1" fmla="*/ 2711843 w 3459622"/>
              <a:gd name="connsiteY1" fmla="*/ 3636181 h 8974048"/>
              <a:gd name="connsiteX2" fmla="*/ 2489375 w 3459622"/>
              <a:gd name="connsiteY2" fmla="*/ 2593358 h 8974048"/>
              <a:gd name="connsiteX3" fmla="*/ 3459622 w 3459622"/>
              <a:gd name="connsiteY3" fmla="*/ 4909338 h 8974048"/>
              <a:gd name="connsiteX4" fmla="*/ 2489375 w 3459622"/>
              <a:gd name="connsiteY4" fmla="*/ 6879638 h 8974048"/>
              <a:gd name="connsiteX5" fmla="*/ 2665120 w 3459622"/>
              <a:gd name="connsiteY5" fmla="*/ 5885644 h 8974048"/>
              <a:gd name="connsiteX6" fmla="*/ 0 w 3459622"/>
              <a:gd name="connsiteY6" fmla="*/ 8974048 h 8974048"/>
              <a:gd name="connsiteX7" fmla="*/ 1050639 w 3459622"/>
              <a:gd name="connsiteY7" fmla="*/ 0 h 8974048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399881"/>
              <a:gd name="connsiteY0" fmla="*/ 0 h 9338303"/>
              <a:gd name="connsiteX1" fmla="*/ 1661204 w 2399881"/>
              <a:gd name="connsiteY1" fmla="*/ 3636181 h 9338303"/>
              <a:gd name="connsiteX2" fmla="*/ 1438736 w 2399881"/>
              <a:gd name="connsiteY2" fmla="*/ 2593358 h 9338303"/>
              <a:gd name="connsiteX3" fmla="*/ 2399881 w 2399881"/>
              <a:gd name="connsiteY3" fmla="*/ 4771307 h 9338303"/>
              <a:gd name="connsiteX4" fmla="*/ 1438736 w 2399881"/>
              <a:gd name="connsiteY4" fmla="*/ 6879638 h 9338303"/>
              <a:gd name="connsiteX5" fmla="*/ 1614481 w 2399881"/>
              <a:gd name="connsiteY5" fmla="*/ 5885644 h 9338303"/>
              <a:gd name="connsiteX6" fmla="*/ 65750 w 2399881"/>
              <a:gd name="connsiteY6" fmla="*/ 9338303 h 9338303"/>
              <a:gd name="connsiteX7" fmla="*/ 0 w 2399881"/>
              <a:gd name="connsiteY7" fmla="*/ 0 h 933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9881" h="9338303">
                <a:moveTo>
                  <a:pt x="0" y="0"/>
                </a:moveTo>
                <a:cubicBezTo>
                  <a:pt x="732297" y="2830006"/>
                  <a:pt x="1440198" y="3616854"/>
                  <a:pt x="1661204" y="3636181"/>
                </a:cubicBezTo>
                <a:lnTo>
                  <a:pt x="1438736" y="2593358"/>
                </a:lnTo>
                <a:lnTo>
                  <a:pt x="2399881" y="4771307"/>
                </a:lnTo>
                <a:lnTo>
                  <a:pt x="1438736" y="6879638"/>
                </a:lnTo>
                <a:lnTo>
                  <a:pt x="1614481" y="5885644"/>
                </a:lnTo>
                <a:cubicBezTo>
                  <a:pt x="1231126" y="6063806"/>
                  <a:pt x="575329" y="6762157"/>
                  <a:pt x="65750" y="9338303"/>
                </a:cubicBezTo>
                <a:cubicBezTo>
                  <a:pt x="65750" y="8346829"/>
                  <a:pt x="5404" y="168173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571625" y="4572000"/>
            <a:ext cx="6000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1+2</a:t>
            </a:r>
            <a:r>
              <a:rPr kumimoji="0" lang="ko-KR" altLang="en-US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endParaRPr kumimoji="0" lang="en-US" altLang="ko-KR" sz="2800" dirty="0">
              <a:ln w="12700">
                <a:noFill/>
                <a:prstDash val="solid"/>
              </a:ln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전공 </a:t>
            </a:r>
            <a:r>
              <a:rPr kumimoji="0" lang="en-US" altLang="ko-KR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+ </a:t>
            </a:r>
            <a:r>
              <a:rPr kumimoji="0" lang="ko-KR" altLang="en-US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최소 </a:t>
            </a:r>
            <a:r>
              <a:rPr kumimoji="0" lang="en-US" altLang="ko-KR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개 능력</a:t>
            </a:r>
            <a:endParaRPr kumimoji="0" lang="en-US" altLang="ko-KR" sz="2800" dirty="0">
              <a:ln w="12700">
                <a:noFill/>
                <a:prstDash val="solid"/>
              </a:ln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ln w="12700">
                  <a:noFill/>
                  <a:prstDash val="solid"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2800" dirty="0">
              <a:ln w="12700">
                <a:noFill/>
                <a:prstDash val="solid"/>
              </a:ln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240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2400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0" name="Picture 26" descr="원반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34000"/>
          </a:blip>
          <a:srcRect t="22740"/>
          <a:stretch>
            <a:fillRect/>
          </a:stretch>
        </p:blipFill>
        <p:spPr bwMode="auto">
          <a:xfrm>
            <a:off x="487278" y="4448592"/>
            <a:ext cx="8228126" cy="24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glow" dir="t"/>
          </a:scene3d>
          <a:sp3d prstMaterial="metal"/>
        </p:spPr>
      </p:pic>
      <p:grpSp>
        <p:nvGrpSpPr>
          <p:cNvPr id="8201" name="그룹 89"/>
          <p:cNvGrpSpPr>
            <a:grpSpLocks/>
          </p:cNvGrpSpPr>
          <p:nvPr/>
        </p:nvGrpSpPr>
        <p:grpSpPr bwMode="auto">
          <a:xfrm>
            <a:off x="3946525" y="5108575"/>
            <a:ext cx="1693863" cy="1677988"/>
            <a:chOff x="3395654" y="2549719"/>
            <a:chExt cx="1476000" cy="1477387"/>
          </a:xfrm>
        </p:grpSpPr>
        <p:grpSp>
          <p:nvGrpSpPr>
            <p:cNvPr id="3" name="그룹 170"/>
            <p:cNvGrpSpPr/>
            <p:nvPr/>
          </p:nvGrpSpPr>
          <p:grpSpPr>
            <a:xfrm>
              <a:off x="3420022" y="2549719"/>
              <a:ext cx="1416780" cy="1416779"/>
              <a:chOff x="214282" y="1562100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88" name="Oval 3"/>
              <p:cNvSpPr>
                <a:spLocks noChangeArrowheads="1"/>
              </p:cNvSpPr>
              <p:nvPr/>
            </p:nvSpPr>
            <p:spPr bwMode="auto">
              <a:xfrm>
                <a:off x="214282" y="1562100"/>
                <a:ext cx="1434198" cy="1434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89" name="Oval 4"/>
              <p:cNvSpPr>
                <a:spLocks noChangeArrowheads="1"/>
              </p:cNvSpPr>
              <p:nvPr/>
            </p:nvSpPr>
            <p:spPr bwMode="auto">
              <a:xfrm flipV="1">
                <a:off x="326412" y="2013640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48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4"/>
              <p:cNvSpPr>
                <a:spLocks noChangeArrowheads="1"/>
              </p:cNvSpPr>
              <p:nvPr/>
            </p:nvSpPr>
            <p:spPr bwMode="auto">
              <a:xfrm>
                <a:off x="390773" y="1608656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7" name="Oval 4"/>
              <p:cNvSpPr>
                <a:spLocks noChangeArrowheads="1"/>
              </p:cNvSpPr>
              <p:nvPr/>
            </p:nvSpPr>
            <p:spPr bwMode="auto">
              <a:xfrm flipV="1">
                <a:off x="322010" y="2316196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82" name="AutoShape 77"/>
            <p:cNvSpPr>
              <a:spLocks noChangeArrowheads="1"/>
            </p:cNvSpPr>
            <p:nvPr/>
          </p:nvSpPr>
          <p:spPr bwMode="auto">
            <a:xfrm>
              <a:off x="3395654" y="2551106"/>
              <a:ext cx="1476000" cy="14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4244975" y="5676900"/>
            <a:ext cx="10350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컴퓨터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능력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203" name="그룹 68"/>
          <p:cNvGrpSpPr>
            <a:grpSpLocks/>
          </p:cNvGrpSpPr>
          <p:nvPr/>
        </p:nvGrpSpPr>
        <p:grpSpPr bwMode="auto">
          <a:xfrm>
            <a:off x="7126288" y="4429125"/>
            <a:ext cx="1692275" cy="1676400"/>
            <a:chOff x="5084766" y="1617650"/>
            <a:chExt cx="1476000" cy="1476000"/>
          </a:xfrm>
        </p:grpSpPr>
        <p:grpSp>
          <p:nvGrpSpPr>
            <p:cNvPr id="5" name="그룹 174"/>
            <p:cNvGrpSpPr/>
            <p:nvPr/>
          </p:nvGrpSpPr>
          <p:grpSpPr>
            <a:xfrm>
              <a:off x="5108339" y="1637675"/>
              <a:ext cx="1416780" cy="1416779"/>
              <a:chOff x="1999803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10" name="Oval 3"/>
              <p:cNvSpPr>
                <a:spLocks noChangeArrowheads="1"/>
              </p:cNvSpPr>
              <p:nvPr/>
            </p:nvSpPr>
            <p:spPr bwMode="auto">
              <a:xfrm>
                <a:off x="1999803" y="3299832"/>
                <a:ext cx="1434198" cy="1434197"/>
              </a:xfrm>
              <a:prstGeom prst="ellipse">
                <a:avLst/>
              </a:prstGeom>
              <a:gradFill rotWithShape="1">
                <a:gsLst>
                  <a:gs pos="0">
                    <a:srgbClr val="123600"/>
                  </a:gs>
                  <a:gs pos="100000">
                    <a:srgbClr val="76B800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ko-KR" altLang="en-US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11" name="Oval 4"/>
              <p:cNvSpPr>
                <a:spLocks noChangeArrowheads="1"/>
              </p:cNvSpPr>
              <p:nvPr/>
            </p:nvSpPr>
            <p:spPr bwMode="auto">
              <a:xfrm>
                <a:off x="2176294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 flipV="1">
                <a:off x="2107531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13" name="Oval 4"/>
              <p:cNvSpPr>
                <a:spLocks noChangeArrowheads="1"/>
              </p:cNvSpPr>
              <p:nvPr/>
            </p:nvSpPr>
            <p:spPr bwMode="auto">
              <a:xfrm flipV="1">
                <a:off x="2111932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07" name="AutoShape 77"/>
            <p:cNvSpPr>
              <a:spLocks noChangeArrowheads="1"/>
            </p:cNvSpPr>
            <p:nvPr/>
          </p:nvSpPr>
          <p:spPr bwMode="auto">
            <a:xfrm>
              <a:off x="5084766" y="1617650"/>
              <a:ext cx="1476000" cy="14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8204" name="Text Box 4"/>
          <p:cNvSpPr txBox="1">
            <a:spLocks noChangeArrowheads="1"/>
          </p:cNvSpPr>
          <p:nvPr/>
        </p:nvSpPr>
        <p:spPr bwMode="auto">
          <a:xfrm>
            <a:off x="7432675" y="5067300"/>
            <a:ext cx="10334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국내외교류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봉사실적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205" name="그룹 65"/>
          <p:cNvGrpSpPr>
            <a:grpSpLocks/>
          </p:cNvGrpSpPr>
          <p:nvPr/>
        </p:nvGrpSpPr>
        <p:grpSpPr bwMode="auto">
          <a:xfrm>
            <a:off x="2357438" y="4837113"/>
            <a:ext cx="1693862" cy="1676400"/>
            <a:chOff x="2076450" y="4786322"/>
            <a:chExt cx="1693863" cy="1676400"/>
          </a:xfrm>
        </p:grpSpPr>
        <p:grpSp>
          <p:nvGrpSpPr>
            <p:cNvPr id="7" name="그룹 281"/>
            <p:cNvGrpSpPr/>
            <p:nvPr/>
          </p:nvGrpSpPr>
          <p:grpSpPr bwMode="auto">
            <a:xfrm>
              <a:off x="2091894" y="4819953"/>
              <a:ext cx="1625902" cy="1609138"/>
              <a:chOff x="5933913" y="785160"/>
              <a:chExt cx="1572149" cy="1572148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19" name="Oval 3"/>
              <p:cNvSpPr>
                <a:spLocks noChangeArrowheads="1"/>
              </p:cNvSpPr>
              <p:nvPr/>
            </p:nvSpPr>
            <p:spPr bwMode="auto">
              <a:xfrm>
                <a:off x="5933913" y="785160"/>
                <a:ext cx="1572149" cy="15721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0" name="Oval 4"/>
              <p:cNvSpPr>
                <a:spLocks noChangeArrowheads="1"/>
              </p:cNvSpPr>
              <p:nvPr/>
            </p:nvSpPr>
            <p:spPr bwMode="auto">
              <a:xfrm>
                <a:off x="6127380" y="836194"/>
                <a:ext cx="1176936" cy="969063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1" name="Oval 4"/>
              <p:cNvSpPr>
                <a:spLocks noChangeArrowheads="1"/>
              </p:cNvSpPr>
              <p:nvPr/>
            </p:nvSpPr>
            <p:spPr bwMode="auto">
              <a:xfrm flipV="1">
                <a:off x="6052004" y="1611789"/>
                <a:ext cx="1332713" cy="3668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2" name="Oval 4"/>
              <p:cNvSpPr>
                <a:spLocks noChangeArrowheads="1"/>
              </p:cNvSpPr>
              <p:nvPr/>
            </p:nvSpPr>
            <p:spPr bwMode="auto">
              <a:xfrm flipV="1">
                <a:off x="6056828" y="1280132"/>
                <a:ext cx="1323065" cy="10127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18" name="AutoShape 77"/>
            <p:cNvSpPr>
              <a:spLocks noChangeArrowheads="1"/>
            </p:cNvSpPr>
            <p:nvPr/>
          </p:nvSpPr>
          <p:spPr bwMode="auto">
            <a:xfrm>
              <a:off x="2076450" y="4786322"/>
              <a:ext cx="1693863" cy="16764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8206" name="Text Box 4"/>
          <p:cNvSpPr txBox="1">
            <a:spLocks noChangeArrowheads="1"/>
          </p:cNvSpPr>
          <p:nvPr/>
        </p:nvSpPr>
        <p:spPr bwMode="auto">
          <a:xfrm>
            <a:off x="2663825" y="5448300"/>
            <a:ext cx="10350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외국어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능력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207" name="그룹 75"/>
          <p:cNvGrpSpPr>
            <a:grpSpLocks/>
          </p:cNvGrpSpPr>
          <p:nvPr/>
        </p:nvGrpSpPr>
        <p:grpSpPr bwMode="auto">
          <a:xfrm>
            <a:off x="5537200" y="4857750"/>
            <a:ext cx="1692275" cy="1690688"/>
            <a:chOff x="7064392" y="3260794"/>
            <a:chExt cx="1476000" cy="1488630"/>
          </a:xfrm>
        </p:grpSpPr>
        <p:grpSp>
          <p:nvGrpSpPr>
            <p:cNvPr id="9" name="그룹 181"/>
            <p:cNvGrpSpPr/>
            <p:nvPr/>
          </p:nvGrpSpPr>
          <p:grpSpPr>
            <a:xfrm>
              <a:off x="7084310" y="3260794"/>
              <a:ext cx="1416780" cy="1416779"/>
              <a:chOff x="7433996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28" name="Oval 3"/>
              <p:cNvSpPr>
                <a:spLocks noChangeArrowheads="1"/>
              </p:cNvSpPr>
              <p:nvPr/>
            </p:nvSpPr>
            <p:spPr bwMode="auto">
              <a:xfrm>
                <a:off x="7433996" y="3299832"/>
                <a:ext cx="1434198" cy="1434197"/>
              </a:xfrm>
              <a:prstGeom prst="ellipse">
                <a:avLst/>
              </a:prstGeom>
              <a:gradFill rotWithShape="1">
                <a:gsLst>
                  <a:gs pos="0">
                    <a:srgbClr val="2E5E86"/>
                  </a:gs>
                  <a:gs pos="100000">
                    <a:srgbClr val="53B5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9" name="Oval 4"/>
              <p:cNvSpPr>
                <a:spLocks noChangeArrowheads="1"/>
              </p:cNvSpPr>
              <p:nvPr/>
            </p:nvSpPr>
            <p:spPr bwMode="auto">
              <a:xfrm>
                <a:off x="7610488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0" name="Oval 4"/>
              <p:cNvSpPr>
                <a:spLocks noChangeArrowheads="1"/>
              </p:cNvSpPr>
              <p:nvPr/>
            </p:nvSpPr>
            <p:spPr bwMode="auto">
              <a:xfrm flipV="1">
                <a:off x="7541725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1" name="Oval 4"/>
              <p:cNvSpPr>
                <a:spLocks noChangeArrowheads="1"/>
              </p:cNvSpPr>
              <p:nvPr/>
            </p:nvSpPr>
            <p:spPr bwMode="auto">
              <a:xfrm flipV="1">
                <a:off x="7546126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27" name="AutoShape 77"/>
            <p:cNvSpPr>
              <a:spLocks noChangeArrowheads="1"/>
            </p:cNvSpPr>
            <p:nvPr/>
          </p:nvSpPr>
          <p:spPr bwMode="auto">
            <a:xfrm>
              <a:off x="7064392" y="3273424"/>
              <a:ext cx="1476000" cy="14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8208" name="Text Box 4"/>
          <p:cNvSpPr txBox="1">
            <a:spLocks noChangeArrowheads="1"/>
          </p:cNvSpPr>
          <p:nvPr/>
        </p:nvSpPr>
        <p:spPr bwMode="auto">
          <a:xfrm>
            <a:off x="5883275" y="5434013"/>
            <a:ext cx="103346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인성 및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리더십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209" name="그룹 64"/>
          <p:cNvGrpSpPr>
            <a:grpSpLocks/>
          </p:cNvGrpSpPr>
          <p:nvPr/>
        </p:nvGrpSpPr>
        <p:grpSpPr bwMode="auto">
          <a:xfrm>
            <a:off x="71438" y="4357688"/>
            <a:ext cx="1692275" cy="1676400"/>
            <a:chOff x="487363" y="4357694"/>
            <a:chExt cx="1692275" cy="1676400"/>
          </a:xfrm>
        </p:grpSpPr>
        <p:grpSp>
          <p:nvGrpSpPr>
            <p:cNvPr id="11" name="그룹 171"/>
            <p:cNvGrpSpPr/>
            <p:nvPr/>
          </p:nvGrpSpPr>
          <p:grpSpPr bwMode="auto">
            <a:xfrm>
              <a:off x="521311" y="4391325"/>
              <a:ext cx="1624378" cy="1609138"/>
              <a:chOff x="214282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37" name="Oval 3"/>
              <p:cNvSpPr>
                <a:spLocks noChangeArrowheads="1"/>
              </p:cNvSpPr>
              <p:nvPr/>
            </p:nvSpPr>
            <p:spPr bwMode="auto">
              <a:xfrm>
                <a:off x="214282" y="3299832"/>
                <a:ext cx="1434198" cy="143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8" name="Oval 4"/>
              <p:cNvSpPr>
                <a:spLocks noChangeArrowheads="1"/>
              </p:cNvSpPr>
              <p:nvPr/>
            </p:nvSpPr>
            <p:spPr bwMode="auto">
              <a:xfrm flipV="1">
                <a:off x="326412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48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9" name="Oval 4"/>
              <p:cNvSpPr>
                <a:spLocks noChangeArrowheads="1"/>
              </p:cNvSpPr>
              <p:nvPr/>
            </p:nvSpPr>
            <p:spPr bwMode="auto">
              <a:xfrm>
                <a:off x="390773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40" name="Oval 4"/>
              <p:cNvSpPr>
                <a:spLocks noChangeArrowheads="1"/>
              </p:cNvSpPr>
              <p:nvPr/>
            </p:nvSpPr>
            <p:spPr bwMode="auto">
              <a:xfrm flipV="1">
                <a:off x="322010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36" name="AutoShape 77"/>
            <p:cNvSpPr>
              <a:spLocks noChangeArrowheads="1"/>
            </p:cNvSpPr>
            <p:nvPr/>
          </p:nvSpPr>
          <p:spPr bwMode="auto">
            <a:xfrm>
              <a:off x="487363" y="4357694"/>
              <a:ext cx="1692275" cy="16764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8210" name="Text Box 4"/>
          <p:cNvSpPr txBox="1">
            <a:spLocks noChangeArrowheads="1"/>
          </p:cNvSpPr>
          <p:nvPr/>
        </p:nvSpPr>
        <p:spPr bwMode="auto">
          <a:xfrm>
            <a:off x="357188" y="4857750"/>
            <a:ext cx="10334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400">
                <a:latin typeface="HY견고딕" pitchFamily="18" charset="-127"/>
                <a:ea typeface="HY견고딕" pitchFamily="18" charset="-127"/>
              </a:rPr>
              <a:t>전공</a:t>
            </a:r>
            <a:endParaRPr kumimoji="0" lang="en-US" altLang="ko-KR" sz="24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211" name="그룹 67"/>
          <p:cNvGrpSpPr>
            <a:grpSpLocks/>
          </p:cNvGrpSpPr>
          <p:nvPr/>
        </p:nvGrpSpPr>
        <p:grpSpPr bwMode="auto">
          <a:xfrm>
            <a:off x="1571625" y="1768475"/>
            <a:ext cx="5783263" cy="1374775"/>
            <a:chOff x="1571625" y="1768475"/>
            <a:chExt cx="5783263" cy="1374773"/>
          </a:xfrm>
        </p:grpSpPr>
        <p:sp>
          <p:nvSpPr>
            <p:cNvPr id="61" name="사다리꼴 60"/>
            <p:cNvSpPr/>
            <p:nvPr/>
          </p:nvSpPr>
          <p:spPr bwMode="auto">
            <a:xfrm flipH="1" flipV="1">
              <a:off x="2007524" y="2500094"/>
              <a:ext cx="4991046" cy="643154"/>
            </a:xfrm>
            <a:prstGeom prst="trapezoid">
              <a:avLst>
                <a:gd name="adj" fmla="val 327198"/>
              </a:avLst>
            </a:prstGeom>
            <a:gradFill>
              <a:gsLst>
                <a:gs pos="12000">
                  <a:srgbClr val="7CB107">
                    <a:alpha val="0"/>
                  </a:srgbClr>
                </a:gs>
                <a:gs pos="53000">
                  <a:srgbClr val="00B0F0">
                    <a:alpha val="54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dirty="0">
                <a:solidFill>
                  <a:srgbClr val="4B0505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8219" name="그룹 66"/>
            <p:cNvGrpSpPr>
              <a:grpSpLocks/>
            </p:cNvGrpSpPr>
            <p:nvPr/>
          </p:nvGrpSpPr>
          <p:grpSpPr bwMode="auto">
            <a:xfrm>
              <a:off x="1571625" y="1768475"/>
              <a:ext cx="5783263" cy="749300"/>
              <a:chOff x="1571625" y="1768475"/>
              <a:chExt cx="5783263" cy="749300"/>
            </a:xfrm>
          </p:grpSpPr>
          <p:grpSp>
            <p:nvGrpSpPr>
              <p:cNvPr id="8220" name="그룹 68"/>
              <p:cNvGrpSpPr>
                <a:grpSpLocks/>
              </p:cNvGrpSpPr>
              <p:nvPr/>
            </p:nvGrpSpPr>
            <p:grpSpPr bwMode="auto">
              <a:xfrm>
                <a:off x="1571625" y="1768475"/>
                <a:ext cx="5783263" cy="749300"/>
                <a:chOff x="171450" y="6184900"/>
                <a:chExt cx="2711450" cy="519351"/>
              </a:xfrm>
            </p:grpSpPr>
            <p:sp>
              <p:nvSpPr>
                <p:cNvPr id="142" name="AutoShape 68"/>
                <p:cNvSpPr>
                  <a:spLocks noChangeArrowheads="1"/>
                </p:cNvSpPr>
                <p:nvPr/>
              </p:nvSpPr>
              <p:spPr bwMode="auto">
                <a:xfrm>
                  <a:off x="171450" y="6184900"/>
                  <a:ext cx="2711450" cy="51935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8228" name="AutoShape 66"/>
                <p:cNvSpPr>
                  <a:spLocks noChangeArrowheads="1"/>
                </p:cNvSpPr>
                <p:nvPr/>
              </p:nvSpPr>
              <p:spPr bwMode="auto">
                <a:xfrm>
                  <a:off x="328718" y="6200775"/>
                  <a:ext cx="2371671" cy="23495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>
                        <a:alpha val="60001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b="1">
                    <a:solidFill>
                      <a:srgbClr val="000000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8221" name="그룹 37"/>
              <p:cNvGrpSpPr>
                <a:grpSpLocks/>
              </p:cNvGrpSpPr>
              <p:nvPr/>
            </p:nvGrpSpPr>
            <p:grpSpPr bwMode="auto">
              <a:xfrm>
                <a:off x="1784350" y="1812925"/>
                <a:ext cx="5357813" cy="665163"/>
                <a:chOff x="527050" y="1009650"/>
                <a:chExt cx="2703736" cy="621940"/>
              </a:xfrm>
            </p:grpSpPr>
            <p:sp>
              <p:nvSpPr>
                <p:cNvPr id="145" name="AutoShape 77"/>
                <p:cNvSpPr>
                  <a:spLocks noChangeArrowheads="1"/>
                </p:cNvSpPr>
                <p:nvPr/>
              </p:nvSpPr>
              <p:spPr bwMode="auto">
                <a:xfrm>
                  <a:off x="577008" y="1054910"/>
                  <a:ext cx="2621160" cy="5226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balanced" dir="t"/>
                </a:scene3d>
                <a:sp3d prstMaterial="dkEdge">
                  <a:bevelT w="127000" h="127000" prst="softRound"/>
                </a:sp3d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8223" name="AutoShape 78"/>
                <p:cNvSpPr>
                  <a:spLocks noChangeArrowheads="1"/>
                </p:cNvSpPr>
                <p:nvPr/>
              </p:nvSpPr>
              <p:spPr bwMode="auto">
                <a:xfrm>
                  <a:off x="728891" y="1086641"/>
                  <a:ext cx="2305686" cy="263453"/>
                </a:xfrm>
                <a:prstGeom prst="roundRect">
                  <a:avLst>
                    <a:gd name="adj" fmla="val 42949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 b="1">
                    <a:solidFill>
                      <a:srgbClr val="000000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47" name="AutoShape 77"/>
                <p:cNvSpPr>
                  <a:spLocks noChangeArrowheads="1"/>
                </p:cNvSpPr>
                <p:nvPr/>
              </p:nvSpPr>
              <p:spPr bwMode="auto">
                <a:xfrm>
                  <a:off x="527050" y="1009650"/>
                  <a:ext cx="2703736" cy="62194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alpha val="13000"/>
                      </a:sysClr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/>
                </a:scene3d>
                <a:sp3d prstMaterial="clear">
                  <a:bevelT w="254000" h="254000" prst="softRound"/>
                </a:sp3d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</p:grpSp>
      <p:sp>
        <p:nvSpPr>
          <p:cNvPr id="8212" name="TextBox 72"/>
          <p:cNvSpPr txBox="1">
            <a:spLocks noChangeArrowheads="1"/>
          </p:cNvSpPr>
          <p:nvPr/>
        </p:nvSpPr>
        <p:spPr bwMode="auto">
          <a:xfrm>
            <a:off x="2000250" y="1982788"/>
            <a:ext cx="5000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2800">
                <a:solidFill>
                  <a:srgbClr val="30487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>
                <a:solidFill>
                  <a:srgbClr val="304878"/>
                </a:solidFill>
                <a:latin typeface="HY견고딕" pitchFamily="18" charset="-127"/>
                <a:ea typeface="HY견고딕" pitchFamily="18" charset="-127"/>
              </a:rPr>
              <a:t>미래의 인재상</a:t>
            </a:r>
          </a:p>
        </p:txBody>
      </p:sp>
      <p:sp>
        <p:nvSpPr>
          <p:cNvPr id="59" name="십자형 58"/>
          <p:cNvSpPr/>
          <p:nvPr/>
        </p:nvSpPr>
        <p:spPr>
          <a:xfrm>
            <a:off x="1785918" y="5286388"/>
            <a:ext cx="500066" cy="500066"/>
          </a:xfrm>
          <a:prstGeom prst="plus">
            <a:avLst/>
          </a:prstGeom>
          <a:scene3d>
            <a:camera prst="orthographicFront"/>
            <a:lightRig rig="flood" dir="t"/>
          </a:scene3d>
          <a:sp3d extrusionH="76200" contourW="12700" prstMaterial="metal">
            <a:bevelT/>
            <a:bevelB w="165100" prst="coolSlant"/>
            <a:extrusionClr>
              <a:schemeClr val="bg2"/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1406" y="1068157"/>
            <a:ext cx="9151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latin typeface="서울꿈" pitchFamily="18" charset="-127"/>
                <a:ea typeface="서울꿈" pitchFamily="18" charset="-127"/>
              </a:rPr>
              <a:t>(</a:t>
            </a:r>
            <a:r>
              <a:rPr lang="ko-KR" altLang="en-US" sz="3600" b="1" dirty="0" smtClean="0">
                <a:solidFill>
                  <a:srgbClr val="FF0000"/>
                </a:solidFill>
                <a:latin typeface="서울꿈" pitchFamily="18" charset="-127"/>
                <a:ea typeface="서울꿈" pitchFamily="18" charset="-127"/>
              </a:rPr>
              <a:t>과거 전공의 시대에서 미래 융합의 시대로</a:t>
            </a:r>
            <a:r>
              <a:rPr lang="en-US" altLang="ko-KR" sz="3600" b="1" dirty="0" smtClean="0">
                <a:solidFill>
                  <a:srgbClr val="FF0000"/>
                </a:solidFill>
                <a:latin typeface="서울꿈" pitchFamily="18" charset="-127"/>
                <a:ea typeface="서울꿈" pitchFamily="18" charset="-127"/>
              </a:rPr>
              <a:t>)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그룹 40"/>
          <p:cNvGrpSpPr>
            <a:grpSpLocks/>
          </p:cNvGrpSpPr>
          <p:nvPr/>
        </p:nvGrpSpPr>
        <p:grpSpPr bwMode="auto">
          <a:xfrm>
            <a:off x="6350000" y="2968625"/>
            <a:ext cx="2794000" cy="3746500"/>
            <a:chOff x="6677025" y="3187886"/>
            <a:chExt cx="2166938" cy="2949376"/>
          </a:xfrm>
        </p:grpSpPr>
        <p:sp>
          <p:nvSpPr>
            <p:cNvPr id="91" name="모서리가 둥근 직사각형 90"/>
            <p:cNvSpPr/>
            <p:nvPr/>
          </p:nvSpPr>
          <p:spPr bwMode="auto">
            <a:xfrm rot="16200000">
              <a:off x="6368441" y="3674427"/>
              <a:ext cx="2784106" cy="2014426"/>
            </a:xfrm>
            <a:prstGeom prst="roundRect">
              <a:avLst>
                <a:gd name="adj" fmla="val 7169"/>
              </a:avLst>
            </a:pr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1905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prst="softRound"/>
            </a:sp3d>
          </p:spPr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2" name="모서리가 둥근 직사각형 91"/>
            <p:cNvSpPr/>
            <p:nvPr/>
          </p:nvSpPr>
          <p:spPr bwMode="auto">
            <a:xfrm>
              <a:off x="6677025" y="3187886"/>
              <a:ext cx="2166938" cy="2949376"/>
            </a:xfrm>
            <a:prstGeom prst="roundRect">
              <a:avLst>
                <a:gd name="adj" fmla="val 7965"/>
              </a:avLst>
            </a:prstGeom>
            <a:gradFill rotWithShape="1">
              <a:gsLst>
                <a:gs pos="0">
                  <a:sysClr val="window" lastClr="FFFFFF">
                    <a:lumMod val="85000"/>
                    <a:alpha val="0"/>
                  </a:sysClr>
                </a:gs>
                <a:gs pos="100000">
                  <a:srgbClr val="F96F07">
                    <a:alpha val="18000"/>
                  </a:srgbClr>
                </a:gs>
              </a:gsLst>
              <a:lin ang="5400000" scaled="1"/>
            </a:gradFill>
            <a:ln w="38100">
              <a:solidFill>
                <a:sysClr val="window" lastClr="FFFFFF"/>
              </a:solidFill>
              <a:round/>
              <a:headEnd/>
              <a:tailEnd/>
            </a:ln>
            <a:scene3d>
              <a:camera prst="orthographicFront"/>
              <a:lightRig rig="glow" dir="t"/>
            </a:scene3d>
            <a:sp3d prstMaterial="translucentPowder">
              <a:bevelT w="127000"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171" name="그룹 37"/>
          <p:cNvGrpSpPr>
            <a:grpSpLocks/>
          </p:cNvGrpSpPr>
          <p:nvPr/>
        </p:nvGrpSpPr>
        <p:grpSpPr bwMode="auto">
          <a:xfrm>
            <a:off x="6678613" y="3106738"/>
            <a:ext cx="2151062" cy="822325"/>
            <a:chOff x="6679214" y="3106173"/>
            <a:chExt cx="2150312" cy="1303972"/>
          </a:xfrm>
        </p:grpSpPr>
        <p:sp>
          <p:nvSpPr>
            <p:cNvPr id="93" name="자유형 92"/>
            <p:cNvSpPr/>
            <p:nvPr/>
          </p:nvSpPr>
          <p:spPr bwMode="auto">
            <a:xfrm rot="5400000" flipV="1">
              <a:off x="7102384" y="2683003"/>
              <a:ext cx="1303972" cy="2150312"/>
            </a:xfrm>
            <a:custGeom>
              <a:avLst/>
              <a:gdLst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041" h="2005883">
                  <a:moveTo>
                    <a:pt x="0" y="0"/>
                  </a:moveTo>
                  <a:lnTo>
                    <a:pt x="1753041" y="0"/>
                  </a:lnTo>
                  <a:cubicBezTo>
                    <a:pt x="1300651" y="576684"/>
                    <a:pt x="1399063" y="1634201"/>
                    <a:pt x="1753041" y="2005883"/>
                  </a:cubicBezTo>
                  <a:lnTo>
                    <a:pt x="0" y="200588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6C700"/>
                </a:gs>
                <a:gs pos="69000">
                  <a:srgbClr val="FF9933"/>
                </a:gs>
              </a:gsLst>
              <a:lin ang="5400000" scaled="1"/>
              <a:tileRect/>
            </a:gradFill>
            <a:ln w="38100" cap="flat" cmpd="sng" algn="ctr">
              <a:noFill/>
              <a:prstDash val="solid"/>
            </a:ln>
            <a:effectLst/>
            <a:scene3d>
              <a:camera prst="orthographicFront"/>
              <a:lightRig rig="balanced" dir="t"/>
            </a:scene3d>
            <a:sp3d prstMaterial="dkEdge"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00" name="AutoShape 66"/>
            <p:cNvSpPr>
              <a:spLocks noChangeArrowheads="1"/>
            </p:cNvSpPr>
            <p:nvPr/>
          </p:nvSpPr>
          <p:spPr bwMode="auto">
            <a:xfrm>
              <a:off x="6758080" y="3148027"/>
              <a:ext cx="1953564" cy="341289"/>
            </a:xfrm>
            <a:prstGeom prst="roundRect">
              <a:avLst>
                <a:gd name="adj" fmla="val 20125"/>
              </a:avLst>
            </a:prstGeom>
            <a:gradFill rotWithShape="1">
              <a:gsLst>
                <a:gs pos="0">
                  <a:srgbClr val="FFFFFF">
                    <a:alpha val="45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172" name="그룹 36"/>
          <p:cNvGrpSpPr>
            <a:grpSpLocks/>
          </p:cNvGrpSpPr>
          <p:nvPr/>
        </p:nvGrpSpPr>
        <p:grpSpPr bwMode="auto">
          <a:xfrm>
            <a:off x="6894513" y="1646238"/>
            <a:ext cx="1738312" cy="1738312"/>
            <a:chOff x="6894804" y="1650125"/>
            <a:chExt cx="1738452" cy="1738232"/>
          </a:xfrm>
        </p:grpSpPr>
        <p:grpSp>
          <p:nvGrpSpPr>
            <p:cNvPr id="5" name="그룹 171"/>
            <p:cNvGrpSpPr/>
            <p:nvPr/>
          </p:nvGrpSpPr>
          <p:grpSpPr bwMode="auto">
            <a:xfrm>
              <a:off x="6947357" y="1702671"/>
              <a:ext cx="1633347" cy="1633140"/>
              <a:chOff x="214282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03" name="Oval 3"/>
              <p:cNvSpPr>
                <a:spLocks noChangeArrowheads="1"/>
              </p:cNvSpPr>
              <p:nvPr/>
            </p:nvSpPr>
            <p:spPr bwMode="auto">
              <a:xfrm>
                <a:off x="214282" y="3299832"/>
                <a:ext cx="1434198" cy="1434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rgbClr val="EF8511"/>
                  </a:gs>
                  <a:gs pos="100000">
                    <a:srgbClr val="F8BC14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 flipV="1">
                <a:off x="326412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48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390773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6" name="Oval 4"/>
              <p:cNvSpPr>
                <a:spLocks noChangeArrowheads="1"/>
              </p:cNvSpPr>
              <p:nvPr/>
            </p:nvSpPr>
            <p:spPr bwMode="auto">
              <a:xfrm flipV="1">
                <a:off x="322010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10" name="AutoShape 77"/>
            <p:cNvSpPr>
              <a:spLocks noChangeArrowheads="1"/>
            </p:cNvSpPr>
            <p:nvPr/>
          </p:nvSpPr>
          <p:spPr bwMode="auto">
            <a:xfrm>
              <a:off x="6894804" y="1650125"/>
              <a:ext cx="1738452" cy="173823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32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173" name="제목 76"/>
          <p:cNvSpPr>
            <a:spLocks noGrp="1"/>
          </p:cNvSpPr>
          <p:nvPr>
            <p:ph type="title"/>
          </p:nvPr>
        </p:nvSpPr>
        <p:spPr bwMode="auto">
          <a:xfrm>
            <a:off x="28575" y="0"/>
            <a:ext cx="9115425" cy="9525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bg1"/>
                </a:solidFill>
              </a:rPr>
              <a:t>1.JOB BEST</a:t>
            </a:r>
            <a:r>
              <a:rPr lang="ko-KR" altLang="en-US" sz="4000" dirty="0" smtClean="0">
                <a:solidFill>
                  <a:schemeClr val="bg1"/>
                </a:solidFill>
              </a:rPr>
              <a:t>사업의 의의</a:t>
            </a:r>
          </a:p>
        </p:txBody>
      </p:sp>
      <p:grpSp>
        <p:nvGrpSpPr>
          <p:cNvPr id="7174" name="그룹 41"/>
          <p:cNvGrpSpPr>
            <a:grpSpLocks/>
          </p:cNvGrpSpPr>
          <p:nvPr/>
        </p:nvGrpSpPr>
        <p:grpSpPr bwMode="auto">
          <a:xfrm>
            <a:off x="2568575" y="3563938"/>
            <a:ext cx="3932238" cy="2293937"/>
            <a:chOff x="2622209" y="2707340"/>
            <a:chExt cx="3932512" cy="2514679"/>
          </a:xfrm>
        </p:grpSpPr>
        <p:sp>
          <p:nvSpPr>
            <p:cNvPr id="83" name="왼쪽/오른쪽 화살표 설명선 82"/>
            <p:cNvSpPr/>
            <p:nvPr/>
          </p:nvSpPr>
          <p:spPr bwMode="auto">
            <a:xfrm>
              <a:off x="2735684" y="2805929"/>
              <a:ext cx="3752984" cy="2317501"/>
            </a:xfrm>
            <a:prstGeom prst="leftRightArrowCallout">
              <a:avLst>
                <a:gd name="adj1" fmla="val 28352"/>
                <a:gd name="adj2" fmla="val 25000"/>
                <a:gd name="adj3" fmla="val 26507"/>
                <a:gd name="adj4" fmla="val 61917"/>
              </a:avLst>
            </a:prstGeom>
            <a:gradFill flip="none" rotWithShape="1">
              <a:gsLst>
                <a:gs pos="0">
                  <a:srgbClr val="C2F3FA"/>
                </a:gs>
                <a:gs pos="71000">
                  <a:srgbClr val="41AEDF"/>
                </a:gs>
                <a:gs pos="100000">
                  <a:srgbClr val="147F98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  <a:scene3d>
              <a:camera prst="obliqueTopRight"/>
              <a:lightRig rig="threePt" dir="t">
                <a:rot lat="0" lon="0" rev="6000000"/>
              </a:lightRig>
            </a:scene3d>
            <a:sp3d prstMaterial="metal">
              <a:bevelT w="139700" h="88900" prst="softRound"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왼쪽/오른쪽 화살표 설명선 83"/>
            <p:cNvSpPr/>
            <p:nvPr/>
          </p:nvSpPr>
          <p:spPr bwMode="auto">
            <a:xfrm>
              <a:off x="2622209" y="2707340"/>
              <a:ext cx="3932512" cy="2514679"/>
            </a:xfrm>
            <a:prstGeom prst="leftRightArrowCallout">
              <a:avLst>
                <a:gd name="adj1" fmla="val 41207"/>
                <a:gd name="adj2" fmla="val 25000"/>
                <a:gd name="adj3" fmla="val 25517"/>
                <a:gd name="adj4" fmla="val 60904"/>
              </a:avLst>
            </a:prstGeom>
            <a:gradFill rotWithShape="1">
              <a:gsLst>
                <a:gs pos="0">
                  <a:sysClr val="window" lastClr="FFFFFF">
                    <a:lumMod val="85000"/>
                    <a:alpha val="0"/>
                  </a:sysClr>
                </a:gs>
                <a:gs pos="100000">
                  <a:srgbClr val="0070C0">
                    <a:alpha val="46000"/>
                  </a:srgbClr>
                </a:gs>
              </a:gsLst>
              <a:lin ang="5400000" scaled="1"/>
            </a:gradFill>
            <a:ln w="38100">
              <a:solidFill>
                <a:sysClr val="window" lastClr="FFFFFF"/>
              </a:solidFill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glow" dir="t"/>
            </a:scene3d>
            <a:sp3d prstMaterial="translucentPowder">
              <a:bevelT w="127000"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3148013" y="4246575"/>
            <a:ext cx="28575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en-US" altLang="ko-KR" sz="2600" b="1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JOB BEST</a:t>
            </a:r>
          </a:p>
          <a:p>
            <a:pPr algn="ctr" eaLnBrk="0" latinLnBrk="0" hangingPunct="0"/>
            <a:r>
              <a:rPr kumimoji="0" lang="en-US" altLang="ko-KR" sz="260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-IPAC </a:t>
            </a:r>
            <a:r>
              <a:rPr kumimoji="0" lang="ko-KR" altLang="en-US" sz="260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r>
              <a:rPr kumimoji="0" lang="en-US" altLang="ko-KR" sz="260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sz="260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7176" name="그룹 39"/>
          <p:cNvGrpSpPr>
            <a:grpSpLocks/>
          </p:cNvGrpSpPr>
          <p:nvPr/>
        </p:nvGrpSpPr>
        <p:grpSpPr bwMode="auto">
          <a:xfrm>
            <a:off x="180975" y="3000375"/>
            <a:ext cx="2533650" cy="3746500"/>
            <a:chOff x="377825" y="3187897"/>
            <a:chExt cx="2166938" cy="2949365"/>
          </a:xfrm>
        </p:grpSpPr>
        <p:sp>
          <p:nvSpPr>
            <p:cNvPr id="86" name="모서리가 둥근 직사각형 85"/>
            <p:cNvSpPr/>
            <p:nvPr/>
          </p:nvSpPr>
          <p:spPr bwMode="auto">
            <a:xfrm rot="16200000">
              <a:off x="69247" y="3655367"/>
              <a:ext cx="2784094" cy="2014425"/>
            </a:xfrm>
            <a:prstGeom prst="roundRect">
              <a:avLst>
                <a:gd name="adj" fmla="val 7169"/>
              </a:avLst>
            </a:pr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1905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prst="softRound"/>
            </a:sp3d>
          </p:spPr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7" name="모서리가 둥근 직사각형 86"/>
            <p:cNvSpPr/>
            <p:nvPr/>
          </p:nvSpPr>
          <p:spPr bwMode="auto">
            <a:xfrm>
              <a:off x="377825" y="3187897"/>
              <a:ext cx="2166938" cy="2949365"/>
            </a:xfrm>
            <a:prstGeom prst="roundRect">
              <a:avLst>
                <a:gd name="adj" fmla="val 7965"/>
              </a:avLst>
            </a:prstGeom>
            <a:gradFill rotWithShape="1">
              <a:gsLst>
                <a:gs pos="0">
                  <a:sysClr val="window" lastClr="FFFFFF">
                    <a:lumMod val="85000"/>
                    <a:alpha val="0"/>
                  </a:sysClr>
                </a:gs>
                <a:gs pos="100000">
                  <a:srgbClr val="0070C0">
                    <a:alpha val="37000"/>
                  </a:srgbClr>
                </a:gs>
              </a:gsLst>
              <a:lin ang="5400000" scaled="1"/>
            </a:gradFill>
            <a:ln w="38100">
              <a:solidFill>
                <a:sysClr val="window" lastClr="FFFFFF"/>
              </a:solidFill>
              <a:round/>
              <a:headEnd/>
              <a:tailEnd/>
            </a:ln>
            <a:scene3d>
              <a:camera prst="orthographicFront"/>
              <a:lightRig rig="glow" dir="t"/>
            </a:scene3d>
            <a:sp3d prstMaterial="translucentPowder">
              <a:bevelT w="127000"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177" name="그룹 55"/>
          <p:cNvGrpSpPr>
            <a:grpSpLocks/>
          </p:cNvGrpSpPr>
          <p:nvPr/>
        </p:nvGrpSpPr>
        <p:grpSpPr bwMode="auto">
          <a:xfrm>
            <a:off x="379413" y="3106738"/>
            <a:ext cx="2151062" cy="822325"/>
            <a:chOff x="542953" y="2762237"/>
            <a:chExt cx="1879327" cy="642938"/>
          </a:xfrm>
        </p:grpSpPr>
        <p:sp>
          <p:nvSpPr>
            <p:cNvPr id="89" name="자유형 88"/>
            <p:cNvSpPr/>
            <p:nvPr/>
          </p:nvSpPr>
          <p:spPr bwMode="auto">
            <a:xfrm rot="5400000" flipV="1">
              <a:off x="1161148" y="2144042"/>
              <a:ext cx="642938" cy="1879327"/>
            </a:xfrm>
            <a:custGeom>
              <a:avLst/>
              <a:gdLst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  <a:gd name="connsiteX0" fmla="*/ 0 w 1753041"/>
                <a:gd name="connsiteY0" fmla="*/ 0 h 2005883"/>
                <a:gd name="connsiteX1" fmla="*/ 1753041 w 1753041"/>
                <a:gd name="connsiteY1" fmla="*/ 0 h 2005883"/>
                <a:gd name="connsiteX2" fmla="*/ 1753041 w 1753041"/>
                <a:gd name="connsiteY2" fmla="*/ 2005883 h 2005883"/>
                <a:gd name="connsiteX3" fmla="*/ 0 w 1753041"/>
                <a:gd name="connsiteY3" fmla="*/ 2005883 h 2005883"/>
                <a:gd name="connsiteX4" fmla="*/ 0 w 1753041"/>
                <a:gd name="connsiteY4" fmla="*/ 0 h 200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041" h="2005883">
                  <a:moveTo>
                    <a:pt x="0" y="0"/>
                  </a:moveTo>
                  <a:lnTo>
                    <a:pt x="1753041" y="0"/>
                  </a:lnTo>
                  <a:cubicBezTo>
                    <a:pt x="1300651" y="576684"/>
                    <a:pt x="1399063" y="1634201"/>
                    <a:pt x="1753041" y="2005883"/>
                  </a:cubicBezTo>
                  <a:lnTo>
                    <a:pt x="0" y="200588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00B0F0"/>
                </a:gs>
                <a:gs pos="69000">
                  <a:srgbClr val="0070C0"/>
                </a:gs>
              </a:gsLst>
              <a:lin ang="5400000" scaled="1"/>
              <a:tileRect/>
            </a:gradFill>
            <a:ln w="38100" cap="flat" cmpd="sng" algn="ctr">
              <a:noFill/>
              <a:prstDash val="solid"/>
            </a:ln>
            <a:effectLst/>
            <a:scene3d>
              <a:camera prst="orthographicFront"/>
              <a:lightRig rig="balanced" dir="t"/>
            </a:scene3d>
            <a:sp3d prstMaterial="dkEdge"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88" name="AutoShape 66"/>
            <p:cNvSpPr>
              <a:spLocks noChangeArrowheads="1"/>
            </p:cNvSpPr>
            <p:nvPr/>
          </p:nvSpPr>
          <p:spPr bwMode="auto">
            <a:xfrm>
              <a:off x="611881" y="2782873"/>
              <a:ext cx="1707373" cy="168276"/>
            </a:xfrm>
            <a:prstGeom prst="roundRect">
              <a:avLst>
                <a:gd name="adj" fmla="val 20125"/>
              </a:avLst>
            </a:prstGeom>
            <a:gradFill rotWithShape="1">
              <a:gsLst>
                <a:gs pos="0">
                  <a:srgbClr val="FFFFFF">
                    <a:alpha val="45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178" name="그룹 35"/>
          <p:cNvGrpSpPr>
            <a:grpSpLocks/>
          </p:cNvGrpSpPr>
          <p:nvPr/>
        </p:nvGrpSpPr>
        <p:grpSpPr bwMode="auto">
          <a:xfrm>
            <a:off x="555625" y="1646238"/>
            <a:ext cx="1738313" cy="1738312"/>
            <a:chOff x="555369" y="1645926"/>
            <a:chExt cx="1738701" cy="1738420"/>
          </a:xfrm>
        </p:grpSpPr>
        <p:grpSp>
          <p:nvGrpSpPr>
            <p:cNvPr id="10" name="그룹 181"/>
            <p:cNvGrpSpPr/>
            <p:nvPr/>
          </p:nvGrpSpPr>
          <p:grpSpPr bwMode="auto">
            <a:xfrm>
              <a:off x="607928" y="1698478"/>
              <a:ext cx="1633582" cy="1633316"/>
              <a:chOff x="7433996" y="3299832"/>
              <a:chExt cx="1434198" cy="143419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98" name="Oval 3"/>
              <p:cNvSpPr>
                <a:spLocks noChangeArrowheads="1"/>
              </p:cNvSpPr>
              <p:nvPr/>
            </p:nvSpPr>
            <p:spPr bwMode="auto">
              <a:xfrm>
                <a:off x="7433996" y="3299832"/>
                <a:ext cx="1434198" cy="1434197"/>
              </a:xfrm>
              <a:prstGeom prst="ellipse">
                <a:avLst/>
              </a:prstGeom>
              <a:gradFill rotWithShape="1">
                <a:gsLst>
                  <a:gs pos="0">
                    <a:srgbClr val="2E5E86"/>
                  </a:gs>
                  <a:gs pos="100000">
                    <a:srgbClr val="53B5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9" name="Oval 4"/>
              <p:cNvSpPr>
                <a:spLocks noChangeArrowheads="1"/>
              </p:cNvSpPr>
              <p:nvPr/>
            </p:nvSpPr>
            <p:spPr bwMode="auto">
              <a:xfrm>
                <a:off x="7610488" y="3346388"/>
                <a:ext cx="1073664" cy="88403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0" name="Oval 4"/>
              <p:cNvSpPr>
                <a:spLocks noChangeArrowheads="1"/>
              </p:cNvSpPr>
              <p:nvPr/>
            </p:nvSpPr>
            <p:spPr bwMode="auto">
              <a:xfrm flipV="1">
                <a:off x="7541725" y="4053928"/>
                <a:ext cx="1215772" cy="3346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1" name="Oval 4"/>
              <p:cNvSpPr>
                <a:spLocks noChangeArrowheads="1"/>
              </p:cNvSpPr>
              <p:nvPr/>
            </p:nvSpPr>
            <p:spPr bwMode="auto">
              <a:xfrm flipV="1">
                <a:off x="7546126" y="3751372"/>
                <a:ext cx="1206970" cy="9238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09" name="AutoShape 77"/>
            <p:cNvSpPr>
              <a:spLocks noChangeArrowheads="1"/>
            </p:cNvSpPr>
            <p:nvPr/>
          </p:nvSpPr>
          <p:spPr bwMode="auto">
            <a:xfrm>
              <a:off x="555369" y="1645926"/>
              <a:ext cx="1738701" cy="173842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32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381000" h="381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179" name="직사각형 159"/>
          <p:cNvSpPr>
            <a:spLocks noChangeArrowheads="1"/>
          </p:cNvSpPr>
          <p:nvPr/>
        </p:nvSpPr>
        <p:spPr bwMode="auto">
          <a:xfrm>
            <a:off x="714348" y="2151060"/>
            <a:ext cx="1477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JOB BEST</a:t>
            </a:r>
            <a:endParaRPr kumimoji="0" lang="ko-KR" alt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180" name="직사각형 159"/>
          <p:cNvSpPr>
            <a:spLocks noChangeArrowheads="1"/>
          </p:cNvSpPr>
          <p:nvPr/>
        </p:nvSpPr>
        <p:spPr bwMode="auto">
          <a:xfrm>
            <a:off x="7011988" y="2143125"/>
            <a:ext cx="14779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IPAC</a:t>
            </a:r>
          </a:p>
          <a:p>
            <a:pPr algn="ctr"/>
            <a:r>
              <a:rPr kumimoji="0" lang="ko-KR" alt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전략</a:t>
            </a:r>
          </a:p>
        </p:txBody>
      </p:sp>
      <p:sp>
        <p:nvSpPr>
          <p:cNvPr id="7194" name="Text Box 13"/>
          <p:cNvSpPr txBox="1">
            <a:spLocks noChangeArrowheads="1"/>
          </p:cNvSpPr>
          <p:nvPr/>
        </p:nvSpPr>
        <p:spPr bwMode="auto">
          <a:xfrm>
            <a:off x="214313" y="3949700"/>
            <a:ext cx="2500312" cy="2551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J : Job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직업  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O : Opportunity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기회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B : Best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최상의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B : Better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더 좋은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E : Education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교육 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S : </a:t>
            </a:r>
            <a:r>
              <a:rPr kumimoji="0" lang="en-US" altLang="ko-KR" sz="1700" b="1" kern="0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Students </a:t>
            </a:r>
            <a:r>
              <a:rPr kumimoji="0" lang="ko-KR" altLang="en-US" sz="1700" b="1" kern="0" dirty="0" smtClean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학생 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T : Teachers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교수 </a:t>
            </a:r>
            <a:endParaRPr lang="en-US" altLang="ko-KR" sz="1700" b="1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6500813" y="3857625"/>
            <a:ext cx="2500312" cy="315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I  : Investigation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탐색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 (1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학년</a:t>
            </a: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)  </a:t>
            </a: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P : Personality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개성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 (2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학년</a:t>
            </a: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A : Ability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능력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 (3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학년</a:t>
            </a: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)  </a:t>
            </a: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C : Creativity 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창조</a:t>
            </a:r>
            <a:endParaRPr kumimoji="0" lang="en-US" altLang="ko-KR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latinLnBrk="0">
              <a:spcBef>
                <a:spcPct val="20000"/>
              </a:spcBef>
              <a:defRPr/>
            </a:pP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  (4</a:t>
            </a:r>
            <a:r>
              <a:rPr kumimoji="0" lang="ko-KR" altLang="en-US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학년</a:t>
            </a:r>
            <a:r>
              <a:rPr kumimoji="0" lang="en-US" altLang="ko-KR" sz="1700" b="1" kern="0" dirty="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1700" b="1" kern="0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700" b="1" dirty="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8" name="Group 11"/>
          <p:cNvGrpSpPr>
            <a:grpSpLocks/>
          </p:cNvGrpSpPr>
          <p:nvPr/>
        </p:nvGrpSpPr>
        <p:grpSpPr bwMode="auto">
          <a:xfrm>
            <a:off x="3214678" y="1285860"/>
            <a:ext cx="2722736" cy="1309688"/>
            <a:chOff x="1997" y="1404"/>
            <a:chExt cx="1889" cy="919"/>
          </a:xfrm>
        </p:grpSpPr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55ABA9"/>
                  </a:gs>
                  <a:gs pos="100000">
                    <a:srgbClr val="55ABA9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55ABA9">
                      <a:gamma/>
                      <a:tint val="44314"/>
                      <a:invGamma/>
                    </a:srgbClr>
                  </a:gs>
                  <a:gs pos="100000">
                    <a:srgbClr val="55ABA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76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" name="Oval 15"/>
            <p:cNvSpPr>
              <a:spLocks noChangeArrowheads="1"/>
            </p:cNvSpPr>
            <p:nvPr/>
          </p:nvSpPr>
          <p:spPr bwMode="gray">
            <a:xfrm>
              <a:off x="2086" y="1429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22A2E2">
                    <a:gamma/>
                    <a:shade val="46275"/>
                    <a:invGamma/>
                  </a:srgbClr>
                </a:gs>
                <a:gs pos="100000">
                  <a:srgbClr val="22A2E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3276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gray">
            <a:xfrm>
              <a:off x="2125" y="1459"/>
              <a:ext cx="1406" cy="770"/>
            </a:xfrm>
            <a:prstGeom prst="ellipse">
              <a:avLst/>
            </a:prstGeom>
            <a:gradFill rotWithShape="1">
              <a:gsLst>
                <a:gs pos="0">
                  <a:srgbClr val="22A2E2">
                    <a:gamma/>
                    <a:shade val="79216"/>
                    <a:invGamma/>
                  </a:srgbClr>
                </a:gs>
                <a:gs pos="100000">
                  <a:srgbClr val="22A2E2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horz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1" kern="0" dirty="0" smtClean="0">
                  <a:solidFill>
                    <a:srgbClr val="FF0000"/>
                  </a:solidFill>
                  <a:latin typeface="서울꿈" pitchFamily="18" charset="-127"/>
                  <a:ea typeface="서울꿈" pitchFamily="18" charset="-127"/>
                </a:rPr>
                <a:t>행정학</a:t>
              </a:r>
              <a:r>
                <a:rPr kumimoji="0" lang="ko-KR" altLang="en-US" sz="3000" b="1" kern="0" dirty="0">
                  <a:solidFill>
                    <a:srgbClr val="FF0000"/>
                  </a:solidFill>
                  <a:latin typeface="서울꿈" pitchFamily="18" charset="-127"/>
                  <a:ea typeface="서울꿈" pitchFamily="18" charset="-127"/>
                </a:rPr>
                <a:t>과 </a:t>
              </a:r>
              <a:endParaRPr kumimoji="0" lang="en-US" altLang="ko-KR" sz="3000" b="1" kern="0" dirty="0" smtClean="0">
                <a:solidFill>
                  <a:srgbClr val="FF0000"/>
                </a:solidFill>
                <a:latin typeface="서울꿈" pitchFamily="18" charset="-127"/>
                <a:ea typeface="서울꿈" pitchFamily="18" charset="-127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1" kern="0" dirty="0" smtClean="0">
                  <a:solidFill>
                    <a:srgbClr val="FF0000"/>
                  </a:solidFill>
                  <a:latin typeface="서울꿈" pitchFamily="18" charset="-127"/>
                  <a:ea typeface="서울꿈" pitchFamily="18" charset="-127"/>
                </a:rPr>
                <a:t>발전전략</a:t>
              </a:r>
              <a:endPara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꿈" pitchFamily="18" charset="-127"/>
                <a:ea typeface="서울꿈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13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8543925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bg1"/>
                </a:solidFill>
              </a:rPr>
              <a:t>2.JOB BEST </a:t>
            </a:r>
            <a:r>
              <a:rPr lang="ko-KR" altLang="en-US" sz="4000" dirty="0" smtClean="0">
                <a:solidFill>
                  <a:schemeClr val="bg1"/>
                </a:solidFill>
              </a:rPr>
              <a:t>사업의 개요</a:t>
            </a:r>
          </a:p>
        </p:txBody>
      </p:sp>
      <p:sp>
        <p:nvSpPr>
          <p:cNvPr id="31" name="타원 30"/>
          <p:cNvSpPr/>
          <p:nvPr/>
        </p:nvSpPr>
        <p:spPr>
          <a:xfrm>
            <a:off x="2589213" y="2355850"/>
            <a:ext cx="3887787" cy="24399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9220" name="그룹 21"/>
          <p:cNvGrpSpPr>
            <a:grpSpLocks/>
          </p:cNvGrpSpPr>
          <p:nvPr/>
        </p:nvGrpSpPr>
        <p:grpSpPr bwMode="auto">
          <a:xfrm>
            <a:off x="5365750" y="1908175"/>
            <a:ext cx="1177925" cy="1209675"/>
            <a:chOff x="4260970" y="2870322"/>
            <a:chExt cx="1382600" cy="1226499"/>
          </a:xfrm>
        </p:grpSpPr>
        <p:sp>
          <p:nvSpPr>
            <p:cNvPr id="9" name="원통 30"/>
            <p:cNvSpPr/>
            <p:nvPr/>
          </p:nvSpPr>
          <p:spPr>
            <a:xfrm>
              <a:off x="4260970" y="2870322"/>
              <a:ext cx="1382600" cy="1226499"/>
            </a:xfrm>
            <a:prstGeom prst="ellipse">
              <a:avLst/>
            </a:prstGeom>
            <a:solidFill>
              <a:srgbClr val="5887C0"/>
            </a:solidFill>
            <a:ln w="25400" cap="flat" cmpd="sng" algn="ctr">
              <a:noFill/>
              <a:prstDash val="solid"/>
            </a:ln>
            <a:effectLst/>
            <a:scene3d>
              <a:camera prst="perspectiveRelaxed" fov="4800000"/>
              <a:lightRig rig="threePt" dir="t"/>
            </a:scene3d>
            <a:sp3d extrusionH="38100">
              <a:bevelT w="190500" h="127000" prst="softRound"/>
              <a:bevelB w="190500" h="1270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>
                <a:solidFill>
                  <a:srgbClr val="0B230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540471" y="3411140"/>
              <a:ext cx="806828" cy="31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교내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기구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9221" name="그룹 25"/>
          <p:cNvGrpSpPr>
            <a:grpSpLocks/>
          </p:cNvGrpSpPr>
          <p:nvPr/>
        </p:nvGrpSpPr>
        <p:grpSpPr bwMode="auto">
          <a:xfrm>
            <a:off x="5622925" y="3194050"/>
            <a:ext cx="1460500" cy="1598613"/>
            <a:chOff x="4826197" y="3786190"/>
            <a:chExt cx="1368568" cy="1498160"/>
          </a:xfrm>
        </p:grpSpPr>
        <p:sp>
          <p:nvSpPr>
            <p:cNvPr id="7" name="원통 30"/>
            <p:cNvSpPr/>
            <p:nvPr/>
          </p:nvSpPr>
          <p:spPr>
            <a:xfrm>
              <a:off x="4826197" y="3786190"/>
              <a:ext cx="1368568" cy="1498160"/>
            </a:xfrm>
            <a:prstGeom prst="ellipse">
              <a:avLst/>
            </a:prstGeom>
            <a:solidFill>
              <a:srgbClr val="4093B0"/>
            </a:solidFill>
            <a:ln w="25400" cap="flat" cmpd="sng" algn="ctr">
              <a:noFill/>
              <a:prstDash val="solid"/>
            </a:ln>
            <a:effectLst/>
            <a:scene3d>
              <a:camera prst="perspectiveRelaxed" fov="4800000"/>
              <a:lightRig rig="threePt" dir="t"/>
            </a:scene3d>
            <a:sp3d extrusionH="38100">
              <a:bevelT w="190500" h="127000" prst="softRound"/>
              <a:bevelB w="190500" h="1270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>
                <a:solidFill>
                  <a:srgbClr val="0B230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000244" y="4286072"/>
              <a:ext cx="1033863" cy="73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정부</a:t>
              </a:r>
              <a:r>
                <a:rPr kumimoji="0" lang="en-US" altLang="ko-KR" sz="24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0" lang="ko-KR" altLang="en-US" sz="24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외부</a:t>
              </a:r>
              <a:endParaRPr kumimoji="0" lang="en-US" altLang="ko-KR" sz="24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교육기관</a:t>
              </a:r>
              <a:endParaRPr kumimoji="0" lang="en-US" altLang="ko-KR" sz="24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9222" name="그룹 20"/>
          <p:cNvGrpSpPr>
            <a:grpSpLocks/>
          </p:cNvGrpSpPr>
          <p:nvPr/>
        </p:nvGrpSpPr>
        <p:grpSpPr bwMode="auto">
          <a:xfrm>
            <a:off x="2452688" y="1974850"/>
            <a:ext cx="1122362" cy="1157288"/>
            <a:chOff x="1214414" y="2868078"/>
            <a:chExt cx="1328746" cy="1369638"/>
          </a:xfrm>
        </p:grpSpPr>
        <p:sp>
          <p:nvSpPr>
            <p:cNvPr id="8" name="원통 30"/>
            <p:cNvSpPr/>
            <p:nvPr/>
          </p:nvSpPr>
          <p:spPr>
            <a:xfrm>
              <a:off x="1214414" y="2868078"/>
              <a:ext cx="1328746" cy="1369638"/>
            </a:xfrm>
            <a:prstGeom prst="ellipse">
              <a:avLst/>
            </a:prstGeom>
            <a:solidFill>
              <a:srgbClr val="9EBD47"/>
            </a:solidFill>
            <a:ln w="25400" cap="flat" cmpd="sng" algn="ctr">
              <a:noFill/>
              <a:prstDash val="solid"/>
            </a:ln>
            <a:effectLst/>
            <a:scene3d>
              <a:camera prst="perspectiveRelaxed" fov="4800000"/>
              <a:lightRig rig="threePt" dir="t"/>
            </a:scene3d>
            <a:sp3d extrusionH="38100">
              <a:bevelT w="190500" h="127000" prst="softRound"/>
              <a:bevelB w="190500" h="1270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>
                <a:solidFill>
                  <a:srgbClr val="0B230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439944" y="3630866"/>
              <a:ext cx="806269" cy="45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글로벌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교육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9223" name="그룹 24"/>
          <p:cNvGrpSpPr>
            <a:grpSpLocks/>
          </p:cNvGrpSpPr>
          <p:nvPr/>
        </p:nvGrpSpPr>
        <p:grpSpPr bwMode="auto">
          <a:xfrm>
            <a:off x="2038350" y="3255963"/>
            <a:ext cx="1390650" cy="1524000"/>
            <a:chOff x="1309847" y="3843114"/>
            <a:chExt cx="1301796" cy="1428760"/>
          </a:xfrm>
        </p:grpSpPr>
        <p:sp>
          <p:nvSpPr>
            <p:cNvPr id="6" name="원통 30"/>
            <p:cNvSpPr/>
            <p:nvPr/>
          </p:nvSpPr>
          <p:spPr>
            <a:xfrm>
              <a:off x="1309847" y="3843114"/>
              <a:ext cx="1301796" cy="1428760"/>
            </a:xfrm>
            <a:prstGeom prst="ellipse">
              <a:avLst/>
            </a:prstGeom>
            <a:solidFill>
              <a:srgbClr val="35CB99"/>
            </a:solidFill>
            <a:ln w="25400" cap="flat" cmpd="sng" algn="ctr">
              <a:noFill/>
              <a:prstDash val="solid"/>
            </a:ln>
            <a:effectLst/>
            <a:scene3d>
              <a:camera prst="perspectiveRelaxed" fov="4800000"/>
              <a:lightRig rig="threePt" dir="t"/>
            </a:scene3d>
            <a:sp3d extrusionH="38100">
              <a:bevelT w="190500" h="127000" prst="softRound"/>
              <a:bevelB w="190500" h="1270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>
                <a:solidFill>
                  <a:srgbClr val="0B230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443593" y="4343180"/>
              <a:ext cx="1032818" cy="73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학과 및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교수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 bwMode="auto">
          <a:xfrm>
            <a:off x="428596" y="2143116"/>
            <a:ext cx="2143125" cy="94297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글로벌 인턴십 참여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어학연수 및 다양한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교육지원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480997" y="4572008"/>
            <a:ext cx="1947863" cy="12334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학</a:t>
            </a:r>
            <a:r>
              <a:rPr kumimoji="0" lang="ko-KR" altLang="en-US" sz="1400" dirty="0" smtClean="0">
                <a:latin typeface="HY견고딕" pitchFamily="18" charset="-127"/>
                <a:ea typeface="HY견고딕" pitchFamily="18" charset="-127"/>
              </a:rPr>
              <a:t>습공동체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운영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능력개발프로그램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개개인 맞춤상담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체계적 능력관리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6643702" y="4572008"/>
            <a:ext cx="2428860" cy="9413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 smtClean="0">
                <a:latin typeface="HY견고딕" pitchFamily="18" charset="-127"/>
                <a:ea typeface="HY견고딕" pitchFamily="18" charset="-127"/>
              </a:rPr>
              <a:t>국비지원교육활용</a:t>
            </a:r>
            <a:endParaRPr kumimoji="0"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latin typeface="HY견고딕" pitchFamily="18" charset="-127"/>
                <a:ea typeface="HY견고딕" pitchFamily="18" charset="-127"/>
                <a:hlinkClick r:id="rId3"/>
              </a:rPr>
              <a:t>http://www.work.go.kr</a:t>
            </a:r>
            <a:endParaRPr kumimoji="0"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인턴십의 확대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6611969" y="2143116"/>
            <a:ext cx="2460625" cy="94297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다양한 취업지원프로그램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각종 강좌 및 </a:t>
            </a:r>
            <a:r>
              <a:rPr kumimoji="0" lang="ko-KR" altLang="en-US" sz="1400" dirty="0" smtClean="0">
                <a:latin typeface="HY견고딕" pitchFamily="18" charset="-127"/>
                <a:ea typeface="HY견고딕" pitchFamily="18" charset="-127"/>
              </a:rPr>
              <a:t>교육지원</a:t>
            </a:r>
            <a:endParaRPr kumimoji="0"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latin typeface="HY견고딕" pitchFamily="18" charset="-127"/>
                <a:ea typeface="HY견고딕" pitchFamily="18" charset="-127"/>
                <a:hlinkClick r:id="rId4"/>
              </a:rPr>
              <a:t>http://job.daegu.ac.kr</a:t>
            </a:r>
            <a:endParaRPr kumimoji="0"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3608388" y="5700713"/>
            <a:ext cx="2106612" cy="94297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dirty="0" smtClean="0">
                <a:latin typeface="HY견고딕" pitchFamily="18" charset="-127"/>
                <a:ea typeface="HY견고딕" pitchFamily="18" charset="-127"/>
              </a:rPr>
              <a:t>멘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토</a:t>
            </a:r>
            <a:r>
              <a:rPr kumimoji="0"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멘티의 활성화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 1:1 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맞춤취업 모임</a:t>
            </a:r>
            <a:endParaRPr kumimoji="0"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ko-KR" sz="13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6" name="그림 35" descr="구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2938" y="1714500"/>
            <a:ext cx="2571750" cy="2479675"/>
          </a:xfrm>
          <a:prstGeom prst="rect">
            <a:avLst/>
          </a:prstGeom>
          <a:effectLst>
            <a:outerShdw blurRad="127000" sx="90000" sy="-19000" rotWithShape="0">
              <a:prstClr val="black">
                <a:alpha val="26000"/>
              </a:prstClr>
            </a:outerShdw>
          </a:effectLst>
        </p:spPr>
      </p:pic>
      <p:grpSp>
        <p:nvGrpSpPr>
          <p:cNvPr id="9230" name="그룹 22"/>
          <p:cNvGrpSpPr>
            <a:grpSpLocks/>
          </p:cNvGrpSpPr>
          <p:nvPr/>
        </p:nvGrpSpPr>
        <p:grpSpPr bwMode="auto">
          <a:xfrm>
            <a:off x="3657600" y="3957638"/>
            <a:ext cx="1673225" cy="1724025"/>
            <a:chOff x="5786446" y="5072074"/>
            <a:chExt cx="852441" cy="878675"/>
          </a:xfrm>
        </p:grpSpPr>
        <p:sp>
          <p:nvSpPr>
            <p:cNvPr id="11" name="원통 30"/>
            <p:cNvSpPr/>
            <p:nvPr/>
          </p:nvSpPr>
          <p:spPr>
            <a:xfrm>
              <a:off x="5786446" y="5072074"/>
              <a:ext cx="852441" cy="878675"/>
            </a:xfrm>
            <a:prstGeom prst="ellipse">
              <a:avLst/>
            </a:prstGeom>
            <a:solidFill>
              <a:srgbClr val="8B72AA"/>
            </a:solidFill>
            <a:ln w="25400" cap="flat" cmpd="sng" algn="ctr">
              <a:noFill/>
              <a:prstDash val="solid"/>
            </a:ln>
            <a:effectLst/>
            <a:scene3d>
              <a:camera prst="perspectiveRelaxed" fov="4800000"/>
              <a:lightRig rig="threePt" dir="t"/>
            </a:scene3d>
            <a:sp3d extrusionH="38100">
              <a:bevelT w="190500" h="127000" prst="softRound"/>
              <a:bevelB w="190500" h="1270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>
                <a:solidFill>
                  <a:srgbClr val="0B230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5929598" y="5428884"/>
              <a:ext cx="571798" cy="247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선배 및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aseline="21000" dirty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졸업자</a:t>
              </a:r>
              <a:endPara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1279" name="Text Box 4"/>
          <p:cNvSpPr txBox="1">
            <a:spLocks noChangeArrowheads="1"/>
          </p:cNvSpPr>
          <p:nvPr/>
        </p:nvSpPr>
        <p:spPr bwMode="auto">
          <a:xfrm>
            <a:off x="3468688" y="2408238"/>
            <a:ext cx="19907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학 생</a:t>
            </a:r>
            <a:endParaRPr kumimoji="0" lang="en-US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8543925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bg1"/>
                </a:solidFill>
              </a:rPr>
              <a:t>3.IPAC</a:t>
            </a:r>
            <a:r>
              <a:rPr lang="ko-KR" altLang="en-US" sz="4000" dirty="0" smtClean="0">
                <a:solidFill>
                  <a:schemeClr val="bg1"/>
                </a:solidFill>
              </a:rPr>
              <a:t>전략의 단계별 추진도</a:t>
            </a:r>
          </a:p>
        </p:txBody>
      </p:sp>
      <p:sp>
        <p:nvSpPr>
          <p:cNvPr id="10254" name="Line 11"/>
          <p:cNvSpPr>
            <a:spLocks noChangeShapeType="1"/>
          </p:cNvSpPr>
          <p:nvPr/>
        </p:nvSpPr>
        <p:spPr bwMode="gray">
          <a:xfrm flipH="1">
            <a:off x="-1214438" y="6491345"/>
            <a:ext cx="158325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5" name="Line 12"/>
          <p:cNvSpPr>
            <a:spLocks noChangeShapeType="1"/>
          </p:cNvSpPr>
          <p:nvPr/>
        </p:nvSpPr>
        <p:spPr bwMode="gray">
          <a:xfrm flipH="1">
            <a:off x="-1214438" y="5165964"/>
            <a:ext cx="269049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6" name="Line 13"/>
          <p:cNvSpPr>
            <a:spLocks noChangeShapeType="1"/>
          </p:cNvSpPr>
          <p:nvPr/>
        </p:nvSpPr>
        <p:spPr bwMode="gray">
          <a:xfrm flipH="1">
            <a:off x="-1214438" y="3857625"/>
            <a:ext cx="379772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7" name="Line 14"/>
          <p:cNvSpPr>
            <a:spLocks noChangeShapeType="1"/>
          </p:cNvSpPr>
          <p:nvPr/>
        </p:nvSpPr>
        <p:spPr bwMode="gray">
          <a:xfrm flipH="1">
            <a:off x="-1214438" y="2551178"/>
            <a:ext cx="49049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8" name="Line 15"/>
          <p:cNvSpPr>
            <a:spLocks noChangeShapeType="1"/>
          </p:cNvSpPr>
          <p:nvPr/>
        </p:nvSpPr>
        <p:spPr bwMode="gray">
          <a:xfrm flipH="1">
            <a:off x="-1214438" y="1223904"/>
            <a:ext cx="601219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9" name="Line 16"/>
          <p:cNvSpPr>
            <a:spLocks noChangeShapeType="1"/>
          </p:cNvSpPr>
          <p:nvPr/>
        </p:nvSpPr>
        <p:spPr bwMode="gray">
          <a:xfrm>
            <a:off x="-975554" y="1214437"/>
            <a:ext cx="0" cy="1374609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0" name="Line 17"/>
          <p:cNvSpPr>
            <a:spLocks noChangeShapeType="1"/>
          </p:cNvSpPr>
          <p:nvPr/>
        </p:nvSpPr>
        <p:spPr bwMode="gray">
          <a:xfrm>
            <a:off x="-975554" y="2589046"/>
            <a:ext cx="0" cy="1287513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1" name="Line 18"/>
          <p:cNvSpPr>
            <a:spLocks noChangeShapeType="1"/>
          </p:cNvSpPr>
          <p:nvPr/>
        </p:nvSpPr>
        <p:spPr bwMode="gray">
          <a:xfrm>
            <a:off x="-975554" y="3876559"/>
            <a:ext cx="0" cy="1287513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2" name="Line 19"/>
          <p:cNvSpPr>
            <a:spLocks noChangeShapeType="1"/>
          </p:cNvSpPr>
          <p:nvPr/>
        </p:nvSpPr>
        <p:spPr bwMode="gray">
          <a:xfrm>
            <a:off x="-975554" y="5165964"/>
            <a:ext cx="0" cy="1287513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3000363" y="1214422"/>
            <a:ext cx="6858049" cy="1220394"/>
            <a:chOff x="1857356" y="2143116"/>
            <a:chExt cx="6858049" cy="1220394"/>
          </a:xfrm>
        </p:grpSpPr>
        <p:sp>
          <p:nvSpPr>
            <p:cNvPr id="47" name="AutoShape 28"/>
            <p:cNvSpPr>
              <a:spLocks noChangeArrowheads="1"/>
            </p:cNvSpPr>
            <p:nvPr/>
          </p:nvSpPr>
          <p:spPr bwMode="auto">
            <a:xfrm flipH="1" flipV="1">
              <a:off x="3838544" y="2143116"/>
              <a:ext cx="4787929" cy="381000"/>
            </a:xfrm>
            <a:prstGeom prst="parallelogram">
              <a:avLst>
                <a:gd name="adj" fmla="val 166215"/>
              </a:avLst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AutoShape 34"/>
            <p:cNvSpPr>
              <a:spLocks noChangeArrowheads="1"/>
            </p:cNvSpPr>
            <p:nvPr/>
          </p:nvSpPr>
          <p:spPr bwMode="auto">
            <a:xfrm flipH="1" flipV="1">
              <a:off x="2174845" y="2143116"/>
              <a:ext cx="2914650" cy="38100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>
              <a:off x="2174845" y="2528889"/>
              <a:ext cx="2028825" cy="828673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4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단계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(4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창조 </a:t>
              </a:r>
              <a:r>
                <a:rPr lang="en-US" altLang="ko-K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C </a:t>
              </a:r>
              <a:r>
                <a:rPr lang="en-US" altLang="ko-KR" sz="1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(Creative)</a:t>
              </a:r>
              <a:endParaRPr kumimoji="1" lang="ko-KR" altLang="ko-KR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1857356" y="3357562"/>
              <a:ext cx="6042025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14811" y="2550980"/>
              <a:ext cx="4500594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취업관련 경력 및 </a:t>
              </a:r>
              <a:r>
                <a:rPr lang="ko-KR" altLang="en-US" sz="1300" dirty="0" err="1" smtClean="0">
                  <a:latin typeface="HY견고딕" pitchFamily="18" charset="-127"/>
                  <a:ea typeface="HY견고딕" pitchFamily="18" charset="-127"/>
                </a:rPr>
                <a:t>스펙점검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인턴과 연계된 맞춤형 취업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err="1" smtClean="0">
                  <a:latin typeface="HY견고딕" pitchFamily="18" charset="-127"/>
                  <a:ea typeface="HY견고딕" pitchFamily="18" charset="-127"/>
                </a:rPr>
                <a:t>적략적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 취업 멘토링</a:t>
              </a:r>
              <a:endParaRPr lang="ko-KR" altLang="en-US" sz="13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2124056" y="2428868"/>
            <a:ext cx="6858049" cy="1460460"/>
            <a:chOff x="1857356" y="2143116"/>
            <a:chExt cx="6858049" cy="1460460"/>
          </a:xfrm>
        </p:grpSpPr>
        <p:sp>
          <p:nvSpPr>
            <p:cNvPr id="54" name="AutoShape 28"/>
            <p:cNvSpPr>
              <a:spLocks noChangeArrowheads="1"/>
            </p:cNvSpPr>
            <p:nvPr/>
          </p:nvSpPr>
          <p:spPr bwMode="auto">
            <a:xfrm flipH="1" flipV="1">
              <a:off x="3838544" y="2143116"/>
              <a:ext cx="4787929" cy="381000"/>
            </a:xfrm>
            <a:prstGeom prst="parallelogram">
              <a:avLst>
                <a:gd name="adj" fmla="val 166215"/>
              </a:avLst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AutoShape 34"/>
            <p:cNvSpPr>
              <a:spLocks noChangeArrowheads="1"/>
            </p:cNvSpPr>
            <p:nvPr/>
          </p:nvSpPr>
          <p:spPr bwMode="auto">
            <a:xfrm flipH="1" flipV="1">
              <a:off x="2174845" y="2143116"/>
              <a:ext cx="2914650" cy="38100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174845" y="2528889"/>
              <a:ext cx="2028825" cy="1042988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3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단계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(3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lang="en-US" altLang="ko-K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A </a:t>
              </a:r>
              <a:r>
                <a:rPr lang="en-US" altLang="ko-KR" sz="1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(Ability)</a:t>
              </a:r>
              <a:endParaRPr kumimoji="1" lang="ko-KR" altLang="ko-KR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>
              <a:off x="1857356" y="3571876"/>
              <a:ext cx="6042025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14811" y="2550980"/>
              <a:ext cx="450059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공무원 양성을 위한 특강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학습공동체 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lang="ko-KR" altLang="en-US" sz="1300" dirty="0" err="1" smtClean="0">
                  <a:latin typeface="HY견고딕" pitchFamily="18" charset="-127"/>
                  <a:ea typeface="HY견고딕" pitchFamily="18" charset="-127"/>
                </a:rPr>
                <a:t>스터디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 그룹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정부공공기관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일반기업체 인턴교육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취업 멘토링 프로그램</a:t>
              </a:r>
              <a:endParaRPr lang="ko-KR" altLang="en-US" sz="13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1242989" y="3857628"/>
            <a:ext cx="6858049" cy="1460460"/>
            <a:chOff x="1857356" y="2143116"/>
            <a:chExt cx="6858049" cy="1460460"/>
          </a:xfrm>
        </p:grpSpPr>
        <p:sp>
          <p:nvSpPr>
            <p:cNvPr id="60" name="AutoShape 28"/>
            <p:cNvSpPr>
              <a:spLocks noChangeArrowheads="1"/>
            </p:cNvSpPr>
            <p:nvPr/>
          </p:nvSpPr>
          <p:spPr bwMode="auto">
            <a:xfrm flipH="1" flipV="1">
              <a:off x="3838544" y="2143116"/>
              <a:ext cx="4787929" cy="381000"/>
            </a:xfrm>
            <a:prstGeom prst="parallelogram">
              <a:avLst>
                <a:gd name="adj" fmla="val 166215"/>
              </a:avLst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AutoShape 34"/>
            <p:cNvSpPr>
              <a:spLocks noChangeArrowheads="1"/>
            </p:cNvSpPr>
            <p:nvPr/>
          </p:nvSpPr>
          <p:spPr bwMode="auto">
            <a:xfrm flipH="1" flipV="1">
              <a:off x="2174845" y="2143116"/>
              <a:ext cx="2914650" cy="38100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Rectangle 35"/>
            <p:cNvSpPr>
              <a:spLocks noChangeArrowheads="1"/>
            </p:cNvSpPr>
            <p:nvPr/>
          </p:nvSpPr>
          <p:spPr bwMode="auto">
            <a:xfrm>
              <a:off x="2174845" y="2528889"/>
              <a:ext cx="2028825" cy="1042988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단계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(2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개성 </a:t>
              </a:r>
              <a:r>
                <a:rPr lang="en-US" altLang="ko-K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P </a:t>
              </a:r>
              <a:r>
                <a:rPr lang="en-US" altLang="ko-KR" sz="1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(Personality)</a:t>
              </a:r>
              <a:endParaRPr kumimoji="1" lang="ko-KR" altLang="ko-KR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Line 39"/>
            <p:cNvSpPr>
              <a:spLocks noChangeShapeType="1"/>
            </p:cNvSpPr>
            <p:nvPr/>
          </p:nvSpPr>
          <p:spPr bwMode="auto">
            <a:xfrm>
              <a:off x="1857356" y="3571876"/>
              <a:ext cx="6042025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14811" y="2550980"/>
              <a:ext cx="450059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국비지원 프로그램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학습공동체 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: 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영어능력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컴퓨터능력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한자능력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공무원 양성을 위한 특강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졸업생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재학생 멘토링 프로그램</a:t>
              </a:r>
              <a:endParaRPr lang="ko-KR" altLang="en-US" sz="13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357157" y="5286388"/>
            <a:ext cx="6858049" cy="1460460"/>
            <a:chOff x="1857356" y="2143116"/>
            <a:chExt cx="6858049" cy="1460460"/>
          </a:xfrm>
        </p:grpSpPr>
        <p:sp>
          <p:nvSpPr>
            <p:cNvPr id="66" name="AutoShape 28"/>
            <p:cNvSpPr>
              <a:spLocks noChangeArrowheads="1"/>
            </p:cNvSpPr>
            <p:nvPr/>
          </p:nvSpPr>
          <p:spPr bwMode="auto">
            <a:xfrm flipH="1" flipV="1">
              <a:off x="3838544" y="2143116"/>
              <a:ext cx="4787929" cy="381000"/>
            </a:xfrm>
            <a:prstGeom prst="parallelogram">
              <a:avLst>
                <a:gd name="adj" fmla="val 166215"/>
              </a:avLst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AutoShape 34"/>
            <p:cNvSpPr>
              <a:spLocks noChangeArrowheads="1"/>
            </p:cNvSpPr>
            <p:nvPr/>
          </p:nvSpPr>
          <p:spPr bwMode="auto">
            <a:xfrm flipH="1" flipV="1">
              <a:off x="2174845" y="2143116"/>
              <a:ext cx="2914650" cy="38100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Rectangle 35"/>
            <p:cNvSpPr>
              <a:spLocks noChangeArrowheads="1"/>
            </p:cNvSpPr>
            <p:nvPr/>
          </p:nvSpPr>
          <p:spPr bwMode="auto">
            <a:xfrm>
              <a:off x="2174845" y="2528889"/>
              <a:ext cx="2028825" cy="1042988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단계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(1</a:t>
              </a:r>
              <a:r>
                <a:rPr kumimoji="1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학년</a:t>
              </a: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탐색 </a:t>
              </a:r>
              <a:r>
                <a:rPr lang="en-US" altLang="ko-K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I </a:t>
              </a:r>
              <a:r>
                <a:rPr lang="en-US" altLang="ko-KR" sz="1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(Investigation)</a:t>
              </a:r>
              <a:endParaRPr kumimoji="1" lang="ko-KR" altLang="ko-KR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>
              <a:off x="1857356" y="3571876"/>
              <a:ext cx="6042025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14811" y="2550980"/>
              <a:ext cx="450059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신입생 학사지원 및 경력시스템 구축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적성검사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직업적성검사</a:t>
              </a:r>
              <a:r>
                <a:rPr lang="en-US" altLang="ko-KR" sz="1300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학습법 세미나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진로선택을 위한 특강 및 세미나</a:t>
              </a:r>
              <a:endParaRPr lang="en-US" altLang="ko-KR" sz="1300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1300" dirty="0" smtClean="0">
                  <a:latin typeface="HY견고딕" pitchFamily="18" charset="-127"/>
                  <a:ea typeface="HY견고딕" pitchFamily="18" charset="-127"/>
                </a:rPr>
                <a:t>적응 멘토링</a:t>
              </a:r>
              <a:endParaRPr lang="ko-KR" altLang="en-US" sz="13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1" name="AutoShape 47"/>
          <p:cNvSpPr>
            <a:spLocks noChangeArrowheads="1"/>
          </p:cNvSpPr>
          <p:nvPr/>
        </p:nvSpPr>
        <p:spPr bwMode="auto">
          <a:xfrm rot="16094195">
            <a:off x="624525" y="4552505"/>
            <a:ext cx="1143000" cy="1071562"/>
          </a:xfrm>
          <a:custGeom>
            <a:avLst/>
            <a:gdLst>
              <a:gd name="G0" fmla="+- -16630 0 0"/>
              <a:gd name="G1" fmla="+- -9154518 0 0"/>
              <a:gd name="G2" fmla="+- -16630 0 -9154518"/>
              <a:gd name="G3" fmla="+- 10800 0 0"/>
              <a:gd name="G4" fmla="+- 0 0 -166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19 0 0"/>
              <a:gd name="G9" fmla="+- 0 0 -9154518"/>
              <a:gd name="G10" fmla="+- 5419 0 2700"/>
              <a:gd name="G11" fmla="cos G10 -16630"/>
              <a:gd name="G12" fmla="sin G10 -16630"/>
              <a:gd name="G13" fmla="cos 13500 -16630"/>
              <a:gd name="G14" fmla="sin 13500 -16630"/>
              <a:gd name="G15" fmla="+- G11 10800 0"/>
              <a:gd name="G16" fmla="+- G12 10800 0"/>
              <a:gd name="G17" fmla="+- G13 10800 0"/>
              <a:gd name="G18" fmla="+- G14 10800 0"/>
              <a:gd name="G19" fmla="*/ 5419 1 2"/>
              <a:gd name="G20" fmla="+- G19 5400 0"/>
              <a:gd name="G21" fmla="cos G20 -16630"/>
              <a:gd name="G22" fmla="sin G20 -16630"/>
              <a:gd name="G23" fmla="+- G21 10800 0"/>
              <a:gd name="G24" fmla="+- G12 G23 G22"/>
              <a:gd name="G25" fmla="+- G22 G23 G11"/>
              <a:gd name="G26" fmla="cos 10800 -16630"/>
              <a:gd name="G27" fmla="sin 10800 -16630"/>
              <a:gd name="G28" fmla="cos 5419 -16630"/>
              <a:gd name="G29" fmla="sin 5419 -166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54518"/>
              <a:gd name="G36" fmla="sin G34 -9154518"/>
              <a:gd name="G37" fmla="+/ -9154518 -166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19 G39"/>
              <a:gd name="G43" fmla="sin 54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499 w 21600"/>
              <a:gd name="T5" fmla="*/ 653 h 21600"/>
              <a:gd name="T6" fmla="*/ 4615 w 21600"/>
              <a:gd name="T7" fmla="*/ 5553 h 21600"/>
              <a:gd name="T8" fmla="*/ 12656 w 21600"/>
              <a:gd name="T9" fmla="*/ 5708 h 21600"/>
              <a:gd name="T10" fmla="*/ 24299 w 21600"/>
              <a:gd name="T11" fmla="*/ 10740 h 21600"/>
              <a:gd name="T12" fmla="*/ 18932 w 21600"/>
              <a:gd name="T13" fmla="*/ 16155 h 21600"/>
              <a:gd name="T14" fmla="*/ 13518 w 21600"/>
              <a:gd name="T15" fmla="*/ 107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" name="AutoShape 47"/>
          <p:cNvSpPr>
            <a:spLocks noChangeArrowheads="1"/>
          </p:cNvSpPr>
          <p:nvPr/>
        </p:nvSpPr>
        <p:spPr bwMode="auto">
          <a:xfrm rot="16094195">
            <a:off x="1553219" y="3195184"/>
            <a:ext cx="1143000" cy="1071562"/>
          </a:xfrm>
          <a:custGeom>
            <a:avLst/>
            <a:gdLst>
              <a:gd name="G0" fmla="+- -16630 0 0"/>
              <a:gd name="G1" fmla="+- -9154518 0 0"/>
              <a:gd name="G2" fmla="+- -16630 0 -9154518"/>
              <a:gd name="G3" fmla="+- 10800 0 0"/>
              <a:gd name="G4" fmla="+- 0 0 -166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19 0 0"/>
              <a:gd name="G9" fmla="+- 0 0 -9154518"/>
              <a:gd name="G10" fmla="+- 5419 0 2700"/>
              <a:gd name="G11" fmla="cos G10 -16630"/>
              <a:gd name="G12" fmla="sin G10 -16630"/>
              <a:gd name="G13" fmla="cos 13500 -16630"/>
              <a:gd name="G14" fmla="sin 13500 -16630"/>
              <a:gd name="G15" fmla="+- G11 10800 0"/>
              <a:gd name="G16" fmla="+- G12 10800 0"/>
              <a:gd name="G17" fmla="+- G13 10800 0"/>
              <a:gd name="G18" fmla="+- G14 10800 0"/>
              <a:gd name="G19" fmla="*/ 5419 1 2"/>
              <a:gd name="G20" fmla="+- G19 5400 0"/>
              <a:gd name="G21" fmla="cos G20 -16630"/>
              <a:gd name="G22" fmla="sin G20 -16630"/>
              <a:gd name="G23" fmla="+- G21 10800 0"/>
              <a:gd name="G24" fmla="+- G12 G23 G22"/>
              <a:gd name="G25" fmla="+- G22 G23 G11"/>
              <a:gd name="G26" fmla="cos 10800 -16630"/>
              <a:gd name="G27" fmla="sin 10800 -16630"/>
              <a:gd name="G28" fmla="cos 5419 -16630"/>
              <a:gd name="G29" fmla="sin 5419 -166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54518"/>
              <a:gd name="G36" fmla="sin G34 -9154518"/>
              <a:gd name="G37" fmla="+/ -9154518 -166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19 G39"/>
              <a:gd name="G43" fmla="sin 54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499 w 21600"/>
              <a:gd name="T5" fmla="*/ 653 h 21600"/>
              <a:gd name="T6" fmla="*/ 4615 w 21600"/>
              <a:gd name="T7" fmla="*/ 5553 h 21600"/>
              <a:gd name="T8" fmla="*/ 12656 w 21600"/>
              <a:gd name="T9" fmla="*/ 5708 h 21600"/>
              <a:gd name="T10" fmla="*/ 24299 w 21600"/>
              <a:gd name="T11" fmla="*/ 10740 h 21600"/>
              <a:gd name="T12" fmla="*/ 18932 w 21600"/>
              <a:gd name="T13" fmla="*/ 16155 h 21600"/>
              <a:gd name="T14" fmla="*/ 13518 w 21600"/>
              <a:gd name="T15" fmla="*/ 107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AutoShape 47"/>
          <p:cNvSpPr>
            <a:spLocks noChangeArrowheads="1"/>
          </p:cNvSpPr>
          <p:nvPr/>
        </p:nvSpPr>
        <p:spPr bwMode="auto">
          <a:xfrm rot="16094195">
            <a:off x="2410475" y="1837861"/>
            <a:ext cx="1143000" cy="1071562"/>
          </a:xfrm>
          <a:custGeom>
            <a:avLst/>
            <a:gdLst>
              <a:gd name="G0" fmla="+- -16630 0 0"/>
              <a:gd name="G1" fmla="+- -9154518 0 0"/>
              <a:gd name="G2" fmla="+- -16630 0 -9154518"/>
              <a:gd name="G3" fmla="+- 10800 0 0"/>
              <a:gd name="G4" fmla="+- 0 0 -166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19 0 0"/>
              <a:gd name="G9" fmla="+- 0 0 -9154518"/>
              <a:gd name="G10" fmla="+- 5419 0 2700"/>
              <a:gd name="G11" fmla="cos G10 -16630"/>
              <a:gd name="G12" fmla="sin G10 -16630"/>
              <a:gd name="G13" fmla="cos 13500 -16630"/>
              <a:gd name="G14" fmla="sin 13500 -16630"/>
              <a:gd name="G15" fmla="+- G11 10800 0"/>
              <a:gd name="G16" fmla="+- G12 10800 0"/>
              <a:gd name="G17" fmla="+- G13 10800 0"/>
              <a:gd name="G18" fmla="+- G14 10800 0"/>
              <a:gd name="G19" fmla="*/ 5419 1 2"/>
              <a:gd name="G20" fmla="+- G19 5400 0"/>
              <a:gd name="G21" fmla="cos G20 -16630"/>
              <a:gd name="G22" fmla="sin G20 -16630"/>
              <a:gd name="G23" fmla="+- G21 10800 0"/>
              <a:gd name="G24" fmla="+- G12 G23 G22"/>
              <a:gd name="G25" fmla="+- G22 G23 G11"/>
              <a:gd name="G26" fmla="cos 10800 -16630"/>
              <a:gd name="G27" fmla="sin 10800 -16630"/>
              <a:gd name="G28" fmla="cos 5419 -16630"/>
              <a:gd name="G29" fmla="sin 5419 -166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54518"/>
              <a:gd name="G36" fmla="sin G34 -9154518"/>
              <a:gd name="G37" fmla="+/ -9154518 -166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19 G39"/>
              <a:gd name="G43" fmla="sin 54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499 w 21600"/>
              <a:gd name="T5" fmla="*/ 653 h 21600"/>
              <a:gd name="T6" fmla="*/ 4615 w 21600"/>
              <a:gd name="T7" fmla="*/ 5553 h 21600"/>
              <a:gd name="T8" fmla="*/ 12656 w 21600"/>
              <a:gd name="T9" fmla="*/ 5708 h 21600"/>
              <a:gd name="T10" fmla="*/ 24299 w 21600"/>
              <a:gd name="T11" fmla="*/ 10740 h 21600"/>
              <a:gd name="T12" fmla="*/ 18932 w 21600"/>
              <a:gd name="T13" fmla="*/ 16155 h 21600"/>
              <a:gd name="T14" fmla="*/ 13518 w 21600"/>
              <a:gd name="T15" fmla="*/ 107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9" name="Group 6"/>
          <p:cNvGrpSpPr>
            <a:grpSpLocks/>
          </p:cNvGrpSpPr>
          <p:nvPr/>
        </p:nvGrpSpPr>
        <p:grpSpPr bwMode="auto">
          <a:xfrm>
            <a:off x="6851680" y="4920663"/>
            <a:ext cx="2078038" cy="1547178"/>
            <a:chOff x="4272" y="2823"/>
            <a:chExt cx="973" cy="973"/>
          </a:xfrm>
        </p:grpSpPr>
        <p:sp>
          <p:nvSpPr>
            <p:cNvPr id="40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dirty="0">
                <a:ea typeface="+mn-ea"/>
              </a:endParaRPr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dirty="0">
                <a:ea typeface="+mn-ea"/>
              </a:endParaRPr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8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dirty="0">
                <a:ea typeface="+mn-ea"/>
              </a:endParaRPr>
            </a:p>
          </p:txBody>
        </p:sp>
        <p:pic>
          <p:nvPicPr>
            <p:cNvPr id="43" name="Picture 11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12"/>
            <p:cNvSpPr txBox="1">
              <a:spLocks noChangeArrowheads="1"/>
            </p:cNvSpPr>
            <p:nvPr/>
          </p:nvSpPr>
          <p:spPr bwMode="gray">
            <a:xfrm>
              <a:off x="4328" y="2914"/>
              <a:ext cx="83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latinLnBrk="0" hangingPunct="1"/>
              <a:r>
                <a:rPr kumimoji="0" lang="ko-KR" altLang="en-US" sz="2400" b="1" dirty="0">
                  <a:solidFill>
                    <a:srgbClr val="FF0000"/>
                  </a:solidFill>
                  <a:latin typeface="서울꿈" pitchFamily="18" charset="-127"/>
                  <a:ea typeface="서울꿈" pitchFamily="18" charset="-127"/>
                </a:rPr>
                <a:t>행정학과</a:t>
              </a:r>
              <a:endParaRPr kumimoji="0" lang="en-US" altLang="ko-KR" sz="2400" b="1" dirty="0">
                <a:solidFill>
                  <a:srgbClr val="FF0000"/>
                </a:solidFill>
                <a:latin typeface="서울꿈" pitchFamily="18" charset="-127"/>
                <a:ea typeface="서울꿈" pitchFamily="18" charset="-127"/>
              </a:endParaRPr>
            </a:p>
            <a:p>
              <a:pPr algn="ctr" eaLnBrk="1" latinLnBrk="0" hangingPunct="1"/>
              <a:r>
                <a:rPr kumimoji="0" lang="ko-KR" altLang="en-US" sz="2400" b="1" dirty="0">
                  <a:solidFill>
                    <a:srgbClr val="FF0000"/>
                  </a:solidFill>
                  <a:latin typeface="서울꿈" pitchFamily="18" charset="-127"/>
                  <a:ea typeface="서울꿈" pitchFamily="18" charset="-127"/>
                </a:rPr>
                <a:t>창조형 인재</a:t>
              </a:r>
              <a:endParaRPr kumimoji="0" lang="en-US" altLang="ko-KR" sz="2400" b="1" dirty="0">
                <a:solidFill>
                  <a:srgbClr val="FF0000"/>
                </a:solidFill>
                <a:latin typeface="서울꿈" pitchFamily="18" charset="-127"/>
                <a:ea typeface="서울꿈" pitchFamily="18" charset="-127"/>
              </a:endParaRPr>
            </a:p>
            <a:p>
              <a:pPr algn="ctr" eaLnBrk="1" latinLnBrk="0" hangingPunct="1"/>
              <a:r>
                <a:rPr kumimoji="0" lang="ko-KR" altLang="en-US" sz="2400" b="1" dirty="0">
                  <a:solidFill>
                    <a:srgbClr val="FF0000"/>
                  </a:solidFill>
                  <a:latin typeface="서울꿈" pitchFamily="18" charset="-127"/>
                  <a:ea typeface="서울꿈" pitchFamily="18" charset="-127"/>
                </a:rPr>
                <a:t>육성단계</a:t>
              </a:r>
              <a:endParaRPr kumimoji="0" lang="en-US" altLang="ko-KR" sz="2400" b="1" dirty="0">
                <a:solidFill>
                  <a:srgbClr val="FF0000"/>
                </a:solidFill>
                <a:latin typeface="서울꿈" pitchFamily="18" charset="-127"/>
                <a:ea typeface="서울꿈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7"/>
          <p:cNvSpPr>
            <a:spLocks noGrp="1"/>
          </p:cNvSpPr>
          <p:nvPr>
            <p:ph type="title"/>
          </p:nvPr>
        </p:nvSpPr>
        <p:spPr bwMode="auto">
          <a:xfrm>
            <a:off x="28575" y="214313"/>
            <a:ext cx="8543925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dirty="0" smtClean="0">
                <a:solidFill>
                  <a:schemeClr val="bg1"/>
                </a:solidFill>
              </a:rPr>
              <a:t>II. </a:t>
            </a:r>
            <a:r>
              <a:rPr lang="ko-KR" altLang="en-US" sz="3600" dirty="0" smtClean="0">
                <a:solidFill>
                  <a:schemeClr val="bg1"/>
                </a:solidFill>
              </a:rPr>
              <a:t>신입생 학사지원 및 경력시스템구축</a:t>
            </a:r>
          </a:p>
        </p:txBody>
      </p:sp>
      <p:sp>
        <p:nvSpPr>
          <p:cNvPr id="32" name="오른쪽 화살표 31"/>
          <p:cNvSpPr/>
          <p:nvPr/>
        </p:nvSpPr>
        <p:spPr>
          <a:xfrm>
            <a:off x="6254750" y="1849438"/>
            <a:ext cx="603250" cy="41116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111625" y="1849438"/>
            <a:ext cx="603250" cy="41116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원통 30"/>
          <p:cNvSpPr/>
          <p:nvPr/>
        </p:nvSpPr>
        <p:spPr bwMode="auto">
          <a:xfrm>
            <a:off x="4929190" y="1284307"/>
            <a:ext cx="1125538" cy="13636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  <a:scene3d>
            <a:camera prst="perspectiveRelaxed" fov="4800000"/>
            <a:lightRig rig="threePt" dir="t"/>
          </a:scene3d>
          <a:sp3d extrusionH="25400">
            <a:bevelT w="127000" h="63500" prst="softRound"/>
            <a:bevelB w="190500" h="127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>
              <a:solidFill>
                <a:srgbClr val="0B230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130800" y="1860550"/>
            <a:ext cx="7985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학기</a:t>
            </a:r>
            <a:endParaRPr kumimoji="0" lang="en-US" altLang="ko-KR" sz="2800" baseline="210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000250" y="1849438"/>
            <a:ext cx="603250" cy="41116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원통 30"/>
          <p:cNvSpPr/>
          <p:nvPr/>
        </p:nvSpPr>
        <p:spPr bwMode="auto">
          <a:xfrm>
            <a:off x="642910" y="1277967"/>
            <a:ext cx="1127125" cy="13636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  <a:scene3d>
            <a:camera prst="perspectiveRelaxed" fov="4800000"/>
            <a:lightRig rig="threePt" dir="t"/>
          </a:scene3d>
          <a:sp3d extrusionH="25400">
            <a:bevelT w="127000" h="63500" prst="softRound"/>
            <a:bevelB w="190500" h="127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>
              <a:solidFill>
                <a:srgbClr val="0B230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785813" y="1862138"/>
            <a:ext cx="800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입학</a:t>
            </a:r>
            <a:endParaRPr kumimoji="0" lang="en-US" altLang="ko-KR" sz="2800" baseline="210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원통 30"/>
          <p:cNvSpPr/>
          <p:nvPr/>
        </p:nvSpPr>
        <p:spPr bwMode="auto">
          <a:xfrm>
            <a:off x="2801933" y="1284307"/>
            <a:ext cx="1127125" cy="13636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  <a:scene3d>
            <a:camera prst="perspectiveRelaxed" fov="4800000"/>
            <a:lightRig rig="threePt" dir="t"/>
          </a:scene3d>
          <a:sp3d extrusionH="25400">
            <a:bevelT w="127000" h="63500" prst="softRound"/>
            <a:bevelB w="190500" h="127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>
              <a:solidFill>
                <a:srgbClr val="0B230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938463" y="1860550"/>
            <a:ext cx="800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0" lang="ko-KR" altLang="en-US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학기</a:t>
            </a:r>
            <a:endParaRPr kumimoji="0" lang="en-US" altLang="ko-KR" sz="2800" baseline="210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276" name="그룹 53"/>
          <p:cNvGrpSpPr>
            <a:grpSpLocks/>
          </p:cNvGrpSpPr>
          <p:nvPr/>
        </p:nvGrpSpPr>
        <p:grpSpPr bwMode="auto">
          <a:xfrm>
            <a:off x="1744663" y="2498725"/>
            <a:ext cx="6115050" cy="1487488"/>
            <a:chOff x="1372636" y="2590389"/>
            <a:chExt cx="6115027" cy="910048"/>
          </a:xfrm>
        </p:grpSpPr>
        <p:cxnSp>
          <p:nvCxnSpPr>
            <p:cNvPr id="49" name="직선 연결선 48"/>
            <p:cNvCxnSpPr/>
            <p:nvPr/>
          </p:nvCxnSpPr>
          <p:spPr>
            <a:xfrm rot="5400000">
              <a:off x="922291" y="3048504"/>
              <a:ext cx="902278" cy="1587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rot="5400000">
              <a:off x="2501847" y="3048504"/>
              <a:ext cx="902278" cy="1588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 rot="5400000">
              <a:off x="4533839" y="3048504"/>
              <a:ext cx="902278" cy="1588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rot="5400000">
              <a:off x="7035730" y="3040734"/>
              <a:ext cx="902278" cy="1588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7" name="그룹 65"/>
          <p:cNvGrpSpPr>
            <a:grpSpLocks/>
          </p:cNvGrpSpPr>
          <p:nvPr/>
        </p:nvGrpSpPr>
        <p:grpSpPr bwMode="auto">
          <a:xfrm>
            <a:off x="4500563" y="3214688"/>
            <a:ext cx="2286000" cy="3371850"/>
            <a:chOff x="785786" y="3786190"/>
            <a:chExt cx="1907413" cy="2500330"/>
          </a:xfrm>
        </p:grpSpPr>
        <p:sp>
          <p:nvSpPr>
            <p:cNvPr id="55" name="AutoShape 77"/>
            <p:cNvSpPr>
              <a:spLocks noChangeArrowheads="1"/>
            </p:cNvSpPr>
            <p:nvPr/>
          </p:nvSpPr>
          <p:spPr bwMode="auto">
            <a:xfrm>
              <a:off x="785786" y="3786190"/>
              <a:ext cx="1713126" cy="2500330"/>
            </a:xfrm>
            <a:prstGeom prst="roundRect">
              <a:avLst>
                <a:gd name="adj" fmla="val 4280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1"/>
              <a:tileRect/>
            </a:gradFill>
            <a:ln w="19050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326" name="AutoShape 78"/>
            <p:cNvSpPr>
              <a:spLocks noChangeArrowheads="1"/>
            </p:cNvSpPr>
            <p:nvPr/>
          </p:nvSpPr>
          <p:spPr bwMode="auto">
            <a:xfrm>
              <a:off x="804778" y="3884583"/>
              <a:ext cx="1667311" cy="399639"/>
            </a:xfrm>
            <a:prstGeom prst="roundRect">
              <a:avLst>
                <a:gd name="adj" fmla="val 1372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2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AutoShape 77"/>
            <p:cNvSpPr>
              <a:spLocks noChangeArrowheads="1"/>
            </p:cNvSpPr>
            <p:nvPr/>
          </p:nvSpPr>
          <p:spPr bwMode="auto">
            <a:xfrm>
              <a:off x="986972" y="4000504"/>
              <a:ext cx="1321330" cy="2149838"/>
            </a:xfrm>
            <a:prstGeom prst="roundRect">
              <a:avLst>
                <a:gd name="adj" fmla="val 5640"/>
              </a:avLst>
            </a:prstGeom>
            <a:solidFill>
              <a:schemeClr val="bg1">
                <a:alpha val="80000"/>
              </a:schemeClr>
            </a:solidFill>
            <a:ln w="19050">
              <a:solidFill>
                <a:srgbClr val="85FFF3"/>
              </a:solidFill>
            </a:ln>
            <a:effectLst/>
            <a:scene3d>
              <a:camera prst="perspectiveAbove" fov="0">
                <a:rot lat="0" lon="0" rev="0"/>
              </a:camera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328" name="TextBox 57"/>
            <p:cNvSpPr txBox="1">
              <a:spLocks noChangeArrowheads="1"/>
            </p:cNvSpPr>
            <p:nvPr/>
          </p:nvSpPr>
          <p:spPr bwMode="auto">
            <a:xfrm>
              <a:off x="785788" y="4214818"/>
              <a:ext cx="1907411" cy="178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</a:pPr>
              <a:endParaRPr kumimoji="0" lang="en-US" altLang="ko-KR" sz="14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1278" name="TextBox 75"/>
          <p:cNvSpPr txBox="1">
            <a:spLocks noChangeArrowheads="1"/>
          </p:cNvSpPr>
          <p:nvPr/>
        </p:nvSpPr>
        <p:spPr bwMode="auto">
          <a:xfrm>
            <a:off x="4500563" y="3570288"/>
            <a:ext cx="18573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 sz="14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279" name="그룹 57"/>
          <p:cNvGrpSpPr>
            <a:grpSpLocks/>
          </p:cNvGrpSpPr>
          <p:nvPr/>
        </p:nvGrpSpPr>
        <p:grpSpPr bwMode="auto">
          <a:xfrm>
            <a:off x="6715125" y="3214688"/>
            <a:ext cx="2286000" cy="3357562"/>
            <a:chOff x="5392765" y="3416286"/>
            <a:chExt cx="1539875" cy="2943225"/>
          </a:xfrm>
        </p:grpSpPr>
        <p:sp>
          <p:nvSpPr>
            <p:cNvPr id="78" name="AutoShape 77"/>
            <p:cNvSpPr>
              <a:spLocks noChangeArrowheads="1"/>
            </p:cNvSpPr>
            <p:nvPr/>
          </p:nvSpPr>
          <p:spPr bwMode="auto">
            <a:xfrm>
              <a:off x="5392765" y="3416286"/>
              <a:ext cx="1539875" cy="2943225"/>
            </a:xfrm>
            <a:prstGeom prst="roundRect">
              <a:avLst>
                <a:gd name="adj" fmla="val 4280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1"/>
              <a:tileRect/>
            </a:gradFill>
            <a:ln w="19050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323" name="AutoShape 78"/>
            <p:cNvSpPr>
              <a:spLocks noChangeArrowheads="1"/>
            </p:cNvSpPr>
            <p:nvPr/>
          </p:nvSpPr>
          <p:spPr bwMode="auto">
            <a:xfrm>
              <a:off x="5409836" y="3532108"/>
              <a:ext cx="1498693" cy="470429"/>
            </a:xfrm>
            <a:prstGeom prst="roundRect">
              <a:avLst>
                <a:gd name="adj" fmla="val 1372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2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AutoShape 77"/>
            <p:cNvSpPr>
              <a:spLocks noChangeArrowheads="1"/>
            </p:cNvSpPr>
            <p:nvPr/>
          </p:nvSpPr>
          <p:spPr bwMode="auto">
            <a:xfrm>
              <a:off x="5573605" y="3668562"/>
              <a:ext cx="1187702" cy="2530649"/>
            </a:xfrm>
            <a:prstGeom prst="roundRect">
              <a:avLst>
                <a:gd name="adj" fmla="val 5640"/>
              </a:avLst>
            </a:prstGeom>
            <a:solidFill>
              <a:schemeClr val="bg1">
                <a:alpha val="80000"/>
              </a:schemeClr>
            </a:solidFill>
            <a:ln w="19050">
              <a:solidFill>
                <a:srgbClr val="85FFF3"/>
              </a:solidFill>
            </a:ln>
            <a:effectLst/>
            <a:scene3d>
              <a:camera prst="perspectiveAbove" fov="0">
                <a:rot lat="0" lon="0" rev="0"/>
              </a:camera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1280" name="TextBox 80"/>
          <p:cNvSpPr txBox="1">
            <a:spLocks noChangeArrowheads="1"/>
          </p:cNvSpPr>
          <p:nvPr/>
        </p:nvSpPr>
        <p:spPr bwMode="auto">
          <a:xfrm>
            <a:off x="7000875" y="3641725"/>
            <a:ext cx="1785938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/>
            <a:endParaRPr kumimoji="0" lang="en-US" altLang="ko-KR" sz="140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281" name="그룹 47"/>
          <p:cNvGrpSpPr>
            <a:grpSpLocks/>
          </p:cNvGrpSpPr>
          <p:nvPr/>
        </p:nvGrpSpPr>
        <p:grpSpPr bwMode="auto">
          <a:xfrm>
            <a:off x="357188" y="2530475"/>
            <a:ext cx="1789112" cy="682625"/>
            <a:chOff x="853833" y="2616188"/>
            <a:chExt cx="3611563" cy="682625"/>
          </a:xfrm>
        </p:grpSpPr>
        <p:grpSp>
          <p:nvGrpSpPr>
            <p:cNvPr id="11314" name="그룹 133"/>
            <p:cNvGrpSpPr>
              <a:grpSpLocks/>
            </p:cNvGrpSpPr>
            <p:nvPr/>
          </p:nvGrpSpPr>
          <p:grpSpPr bwMode="auto">
            <a:xfrm>
              <a:off x="853833" y="2616188"/>
              <a:ext cx="3611563" cy="682625"/>
              <a:chOff x="1018898" y="2291934"/>
              <a:chExt cx="3612478" cy="682726"/>
            </a:xfrm>
          </p:grpSpPr>
          <p:sp>
            <p:nvSpPr>
              <p:cNvPr id="62" name="AutoShape 78"/>
              <p:cNvSpPr>
                <a:spLocks noChangeArrowheads="1"/>
              </p:cNvSpPr>
              <p:nvPr/>
            </p:nvSpPr>
            <p:spPr bwMode="auto">
              <a:xfrm>
                <a:off x="1275330" y="2333215"/>
                <a:ext cx="3134875" cy="344539"/>
              </a:xfrm>
              <a:prstGeom prst="roundRect">
                <a:avLst>
                  <a:gd name="adj" fmla="val 42947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000" b="1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3" name="AutoShape 77"/>
              <p:cNvSpPr>
                <a:spLocks noChangeArrowheads="1"/>
              </p:cNvSpPr>
              <p:nvPr/>
            </p:nvSpPr>
            <p:spPr bwMode="auto">
              <a:xfrm>
                <a:off x="1068779" y="2292384"/>
                <a:ext cx="3562597" cy="682276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4" name="AutoShape 77"/>
              <p:cNvSpPr>
                <a:spLocks noChangeArrowheads="1"/>
              </p:cNvSpPr>
              <p:nvPr/>
            </p:nvSpPr>
            <p:spPr bwMode="auto">
              <a:xfrm>
                <a:off x="1018898" y="2291934"/>
                <a:ext cx="3544962" cy="66464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alpha val="13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flat" dir="t"/>
              </a:scene3d>
              <a:sp3d prstMaterial="clear">
                <a:bevelT w="254000" h="254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grpSp>
            <p:nvGrpSpPr>
              <p:cNvPr id="11319" name="그룹 150"/>
              <p:cNvGrpSpPr>
                <a:grpSpLocks/>
              </p:cNvGrpSpPr>
              <p:nvPr/>
            </p:nvGrpSpPr>
            <p:grpSpPr bwMode="auto">
              <a:xfrm>
                <a:off x="1282531" y="2387388"/>
                <a:ext cx="3135090" cy="486438"/>
                <a:chOff x="-1650671" y="2708024"/>
                <a:chExt cx="2220686" cy="682276"/>
              </a:xfrm>
            </p:grpSpPr>
            <p:sp>
              <p:nvSpPr>
                <p:cNvPr id="66" name="AutoShape 77"/>
                <p:cNvSpPr>
                  <a:spLocks noChangeArrowheads="1"/>
                </p:cNvSpPr>
                <p:nvPr/>
              </p:nvSpPr>
              <p:spPr bwMode="auto">
                <a:xfrm>
                  <a:off x="-1650671" y="2708024"/>
                  <a:ext cx="2220686" cy="6822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  <a:scene3d>
                  <a:camera prst="perspectiveAbove" fov="0">
                    <a:rot lat="0" lon="0" rev="0"/>
                  </a:camera>
                  <a:lightRig rig="balanced" dir="t"/>
                </a:scene3d>
                <a:sp3d prstMaterial="dkEdge">
                  <a:bevelT w="127000" h="1270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0" lang="ko-KR" altLang="en-US" sz="2000" dirty="0">
                    <a:solidFill>
                      <a:schemeClr val="bg2">
                        <a:lumMod val="10000"/>
                      </a:schemeClr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67" name="AutoShape 78"/>
                <p:cNvSpPr>
                  <a:spLocks noChangeArrowheads="1"/>
                </p:cNvSpPr>
                <p:nvPr/>
              </p:nvSpPr>
              <p:spPr bwMode="auto">
                <a:xfrm>
                  <a:off x="-1524084" y="2750070"/>
                  <a:ext cx="1954887" cy="342950"/>
                </a:xfrm>
                <a:prstGeom prst="roundRect">
                  <a:avLst>
                    <a:gd name="adj" fmla="val 42947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2000" b="1">
                    <a:solidFill>
                      <a:schemeClr val="bg2">
                        <a:lumMod val="10000"/>
                      </a:schemeClr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1219155" y="2747951"/>
              <a:ext cx="2938601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ko-KR" altLang="en-US" sz="1400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    계획수립</a:t>
              </a:r>
              <a:endParaRPr kumimoji="0"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1282" name="그룹 65"/>
          <p:cNvGrpSpPr>
            <a:grpSpLocks/>
          </p:cNvGrpSpPr>
          <p:nvPr/>
        </p:nvGrpSpPr>
        <p:grpSpPr bwMode="auto">
          <a:xfrm>
            <a:off x="2357438" y="3214688"/>
            <a:ext cx="2071687" cy="3786187"/>
            <a:chOff x="785786" y="3786190"/>
            <a:chExt cx="1728592" cy="2807593"/>
          </a:xfrm>
        </p:grpSpPr>
        <p:sp>
          <p:nvSpPr>
            <p:cNvPr id="131" name="AutoShape 77"/>
            <p:cNvSpPr>
              <a:spLocks noChangeArrowheads="1"/>
            </p:cNvSpPr>
            <p:nvPr/>
          </p:nvSpPr>
          <p:spPr bwMode="auto">
            <a:xfrm>
              <a:off x="785786" y="3786190"/>
              <a:ext cx="1713126" cy="2500330"/>
            </a:xfrm>
            <a:prstGeom prst="roundRect">
              <a:avLst>
                <a:gd name="adj" fmla="val 4280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1"/>
              <a:tileRect/>
            </a:gradFill>
            <a:ln w="19050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311" name="AutoShape 78"/>
            <p:cNvSpPr>
              <a:spLocks noChangeArrowheads="1"/>
            </p:cNvSpPr>
            <p:nvPr/>
          </p:nvSpPr>
          <p:spPr bwMode="auto">
            <a:xfrm>
              <a:off x="804778" y="3884583"/>
              <a:ext cx="1667311" cy="399639"/>
            </a:xfrm>
            <a:prstGeom prst="roundRect">
              <a:avLst>
                <a:gd name="adj" fmla="val 1372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2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3" name="AutoShape 77"/>
            <p:cNvSpPr>
              <a:spLocks noChangeArrowheads="1"/>
            </p:cNvSpPr>
            <p:nvPr/>
          </p:nvSpPr>
          <p:spPr bwMode="auto">
            <a:xfrm>
              <a:off x="986972" y="4000504"/>
              <a:ext cx="1321330" cy="2149838"/>
            </a:xfrm>
            <a:prstGeom prst="roundRect">
              <a:avLst>
                <a:gd name="adj" fmla="val 5640"/>
              </a:avLst>
            </a:prstGeom>
            <a:solidFill>
              <a:schemeClr val="bg1">
                <a:alpha val="80000"/>
              </a:schemeClr>
            </a:solidFill>
            <a:ln w="19050">
              <a:solidFill>
                <a:srgbClr val="85FFF3"/>
              </a:solidFill>
            </a:ln>
            <a:effectLst/>
            <a:scene3d>
              <a:camera prst="perspectiveAbove" fov="0">
                <a:rot lat="0" lon="0" rev="0"/>
              </a:camera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4" name="TextBox 57"/>
            <p:cNvSpPr txBox="1">
              <a:spLocks noChangeArrowheads="1"/>
            </p:cNvSpPr>
            <p:nvPr/>
          </p:nvSpPr>
          <p:spPr bwMode="auto">
            <a:xfrm>
              <a:off x="845392" y="4209978"/>
              <a:ext cx="1668986" cy="238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○ 목표설정</a:t>
              </a: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및 수행</a:t>
              </a:r>
              <a:endPara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latinLnBrk="0">
                <a:defRPr/>
              </a:pP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 (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공인영어</a:t>
              </a: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자격증</a:t>
              </a: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</a:p>
            <a:p>
              <a:pPr latinLnBrk="0">
                <a:defRPr/>
              </a:pP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 경력획득</a:t>
              </a: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latinLnBrk="0">
                <a:defRPr/>
              </a:pPr>
              <a:endPara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latinLnBrk="0">
                <a:defRPr/>
              </a:pP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○단기목표수행 점검</a:t>
              </a:r>
              <a:endPara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latinLnBrk="0">
                <a:defRPr/>
              </a:pP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 (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현 </a:t>
              </a:r>
              <a:r>
                <a:rPr kumimoji="0" lang="ko-KR" alt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확인</a:t>
              </a: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latinLnBrk="0">
                <a:defRPr/>
              </a:pPr>
              <a:endPara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latinLnBrk="0">
                <a:defRPr/>
              </a:pP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○심화상담시행</a:t>
              </a:r>
              <a:endPara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latinLnBrk="0">
                <a:defRPr/>
              </a:pP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 (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개인목표 및 </a:t>
              </a: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차 </a:t>
              </a:r>
              <a:endPara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latinLnBrk="0">
                <a:defRPr/>
              </a:pP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수행조언</a:t>
              </a:r>
              <a:r>
                <a:rPr kumimoji="0"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r>
                <a:rPr kumimoji="0" lang="ko-KR" altLang="en-US" sz="1400" b="1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</a:p>
            <a:p>
              <a:pPr>
                <a:spcBef>
                  <a:spcPts val="600"/>
                </a:spcBef>
                <a:defRPr/>
              </a:pPr>
              <a:endParaRPr kumimoji="0" lang="en-US" altLang="ko-KR" sz="14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1283" name="그룹 65"/>
          <p:cNvGrpSpPr>
            <a:grpSpLocks/>
          </p:cNvGrpSpPr>
          <p:nvPr/>
        </p:nvGrpSpPr>
        <p:grpSpPr bwMode="auto">
          <a:xfrm>
            <a:off x="214313" y="3214688"/>
            <a:ext cx="2286000" cy="3371850"/>
            <a:chOff x="785786" y="3786190"/>
            <a:chExt cx="1907413" cy="2500330"/>
          </a:xfrm>
        </p:grpSpPr>
        <p:sp>
          <p:nvSpPr>
            <p:cNvPr id="136" name="AutoShape 77"/>
            <p:cNvSpPr>
              <a:spLocks noChangeArrowheads="1"/>
            </p:cNvSpPr>
            <p:nvPr/>
          </p:nvSpPr>
          <p:spPr bwMode="auto">
            <a:xfrm>
              <a:off x="785786" y="3786190"/>
              <a:ext cx="1713126" cy="2500330"/>
            </a:xfrm>
            <a:prstGeom prst="roundRect">
              <a:avLst>
                <a:gd name="adj" fmla="val 4280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1"/>
              <a:tileRect/>
            </a:gradFill>
            <a:ln w="19050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307" name="AutoShape 78"/>
            <p:cNvSpPr>
              <a:spLocks noChangeArrowheads="1"/>
            </p:cNvSpPr>
            <p:nvPr/>
          </p:nvSpPr>
          <p:spPr bwMode="auto">
            <a:xfrm>
              <a:off x="804778" y="3884583"/>
              <a:ext cx="1667311" cy="399639"/>
            </a:xfrm>
            <a:prstGeom prst="roundRect">
              <a:avLst>
                <a:gd name="adj" fmla="val 1372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2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8" name="AutoShape 77"/>
            <p:cNvSpPr>
              <a:spLocks noChangeArrowheads="1"/>
            </p:cNvSpPr>
            <p:nvPr/>
          </p:nvSpPr>
          <p:spPr bwMode="auto">
            <a:xfrm>
              <a:off x="986972" y="4000504"/>
              <a:ext cx="1321330" cy="2149838"/>
            </a:xfrm>
            <a:prstGeom prst="roundRect">
              <a:avLst>
                <a:gd name="adj" fmla="val 5640"/>
              </a:avLst>
            </a:prstGeom>
            <a:solidFill>
              <a:schemeClr val="bg1">
                <a:alpha val="80000"/>
              </a:schemeClr>
            </a:solidFill>
            <a:ln w="19050">
              <a:solidFill>
                <a:srgbClr val="85FFF3"/>
              </a:solidFill>
            </a:ln>
            <a:effectLst/>
            <a:scene3d>
              <a:camera prst="perspectiveAbove" fov="0">
                <a:rot lat="0" lon="0" rev="0"/>
              </a:camera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309" name="TextBox 57"/>
            <p:cNvSpPr txBox="1">
              <a:spLocks noChangeArrowheads="1"/>
            </p:cNvSpPr>
            <p:nvPr/>
          </p:nvSpPr>
          <p:spPr bwMode="auto">
            <a:xfrm>
              <a:off x="785788" y="4214818"/>
              <a:ext cx="1907411" cy="178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</a:pPr>
              <a:endParaRPr kumimoji="0" lang="en-US" altLang="ko-KR" sz="14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6657" name="TextBox 70"/>
          <p:cNvSpPr txBox="1">
            <a:spLocks noChangeArrowheads="1"/>
          </p:cNvSpPr>
          <p:nvPr/>
        </p:nvSpPr>
        <p:spPr bwMode="auto">
          <a:xfrm>
            <a:off x="285750" y="3786188"/>
            <a:ext cx="1785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defRPr/>
            </a:pPr>
            <a:r>
              <a:rPr kumimoji="0"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적성 및 성격검사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endParaRPr kumimoji="0" lang="en-US" altLang="ko-KR" sz="14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목표와 적성</a:t>
            </a: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확인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endParaRPr kumimoji="0" lang="en-US" altLang="ko-KR" sz="14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관심분야확인 및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현재 능력검정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en-US" altLang="ko-KR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(</a:t>
            </a:r>
            <a:r>
              <a:rPr kumimoji="0" lang="ko-KR" altLang="en-US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심화상담실시</a:t>
            </a:r>
            <a:r>
              <a:rPr kumimoji="0" lang="en-US" altLang="ko-KR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atinLnBrk="0">
              <a:defRPr/>
            </a:pPr>
            <a:endParaRPr kumimoji="0" lang="en-US" altLang="ko-KR" sz="14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개인목표수립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en-US" altLang="ko-KR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(</a:t>
            </a:r>
            <a:r>
              <a:rPr kumimoji="0" lang="ko-KR" altLang="en-US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능력취득</a:t>
            </a:r>
            <a:r>
              <a:rPr kumimoji="0" lang="en-US" altLang="ko-KR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취업목표</a:t>
            </a:r>
            <a:r>
              <a:rPr kumimoji="0" lang="en-US" altLang="ko-KR" sz="11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11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endParaRPr kumimoji="0" lang="en-US" altLang="ko-KR" sz="1400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4500563" y="3754438"/>
            <a:ext cx="1928812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ko-KR" altLang="en-US" sz="1400" b="1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</a:t>
            </a: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0"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차 표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수행 후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 개인 능력 재확인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○개인능력 카드 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장기 목표 수립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○ 인센티브제 시행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○성취감 및 </a:t>
            </a:r>
            <a:r>
              <a:rPr kumimoji="0"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보상</a:t>
            </a:r>
            <a:endParaRPr kumimoji="0" lang="ko-KR" altLang="en-US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6786563" y="3754438"/>
            <a:ext cx="21431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○학생능력카드제작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(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적성확인 및 목표수립</a:t>
            </a: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atinLnBrk="0">
              <a:defRPr/>
            </a:pP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○지속적 개인능력확인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(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 비전수립</a:t>
            </a: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atinLnBrk="0">
              <a:defRPr/>
            </a:pP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○</a:t>
            </a:r>
            <a:r>
              <a:rPr kumimoji="0"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단기목표의 수립 </a:t>
            </a:r>
            <a:endParaRPr kumimoji="0" lang="en-US" altLang="ko-KR" sz="1400" b="1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(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능력신장 장려</a:t>
            </a: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</a:p>
          <a:p>
            <a:pPr latinLnBrk="0">
              <a:defRPr/>
            </a:pP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보상체계</a:t>
            </a: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마련</a:t>
            </a:r>
            <a:r>
              <a:rPr kumimoji="0" lang="en-US" altLang="ko-KR" sz="1400" b="1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grpSp>
        <p:nvGrpSpPr>
          <p:cNvPr id="11287" name="그룹 133"/>
          <p:cNvGrpSpPr>
            <a:grpSpLocks/>
          </p:cNvGrpSpPr>
          <p:nvPr/>
        </p:nvGrpSpPr>
        <p:grpSpPr bwMode="auto">
          <a:xfrm>
            <a:off x="2425700" y="2532063"/>
            <a:ext cx="1789113" cy="682625"/>
            <a:chOff x="1018898" y="2291934"/>
            <a:chExt cx="3612478" cy="682726"/>
          </a:xfrm>
        </p:grpSpPr>
        <p:sp>
          <p:nvSpPr>
            <p:cNvPr id="145" name="AutoShape 78"/>
            <p:cNvSpPr>
              <a:spLocks noChangeArrowheads="1"/>
            </p:cNvSpPr>
            <p:nvPr/>
          </p:nvSpPr>
          <p:spPr bwMode="auto">
            <a:xfrm>
              <a:off x="1275329" y="2333215"/>
              <a:ext cx="3134874" cy="344538"/>
            </a:xfrm>
            <a:prstGeom prst="roundRect">
              <a:avLst>
                <a:gd name="adj" fmla="val 4294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000" b="1">
                <a:solidFill>
                  <a:schemeClr val="bg2">
                    <a:lumMod val="1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6" name="AutoShape 77"/>
            <p:cNvSpPr>
              <a:spLocks noChangeArrowheads="1"/>
            </p:cNvSpPr>
            <p:nvPr/>
          </p:nvSpPr>
          <p:spPr bwMode="auto">
            <a:xfrm>
              <a:off x="1068779" y="2292384"/>
              <a:ext cx="3562597" cy="68227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balanced" dir="t"/>
            </a:scene3d>
            <a:sp3d prstMaterial="dkEdge">
              <a:bevelT w="127000" h="127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7" name="AutoShape 77"/>
            <p:cNvSpPr>
              <a:spLocks noChangeArrowheads="1"/>
            </p:cNvSpPr>
            <p:nvPr/>
          </p:nvSpPr>
          <p:spPr bwMode="auto">
            <a:xfrm>
              <a:off x="1018898" y="2291934"/>
              <a:ext cx="3544962" cy="66464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alpha val="13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254000" h="254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2000" dirty="0">
                <a:solidFill>
                  <a:schemeClr val="bg2">
                    <a:lumMod val="1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11303" name="그룹 150"/>
            <p:cNvGrpSpPr>
              <a:grpSpLocks/>
            </p:cNvGrpSpPr>
            <p:nvPr/>
          </p:nvGrpSpPr>
          <p:grpSpPr bwMode="auto">
            <a:xfrm>
              <a:off x="1282531" y="2387388"/>
              <a:ext cx="3135090" cy="486438"/>
              <a:chOff x="-1650671" y="2708024"/>
              <a:chExt cx="2220686" cy="682276"/>
            </a:xfrm>
          </p:grpSpPr>
          <p:sp>
            <p:nvSpPr>
              <p:cNvPr id="149" name="AutoShape 77"/>
              <p:cNvSpPr>
                <a:spLocks noChangeArrowheads="1"/>
              </p:cNvSpPr>
              <p:nvPr/>
            </p:nvSpPr>
            <p:spPr bwMode="auto">
              <a:xfrm>
                <a:off x="-1650671" y="2708024"/>
                <a:ext cx="2220686" cy="682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50" name="AutoShape 78"/>
              <p:cNvSpPr>
                <a:spLocks noChangeArrowheads="1"/>
              </p:cNvSpPr>
              <p:nvPr/>
            </p:nvSpPr>
            <p:spPr bwMode="auto">
              <a:xfrm>
                <a:off x="-1524085" y="2750069"/>
                <a:ext cx="1954887" cy="342950"/>
              </a:xfrm>
              <a:prstGeom prst="roundRect">
                <a:avLst>
                  <a:gd name="adj" fmla="val 42947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000" b="1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grpSp>
        <p:nvGrpSpPr>
          <p:cNvPr id="11288" name="그룹 150"/>
          <p:cNvGrpSpPr>
            <a:grpSpLocks/>
          </p:cNvGrpSpPr>
          <p:nvPr/>
        </p:nvGrpSpPr>
        <p:grpSpPr bwMode="auto">
          <a:xfrm>
            <a:off x="4568825" y="2532063"/>
            <a:ext cx="1789113" cy="682625"/>
            <a:chOff x="853833" y="2616188"/>
            <a:chExt cx="3611563" cy="682625"/>
          </a:xfrm>
        </p:grpSpPr>
        <p:grpSp>
          <p:nvGrpSpPr>
            <p:cNvPr id="11292" name="그룹 133"/>
            <p:cNvGrpSpPr>
              <a:grpSpLocks/>
            </p:cNvGrpSpPr>
            <p:nvPr/>
          </p:nvGrpSpPr>
          <p:grpSpPr bwMode="auto">
            <a:xfrm>
              <a:off x="853833" y="2616188"/>
              <a:ext cx="3611563" cy="682625"/>
              <a:chOff x="1018898" y="2291934"/>
              <a:chExt cx="3612478" cy="682726"/>
            </a:xfrm>
          </p:grpSpPr>
          <p:sp>
            <p:nvSpPr>
              <p:cNvPr id="154" name="AutoShape 78"/>
              <p:cNvSpPr>
                <a:spLocks noChangeArrowheads="1"/>
              </p:cNvSpPr>
              <p:nvPr/>
            </p:nvSpPr>
            <p:spPr bwMode="auto">
              <a:xfrm>
                <a:off x="1275329" y="2333215"/>
                <a:ext cx="3134874" cy="344538"/>
              </a:xfrm>
              <a:prstGeom prst="roundRect">
                <a:avLst>
                  <a:gd name="adj" fmla="val 42947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000" b="1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55" name="AutoShape 77"/>
              <p:cNvSpPr>
                <a:spLocks noChangeArrowheads="1"/>
              </p:cNvSpPr>
              <p:nvPr/>
            </p:nvSpPr>
            <p:spPr bwMode="auto">
              <a:xfrm>
                <a:off x="1068779" y="2292384"/>
                <a:ext cx="3562597" cy="682276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56" name="AutoShape 77"/>
              <p:cNvSpPr>
                <a:spLocks noChangeArrowheads="1"/>
              </p:cNvSpPr>
              <p:nvPr/>
            </p:nvSpPr>
            <p:spPr bwMode="auto">
              <a:xfrm>
                <a:off x="1018898" y="2291934"/>
                <a:ext cx="3544962" cy="66464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alpha val="13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/>
              <a:scene3d>
                <a:camera prst="perspectiveAbove" fov="0">
                  <a:rot lat="0" lon="0" rev="0"/>
                </a:camera>
                <a:lightRig rig="flat" dir="t"/>
              </a:scene3d>
              <a:sp3d prstMaterial="clear">
                <a:bevelT w="254000" h="2540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0" lang="ko-KR" altLang="en-US" sz="2000" dirty="0">
                  <a:solidFill>
                    <a:schemeClr val="bg2">
                      <a:lumMod val="1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grpSp>
            <p:nvGrpSpPr>
              <p:cNvPr id="11297" name="그룹 150"/>
              <p:cNvGrpSpPr>
                <a:grpSpLocks/>
              </p:cNvGrpSpPr>
              <p:nvPr/>
            </p:nvGrpSpPr>
            <p:grpSpPr bwMode="auto">
              <a:xfrm>
                <a:off x="1282531" y="2387388"/>
                <a:ext cx="3135090" cy="486438"/>
                <a:chOff x="-1650671" y="2708024"/>
                <a:chExt cx="2220686" cy="682276"/>
              </a:xfrm>
            </p:grpSpPr>
            <p:sp>
              <p:nvSpPr>
                <p:cNvPr id="158" name="AutoShape 77"/>
                <p:cNvSpPr>
                  <a:spLocks noChangeArrowheads="1"/>
                </p:cNvSpPr>
                <p:nvPr/>
              </p:nvSpPr>
              <p:spPr bwMode="auto">
                <a:xfrm>
                  <a:off x="-1650671" y="2708024"/>
                  <a:ext cx="2220686" cy="6822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  <a:scene3d>
                  <a:camera prst="perspectiveAbove" fov="0">
                    <a:rot lat="0" lon="0" rev="0"/>
                  </a:camera>
                  <a:lightRig rig="balanced" dir="t"/>
                </a:scene3d>
                <a:sp3d prstMaterial="dkEdge">
                  <a:bevelT w="127000" h="1270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0" lang="ko-KR" altLang="en-US" sz="2000" dirty="0">
                    <a:solidFill>
                      <a:schemeClr val="bg2">
                        <a:lumMod val="10000"/>
                      </a:schemeClr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59" name="AutoShape 78"/>
                <p:cNvSpPr>
                  <a:spLocks noChangeArrowheads="1"/>
                </p:cNvSpPr>
                <p:nvPr/>
              </p:nvSpPr>
              <p:spPr bwMode="auto">
                <a:xfrm>
                  <a:off x="-1524085" y="2750069"/>
                  <a:ext cx="1954887" cy="342950"/>
                </a:xfrm>
                <a:prstGeom prst="roundRect">
                  <a:avLst>
                    <a:gd name="adj" fmla="val 42947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2000" b="1">
                    <a:solidFill>
                      <a:schemeClr val="bg2">
                        <a:lumMod val="10000"/>
                      </a:schemeClr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153" name="Text Box 4"/>
            <p:cNvSpPr txBox="1">
              <a:spLocks noChangeArrowheads="1"/>
            </p:cNvSpPr>
            <p:nvPr/>
          </p:nvSpPr>
          <p:spPr bwMode="auto">
            <a:xfrm>
              <a:off x="1526795" y="2689213"/>
              <a:ext cx="2938601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latinLnBrk="0">
                <a:defRPr/>
              </a:pPr>
              <a:r>
                <a:rPr kumimoji="0" lang="en-US" altLang="ko-KR" sz="1400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kumimoji="0" lang="ko-KR" altLang="en-US" sz="1400" dirty="0" smtClean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차 목표</a:t>
              </a:r>
              <a:endParaRPr kumimoji="0"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latinLnBrk="0">
                <a:defRPr/>
              </a:pPr>
              <a:r>
                <a:rPr kumimoji="0" lang="ko-KR" altLang="en-US" sz="1400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수행 및 확인</a:t>
              </a:r>
              <a:endParaRPr kumimoji="0" lang="en-US" altLang="ko-KR" sz="1400" dirty="0">
                <a:solidFill>
                  <a:schemeClr val="bg2">
                    <a:lumMod val="1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1289" name="TextBox 108"/>
          <p:cNvSpPr txBox="1">
            <a:spLocks noChangeArrowheads="1"/>
          </p:cNvSpPr>
          <p:nvPr/>
        </p:nvSpPr>
        <p:spPr bwMode="auto">
          <a:xfrm>
            <a:off x="2714625" y="2619375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140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단기목표 수행 및  확인</a:t>
            </a:r>
          </a:p>
        </p:txBody>
      </p:sp>
      <p:sp>
        <p:nvSpPr>
          <p:cNvPr id="41" name="원통 30"/>
          <p:cNvSpPr/>
          <p:nvPr/>
        </p:nvSpPr>
        <p:spPr bwMode="auto">
          <a:xfrm>
            <a:off x="6985010" y="1219209"/>
            <a:ext cx="1730394" cy="149385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  <a:scene3d>
            <a:camera prst="perspectiveRelaxed" fov="4800000"/>
            <a:lightRig rig="threePt" dir="t"/>
          </a:scene3d>
          <a:sp3d extrusionH="25400">
            <a:bevelT w="127000" h="63500" prst="softRound"/>
            <a:bevelB w="190500" h="127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>
              <a:solidFill>
                <a:srgbClr val="0B230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415213" y="1862138"/>
            <a:ext cx="800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sz="2800" baseline="21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완성형</a:t>
            </a:r>
            <a:endParaRPr kumimoji="0" lang="en-US" altLang="ko-KR" sz="2800" baseline="210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직선 연결선 59"/>
          <p:cNvCxnSpPr>
            <a:cxnSpLocks noChangeShapeType="1"/>
          </p:cNvCxnSpPr>
          <p:nvPr/>
        </p:nvCxnSpPr>
        <p:spPr bwMode="auto">
          <a:xfrm rot="-10200000">
            <a:off x="1314450" y="4356100"/>
            <a:ext cx="1757363" cy="1935163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12291" name="그룹 47"/>
          <p:cNvGrpSpPr>
            <a:grpSpLocks/>
          </p:cNvGrpSpPr>
          <p:nvPr/>
        </p:nvGrpSpPr>
        <p:grpSpPr bwMode="auto">
          <a:xfrm>
            <a:off x="2857500" y="5643563"/>
            <a:ext cx="2576513" cy="512762"/>
            <a:chOff x="2778155" y="1135824"/>
            <a:chExt cx="2711086" cy="538333"/>
          </a:xfrm>
        </p:grpSpPr>
        <p:grpSp>
          <p:nvGrpSpPr>
            <p:cNvPr id="12363" name="그룹 18"/>
            <p:cNvGrpSpPr>
              <a:grpSpLocks/>
            </p:cNvGrpSpPr>
            <p:nvPr/>
          </p:nvGrpSpPr>
          <p:grpSpPr bwMode="auto">
            <a:xfrm>
              <a:off x="2778155" y="1154810"/>
              <a:ext cx="2711086" cy="519347"/>
              <a:chOff x="896933" y="4557706"/>
              <a:chExt cx="2711450" cy="519351"/>
            </a:xfrm>
          </p:grpSpPr>
          <p:sp>
            <p:nvSpPr>
              <p:cNvPr id="115" name="AutoShape 68"/>
              <p:cNvSpPr>
                <a:spLocks noChangeArrowheads="1"/>
              </p:cNvSpPr>
              <p:nvPr/>
            </p:nvSpPr>
            <p:spPr bwMode="auto">
              <a:xfrm>
                <a:off x="896933" y="4557706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25000">
                    <a:srgbClr val="003366"/>
                  </a:gs>
                  <a:gs pos="100000">
                    <a:srgbClr val="0079CC"/>
                  </a:gs>
                </a:gsLst>
                <a:lin ang="5400000" scaled="1"/>
              </a:gradFill>
              <a:ln w="9525">
                <a:solidFill>
                  <a:srgbClr val="003366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68" name="AutoShape 66"/>
              <p:cNvSpPr>
                <a:spLocks noChangeArrowheads="1"/>
              </p:cNvSpPr>
              <p:nvPr/>
            </p:nvSpPr>
            <p:spPr bwMode="auto">
              <a:xfrm>
                <a:off x="1054201" y="4573581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69" name="AutoShape 66"/>
              <p:cNvSpPr>
                <a:spLocks noChangeArrowheads="1"/>
              </p:cNvSpPr>
              <p:nvPr/>
            </p:nvSpPr>
            <p:spPr bwMode="auto">
              <a:xfrm flipV="1">
                <a:off x="1054201" y="4869732"/>
                <a:ext cx="2371671" cy="177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BB9FF"/>
                  </a:gs>
                  <a:gs pos="100000">
                    <a:srgbClr val="006BB7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ko-KR" altLang="en-US" sz="12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14" name="직사각형 113"/>
            <p:cNvSpPr/>
            <p:nvPr/>
          </p:nvSpPr>
          <p:spPr bwMode="auto">
            <a:xfrm>
              <a:off x="2829938" y="1135824"/>
              <a:ext cx="2213301" cy="3883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ko-KR" altLang="en-US" spc="300" dirty="0">
                  <a:solidFill>
                    <a:srgbClr val="FFFF00"/>
                  </a:solidFill>
                  <a:latin typeface="HY견고딕" pitchFamily="18" charset="-127"/>
                  <a:ea typeface="HY견고딕" pitchFamily="18" charset="-127"/>
                </a:rPr>
                <a:t>미래 계획 수립</a:t>
              </a:r>
              <a:endParaRPr kumimoji="0" lang="en-US" altLang="ko-KR" spc="3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cxnSp>
        <p:nvCxnSpPr>
          <p:cNvPr id="12293" name="직선 연결선 53"/>
          <p:cNvCxnSpPr>
            <a:cxnSpLocks noChangeShapeType="1"/>
          </p:cNvCxnSpPr>
          <p:nvPr/>
        </p:nvCxnSpPr>
        <p:spPr bwMode="auto">
          <a:xfrm rot="10800000" flipV="1">
            <a:off x="1122363" y="1731963"/>
            <a:ext cx="1757362" cy="1938337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2294" name="직선 연결선 55"/>
          <p:cNvCxnSpPr>
            <a:cxnSpLocks noChangeShapeType="1"/>
          </p:cNvCxnSpPr>
          <p:nvPr/>
        </p:nvCxnSpPr>
        <p:spPr bwMode="auto">
          <a:xfrm rot="10800000" flipV="1">
            <a:off x="1122363" y="3000375"/>
            <a:ext cx="1757362" cy="627063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2295" name="직선 연결선 57"/>
          <p:cNvCxnSpPr>
            <a:cxnSpLocks noChangeShapeType="1"/>
          </p:cNvCxnSpPr>
          <p:nvPr/>
        </p:nvCxnSpPr>
        <p:spPr bwMode="auto">
          <a:xfrm rot="10800000">
            <a:off x="1243013" y="3487738"/>
            <a:ext cx="1757362" cy="655637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2296" name="직선 연결선 59"/>
          <p:cNvCxnSpPr>
            <a:cxnSpLocks noChangeShapeType="1"/>
          </p:cNvCxnSpPr>
          <p:nvPr/>
        </p:nvCxnSpPr>
        <p:spPr bwMode="auto">
          <a:xfrm rot="10800000">
            <a:off x="1071563" y="3208338"/>
            <a:ext cx="1757362" cy="1935162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12297" name="그룹 47"/>
          <p:cNvGrpSpPr>
            <a:grpSpLocks/>
          </p:cNvGrpSpPr>
          <p:nvPr/>
        </p:nvGrpSpPr>
        <p:grpSpPr bwMode="auto">
          <a:xfrm>
            <a:off x="2879725" y="1214438"/>
            <a:ext cx="2578100" cy="512762"/>
            <a:chOff x="2778155" y="1135824"/>
            <a:chExt cx="2711086" cy="538333"/>
          </a:xfrm>
        </p:grpSpPr>
        <p:grpSp>
          <p:nvGrpSpPr>
            <p:cNvPr id="12356" name="그룹 18"/>
            <p:cNvGrpSpPr>
              <a:grpSpLocks/>
            </p:cNvGrpSpPr>
            <p:nvPr/>
          </p:nvGrpSpPr>
          <p:grpSpPr bwMode="auto">
            <a:xfrm>
              <a:off x="2778155" y="1154810"/>
              <a:ext cx="2711086" cy="519347"/>
              <a:chOff x="896933" y="4557706"/>
              <a:chExt cx="2711450" cy="519351"/>
            </a:xfrm>
          </p:grpSpPr>
          <p:sp>
            <p:nvSpPr>
              <p:cNvPr id="45" name="AutoShape 68"/>
              <p:cNvSpPr>
                <a:spLocks noChangeArrowheads="1"/>
              </p:cNvSpPr>
              <p:nvPr/>
            </p:nvSpPr>
            <p:spPr bwMode="auto">
              <a:xfrm>
                <a:off x="896933" y="4557706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25000">
                    <a:srgbClr val="003366"/>
                  </a:gs>
                  <a:gs pos="100000">
                    <a:srgbClr val="0079CC"/>
                  </a:gs>
                </a:gsLst>
                <a:lin ang="5400000" scaled="1"/>
              </a:gradFill>
              <a:ln w="9525">
                <a:solidFill>
                  <a:srgbClr val="003366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61" name="AutoShape 66"/>
              <p:cNvSpPr>
                <a:spLocks noChangeArrowheads="1"/>
              </p:cNvSpPr>
              <p:nvPr/>
            </p:nvSpPr>
            <p:spPr bwMode="auto">
              <a:xfrm>
                <a:off x="1054201" y="4573581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62" name="AutoShape 66"/>
              <p:cNvSpPr>
                <a:spLocks noChangeArrowheads="1"/>
              </p:cNvSpPr>
              <p:nvPr/>
            </p:nvSpPr>
            <p:spPr bwMode="auto">
              <a:xfrm flipV="1">
                <a:off x="1054201" y="4869732"/>
                <a:ext cx="2371671" cy="177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BB9FF"/>
                  </a:gs>
                  <a:gs pos="100000">
                    <a:srgbClr val="006BB7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ko-KR" altLang="en-US" sz="12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2" name="직사각형 41"/>
            <p:cNvSpPr/>
            <p:nvPr/>
          </p:nvSpPr>
          <p:spPr bwMode="auto">
            <a:xfrm>
              <a:off x="2829907" y="1135824"/>
              <a:ext cx="2213608" cy="3883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ko-KR" altLang="en-US" spc="300" dirty="0">
                  <a:solidFill>
                    <a:srgbClr val="FFFF00"/>
                  </a:solidFill>
                  <a:latin typeface="HY견고딕" pitchFamily="18" charset="-127"/>
                  <a:ea typeface="HY견고딕" pitchFamily="18" charset="-127"/>
                </a:rPr>
                <a:t>탐색과 설정</a:t>
              </a:r>
              <a:endParaRPr kumimoji="0" lang="en-US" altLang="ko-KR" spc="3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 bwMode="auto">
          <a:xfrm>
            <a:off x="2889436" y="1539344"/>
            <a:ext cx="5769044" cy="746777"/>
          </a:xfrm>
          <a:prstGeom prst="roundRect">
            <a:avLst>
              <a:gd name="adj" fmla="val 16250"/>
            </a:avLst>
          </a:prstGeom>
          <a:gradFill flip="none" rotWithShape="1">
            <a:gsLst>
              <a:gs pos="29000">
                <a:srgbClr val="CBCBCB"/>
              </a:gs>
              <a:gs pos="69000">
                <a:sysClr val="window" lastClr="FFFFFF"/>
              </a:gs>
            </a:gsLst>
            <a:lin ang="2700000" scaled="1"/>
            <a:tileRect/>
          </a:gradFill>
          <a:ln w="5715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16800000"/>
            </a:lightRig>
          </a:scene3d>
          <a:sp3d extrusionH="254000" prstMaterial="dkEdge">
            <a:bevelT/>
            <a:extrusionClr>
              <a:schemeClr val="bg1"/>
            </a:extrusionClr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2301" name="그룹 48"/>
          <p:cNvGrpSpPr>
            <a:grpSpLocks/>
          </p:cNvGrpSpPr>
          <p:nvPr/>
        </p:nvGrpSpPr>
        <p:grpSpPr bwMode="auto">
          <a:xfrm>
            <a:off x="2879725" y="2286000"/>
            <a:ext cx="2578100" cy="527050"/>
            <a:chOff x="2778155" y="2500306"/>
            <a:chExt cx="2711086" cy="553722"/>
          </a:xfrm>
        </p:grpSpPr>
        <p:grpSp>
          <p:nvGrpSpPr>
            <p:cNvPr id="12349" name="그룹 10"/>
            <p:cNvGrpSpPr>
              <a:grpSpLocks/>
            </p:cNvGrpSpPr>
            <p:nvPr/>
          </p:nvGrpSpPr>
          <p:grpSpPr bwMode="auto">
            <a:xfrm>
              <a:off x="2778155" y="2534946"/>
              <a:ext cx="2711086" cy="519082"/>
              <a:chOff x="896933" y="2484431"/>
              <a:chExt cx="2711450" cy="519351"/>
            </a:xfrm>
          </p:grpSpPr>
          <p:sp>
            <p:nvSpPr>
              <p:cNvPr id="56" name="AutoShape 68"/>
              <p:cNvSpPr>
                <a:spLocks noChangeArrowheads="1"/>
              </p:cNvSpPr>
              <p:nvPr/>
            </p:nvSpPr>
            <p:spPr bwMode="auto">
              <a:xfrm>
                <a:off x="896933" y="2484431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25000">
                    <a:srgbClr val="123600"/>
                  </a:gs>
                  <a:gs pos="100000">
                    <a:srgbClr val="C9FF43"/>
                  </a:gs>
                </a:gsLst>
                <a:lin ang="5400000" scaled="1"/>
              </a:gradFill>
              <a:ln w="9525">
                <a:solidFill>
                  <a:srgbClr val="1236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54" name="AutoShape 66"/>
              <p:cNvSpPr>
                <a:spLocks noChangeArrowheads="1"/>
              </p:cNvSpPr>
              <p:nvPr/>
            </p:nvSpPr>
            <p:spPr bwMode="auto">
              <a:xfrm>
                <a:off x="1054201" y="2500306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55" name="AutoShape 66"/>
              <p:cNvSpPr>
                <a:spLocks noChangeArrowheads="1"/>
              </p:cNvSpPr>
              <p:nvPr/>
            </p:nvSpPr>
            <p:spPr bwMode="auto">
              <a:xfrm flipV="1">
                <a:off x="1054201" y="2795581"/>
                <a:ext cx="2371671" cy="177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9FF43"/>
                  </a:gs>
                  <a:gs pos="100000">
                    <a:srgbClr val="67A2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ko-KR" altLang="en-US" sz="12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55" name="직사각형 54"/>
            <p:cNvSpPr/>
            <p:nvPr/>
          </p:nvSpPr>
          <p:spPr bwMode="auto">
            <a:xfrm>
              <a:off x="2829907" y="2500306"/>
              <a:ext cx="2459008" cy="3886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ko-KR" altLang="en-US" spc="300" dirty="0">
                  <a:solidFill>
                    <a:srgbClr val="FFFF00"/>
                  </a:solidFill>
                  <a:latin typeface="HY견고딕" pitchFamily="18" charset="-127"/>
                  <a:ea typeface="HY견고딕" pitchFamily="18" charset="-127"/>
                </a:rPr>
                <a:t>취득 자격의 기입</a:t>
              </a:r>
              <a:endParaRPr kumimoji="0" lang="en-US" altLang="ko-KR" spc="3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2302" name="그룹 49"/>
          <p:cNvGrpSpPr>
            <a:grpSpLocks/>
          </p:cNvGrpSpPr>
          <p:nvPr/>
        </p:nvGrpSpPr>
        <p:grpSpPr bwMode="auto">
          <a:xfrm>
            <a:off x="2857500" y="3402013"/>
            <a:ext cx="2576513" cy="519112"/>
            <a:chOff x="2778155" y="3857629"/>
            <a:chExt cx="2711086" cy="546416"/>
          </a:xfrm>
        </p:grpSpPr>
        <p:grpSp>
          <p:nvGrpSpPr>
            <p:cNvPr id="12342" name="그룹 31"/>
            <p:cNvGrpSpPr>
              <a:grpSpLocks/>
            </p:cNvGrpSpPr>
            <p:nvPr/>
          </p:nvGrpSpPr>
          <p:grpSpPr bwMode="auto">
            <a:xfrm>
              <a:off x="2778155" y="3884490"/>
              <a:ext cx="2711086" cy="519555"/>
              <a:chOff x="896933" y="3195631"/>
              <a:chExt cx="2711450" cy="519351"/>
            </a:xfrm>
          </p:grpSpPr>
          <p:sp>
            <p:nvSpPr>
              <p:cNvPr id="73" name="AutoShape 68"/>
              <p:cNvSpPr>
                <a:spLocks noChangeArrowheads="1"/>
              </p:cNvSpPr>
              <p:nvPr/>
            </p:nvSpPr>
            <p:spPr bwMode="auto">
              <a:xfrm>
                <a:off x="896933" y="3195631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50000">
                    <a:srgbClr val="997A09"/>
                  </a:gs>
                  <a:gs pos="100000">
                    <a:srgbClr val="F3CC3B"/>
                  </a:gs>
                </a:gsLst>
                <a:lin ang="5400000" scaled="1"/>
              </a:gradFill>
              <a:ln w="9525">
                <a:solidFill>
                  <a:srgbClr val="661A0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47" name="AutoShape 66"/>
              <p:cNvSpPr>
                <a:spLocks noChangeArrowheads="1"/>
              </p:cNvSpPr>
              <p:nvPr/>
            </p:nvSpPr>
            <p:spPr bwMode="auto">
              <a:xfrm>
                <a:off x="1054201" y="3211506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48" name="AutoShape 66"/>
              <p:cNvSpPr>
                <a:spLocks noChangeArrowheads="1"/>
              </p:cNvSpPr>
              <p:nvPr/>
            </p:nvSpPr>
            <p:spPr bwMode="auto">
              <a:xfrm flipV="1">
                <a:off x="1054201" y="3496052"/>
                <a:ext cx="2371671" cy="177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3CC3B"/>
                  </a:gs>
                  <a:gs pos="100000">
                    <a:srgbClr val="AD8A0B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ko-KR" altLang="en-US" sz="12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71" name="직사각형 70"/>
            <p:cNvSpPr/>
            <p:nvPr/>
          </p:nvSpPr>
          <p:spPr bwMode="auto">
            <a:xfrm>
              <a:off x="2829938" y="3857629"/>
              <a:ext cx="2458853" cy="3893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ko-KR" altLang="en-US" spc="300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공인외국어 성적</a:t>
              </a:r>
              <a:endParaRPr kumimoji="0" lang="en-US" altLang="ko-KR" spc="3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2303" name="그룹 50"/>
          <p:cNvGrpSpPr>
            <a:grpSpLocks/>
          </p:cNvGrpSpPr>
          <p:nvPr/>
        </p:nvGrpSpPr>
        <p:grpSpPr bwMode="auto">
          <a:xfrm>
            <a:off x="2847975" y="4505325"/>
            <a:ext cx="2620963" cy="520700"/>
            <a:chOff x="2778155" y="5200671"/>
            <a:chExt cx="2756906" cy="549714"/>
          </a:xfrm>
        </p:grpSpPr>
        <p:grpSp>
          <p:nvGrpSpPr>
            <p:cNvPr id="12335" name="그룹 35"/>
            <p:cNvGrpSpPr>
              <a:grpSpLocks/>
            </p:cNvGrpSpPr>
            <p:nvPr/>
          </p:nvGrpSpPr>
          <p:grpSpPr bwMode="auto">
            <a:xfrm>
              <a:off x="2778155" y="5231101"/>
              <a:ext cx="2711086" cy="519284"/>
              <a:chOff x="894087" y="3852856"/>
              <a:chExt cx="2711450" cy="519351"/>
            </a:xfrm>
          </p:grpSpPr>
          <p:sp>
            <p:nvSpPr>
              <p:cNvPr id="82" name="AutoShape 68"/>
              <p:cNvSpPr>
                <a:spLocks noChangeArrowheads="1"/>
              </p:cNvSpPr>
              <p:nvPr/>
            </p:nvSpPr>
            <p:spPr bwMode="auto">
              <a:xfrm>
                <a:off x="894087" y="3852856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25000">
                    <a:srgbClr val="9F2803"/>
                  </a:gs>
                  <a:gs pos="100000">
                    <a:srgbClr val="EA6A00"/>
                  </a:gs>
                </a:gsLst>
                <a:lin ang="5400000" scaled="1"/>
              </a:gradFill>
              <a:ln w="9525">
                <a:solidFill>
                  <a:srgbClr val="661A0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40" name="AutoShape 66"/>
              <p:cNvSpPr>
                <a:spLocks noChangeArrowheads="1"/>
              </p:cNvSpPr>
              <p:nvPr/>
            </p:nvSpPr>
            <p:spPr bwMode="auto">
              <a:xfrm>
                <a:off x="1051355" y="3868731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2341" name="AutoShape 66"/>
              <p:cNvSpPr>
                <a:spLocks noChangeArrowheads="1"/>
              </p:cNvSpPr>
              <p:nvPr/>
            </p:nvSpPr>
            <p:spPr bwMode="auto">
              <a:xfrm flipV="1">
                <a:off x="1054201" y="4173531"/>
                <a:ext cx="2371671" cy="177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DAF3D"/>
                  </a:gs>
                  <a:gs pos="100000">
                    <a:srgbClr val="D75C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ko-KR" altLang="en-US" sz="12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81" name="직사각형 80"/>
            <p:cNvSpPr/>
            <p:nvPr/>
          </p:nvSpPr>
          <p:spPr bwMode="auto">
            <a:xfrm>
              <a:off x="2829921" y="5200671"/>
              <a:ext cx="2705140" cy="3888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ko-KR" altLang="en-US" spc="300" dirty="0">
                  <a:solidFill>
                    <a:schemeClr val="accent6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인턴십 및 봉사활동</a:t>
              </a:r>
              <a:endParaRPr kumimoji="0" lang="en-US" altLang="ko-KR" spc="3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2304" name="그룹 30"/>
          <p:cNvGrpSpPr>
            <a:grpSpLocks/>
          </p:cNvGrpSpPr>
          <p:nvPr/>
        </p:nvGrpSpPr>
        <p:grpSpPr bwMode="auto">
          <a:xfrm>
            <a:off x="458788" y="2668588"/>
            <a:ext cx="1993900" cy="1992312"/>
            <a:chOff x="6702440" y="1126656"/>
            <a:chExt cx="1700202" cy="1700202"/>
          </a:xfrm>
        </p:grpSpPr>
        <p:sp>
          <p:nvSpPr>
            <p:cNvPr id="86" name="타원 85"/>
            <p:cNvSpPr/>
            <p:nvPr/>
          </p:nvSpPr>
          <p:spPr>
            <a:xfrm>
              <a:off x="6702440" y="1126656"/>
              <a:ext cx="1700202" cy="170020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7" name="Oval 3"/>
            <p:cNvSpPr>
              <a:spLocks noChangeArrowheads="1"/>
            </p:cNvSpPr>
            <p:nvPr/>
          </p:nvSpPr>
          <p:spPr bwMode="auto">
            <a:xfrm>
              <a:off x="6822916" y="1226907"/>
              <a:ext cx="1494445" cy="14942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54C8A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6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8" name="Oval 4"/>
            <p:cNvSpPr>
              <a:spLocks noChangeArrowheads="1"/>
            </p:cNvSpPr>
            <p:nvPr/>
          </p:nvSpPr>
          <p:spPr bwMode="auto">
            <a:xfrm>
              <a:off x="7007014" y="1275678"/>
              <a:ext cx="1119481" cy="91987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6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 flipV="1">
              <a:off x="6935635" y="2012871"/>
              <a:ext cx="1266748" cy="3486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6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 flipV="1">
              <a:off x="6940685" y="1698358"/>
              <a:ext cx="1257553" cy="9618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6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1" name="AutoShape 77"/>
            <p:cNvSpPr>
              <a:spLocks noChangeArrowheads="1"/>
            </p:cNvSpPr>
            <p:nvPr/>
          </p:nvSpPr>
          <p:spPr bwMode="auto">
            <a:xfrm>
              <a:off x="6786880" y="1227122"/>
              <a:ext cx="1571334" cy="151874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alpha val="13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</a:ln>
            <a:effectLst/>
            <a:scene3d>
              <a:camera prst="perspectiveAbove" fov="0">
                <a:rot lat="0" lon="0" rev="0"/>
              </a:camera>
              <a:lightRig rig="flat" dir="t"/>
            </a:scene3d>
            <a:sp3d prstMaterial="clear">
              <a:bevelT w="508000" h="508000" prst="softRound"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334" name="Text Box 4"/>
            <p:cNvSpPr txBox="1">
              <a:spLocks noChangeArrowheads="1"/>
            </p:cNvSpPr>
            <p:nvPr/>
          </p:nvSpPr>
          <p:spPr bwMode="auto">
            <a:xfrm>
              <a:off x="7096661" y="1742121"/>
              <a:ext cx="950754" cy="44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ko-KR" altLang="en-US" sz="2000">
                  <a:latin typeface="HY견고딕" pitchFamily="18" charset="-127"/>
                  <a:ea typeface="HY견고딕" pitchFamily="18" charset="-127"/>
                </a:rPr>
                <a:t>개인별</a:t>
              </a:r>
              <a:endParaRPr kumimoji="0" lang="en-US" altLang="ko-KR" sz="2000"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능력카드</a:t>
              </a:r>
              <a:endParaRPr kumimoji="0" lang="en-US" altLang="ko-KR" sz="200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4" name="모서리가 둥근 직사각형 93"/>
          <p:cNvSpPr/>
          <p:nvPr/>
        </p:nvSpPr>
        <p:spPr bwMode="auto">
          <a:xfrm>
            <a:off x="2889250" y="2627313"/>
            <a:ext cx="5768975" cy="746125"/>
          </a:xfrm>
          <a:prstGeom prst="roundRect">
            <a:avLst>
              <a:gd name="adj" fmla="val 16250"/>
            </a:avLst>
          </a:prstGeom>
          <a:gradFill flip="none" rotWithShape="1">
            <a:gsLst>
              <a:gs pos="29000">
                <a:srgbClr val="CBCBCB"/>
              </a:gs>
              <a:gs pos="69000">
                <a:sysClr val="window" lastClr="FFFFFF"/>
              </a:gs>
            </a:gsLst>
            <a:lin ang="2700000" scaled="1"/>
            <a:tileRect/>
          </a:gradFill>
          <a:ln w="5715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16800000"/>
            </a:lightRig>
          </a:scene3d>
          <a:sp3d extrusionH="254000" prstMaterial="dkEdge">
            <a:bevelT/>
            <a:extrusionClr>
              <a:schemeClr val="bg1"/>
            </a:extrusionClr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7" name="모서리가 둥근 직사각형 28"/>
          <p:cNvSpPr/>
          <p:nvPr/>
        </p:nvSpPr>
        <p:spPr bwMode="auto">
          <a:xfrm>
            <a:off x="2867025" y="3754438"/>
            <a:ext cx="5768975" cy="746125"/>
          </a:xfrm>
          <a:prstGeom prst="roundRect">
            <a:avLst>
              <a:gd name="adj" fmla="val 16250"/>
            </a:avLst>
          </a:prstGeom>
          <a:gradFill flip="none" rotWithShape="1">
            <a:gsLst>
              <a:gs pos="29000">
                <a:srgbClr val="CBCBCB"/>
              </a:gs>
              <a:gs pos="69000">
                <a:sysClr val="window" lastClr="FFFFFF"/>
              </a:gs>
            </a:gsLst>
            <a:lin ang="2700000" scaled="1"/>
            <a:tileRect/>
          </a:gradFill>
          <a:ln w="5715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16800000"/>
            </a:lightRig>
          </a:scene3d>
          <a:sp3d extrusionH="254000" prstMaterial="dkEdge">
            <a:bevelT/>
            <a:extrusionClr>
              <a:schemeClr val="bg1"/>
            </a:extrusionClr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2307" name="그룹 98"/>
          <p:cNvGrpSpPr>
            <a:grpSpLocks/>
          </p:cNvGrpSpPr>
          <p:nvPr/>
        </p:nvGrpSpPr>
        <p:grpSpPr bwMode="auto">
          <a:xfrm>
            <a:off x="2857500" y="4857750"/>
            <a:ext cx="5768975" cy="817563"/>
            <a:chOff x="2786866" y="5572241"/>
            <a:chExt cx="6071414" cy="860880"/>
          </a:xfrm>
        </p:grpSpPr>
        <p:sp>
          <p:nvSpPr>
            <p:cNvPr id="100" name="모서리가 둥근 직사각형 99"/>
            <p:cNvSpPr/>
            <p:nvPr/>
          </p:nvSpPr>
          <p:spPr bwMode="auto">
            <a:xfrm>
              <a:off x="2786866" y="5572241"/>
              <a:ext cx="6071414" cy="785717"/>
            </a:xfrm>
            <a:prstGeom prst="roundRect">
              <a:avLst>
                <a:gd name="adj" fmla="val 16250"/>
              </a:avLst>
            </a:prstGeom>
            <a:gradFill flip="none" rotWithShape="1">
              <a:gsLst>
                <a:gs pos="29000">
                  <a:srgbClr val="CBCBCB"/>
                </a:gs>
                <a:gs pos="69000">
                  <a:sysClr val="window" lastClr="FFFFFF"/>
                </a:gs>
              </a:gsLst>
              <a:lin ang="2700000" scaled="1"/>
              <a:tileRect/>
            </a:gradFill>
            <a:ln w="5715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16800000"/>
              </a:lightRig>
            </a:scene3d>
            <a:sp3d extrusionH="254000" prstMaterial="dkEdge">
              <a:bevelT/>
              <a:extrusionClr>
                <a:schemeClr val="bg1"/>
              </a:extrusionClr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1" name="직사각형 43"/>
            <p:cNvSpPr>
              <a:spLocks noChangeArrowheads="1"/>
            </p:cNvSpPr>
            <p:nvPr/>
          </p:nvSpPr>
          <p:spPr bwMode="auto">
            <a:xfrm>
              <a:off x="2952268" y="5752775"/>
              <a:ext cx="5697172" cy="680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∙ </a:t>
              </a:r>
              <a:r>
                <a:rPr kumimoji="0"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인턴십 경력 및 경력사항 기입</a:t>
              </a:r>
              <a:endPara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∙ </a:t>
              </a:r>
              <a:r>
                <a:rPr kumimoji="0"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각종 봉사활동 실시 후  작성 </a:t>
              </a:r>
              <a:endPara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∙ </a:t>
              </a:r>
            </a:p>
          </p:txBody>
        </p:sp>
      </p:grpSp>
      <p:sp>
        <p:nvSpPr>
          <p:cNvPr id="102" name="직사각형 43"/>
          <p:cNvSpPr>
            <a:spLocks noChangeArrowheads="1"/>
          </p:cNvSpPr>
          <p:nvPr/>
        </p:nvSpPr>
        <p:spPr bwMode="auto">
          <a:xfrm>
            <a:off x="3046413" y="1592263"/>
            <a:ext cx="541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개인별 적성검사 및 진로검사 실시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현재 보유한 능력 파악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심화상담 실시로 미래계획 수립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2309" name="그룹 108"/>
          <p:cNvGrpSpPr>
            <a:grpSpLocks/>
          </p:cNvGrpSpPr>
          <p:nvPr/>
        </p:nvGrpSpPr>
        <p:grpSpPr bwMode="auto">
          <a:xfrm>
            <a:off x="2874963" y="5969000"/>
            <a:ext cx="5768975" cy="817563"/>
            <a:chOff x="2786866" y="5572241"/>
            <a:chExt cx="6071414" cy="860880"/>
          </a:xfrm>
        </p:grpSpPr>
        <p:sp>
          <p:nvSpPr>
            <p:cNvPr id="110" name="모서리가 둥근 직사각형 109"/>
            <p:cNvSpPr/>
            <p:nvPr/>
          </p:nvSpPr>
          <p:spPr bwMode="auto">
            <a:xfrm>
              <a:off x="2786866" y="5572241"/>
              <a:ext cx="6071414" cy="785717"/>
            </a:xfrm>
            <a:prstGeom prst="roundRect">
              <a:avLst>
                <a:gd name="adj" fmla="val 16250"/>
              </a:avLst>
            </a:prstGeom>
            <a:gradFill flip="none" rotWithShape="1">
              <a:gsLst>
                <a:gs pos="29000">
                  <a:srgbClr val="CBCBCB"/>
                </a:gs>
                <a:gs pos="69000">
                  <a:sysClr val="window" lastClr="FFFFFF"/>
                </a:gs>
              </a:gsLst>
              <a:lin ang="2700000" scaled="1"/>
              <a:tileRect/>
            </a:gradFill>
            <a:ln w="5715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16800000"/>
              </a:lightRig>
            </a:scene3d>
            <a:sp3d extrusionH="254000" prstMaterial="dkEdge">
              <a:bevelT/>
              <a:extrusionClr>
                <a:schemeClr val="bg1"/>
              </a:extrusionClr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1" name="직사각형 43"/>
            <p:cNvSpPr>
              <a:spLocks noChangeArrowheads="1"/>
            </p:cNvSpPr>
            <p:nvPr/>
          </p:nvSpPr>
          <p:spPr bwMode="auto">
            <a:xfrm>
              <a:off x="2952267" y="5752775"/>
              <a:ext cx="5697172" cy="680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∙ </a:t>
              </a:r>
              <a:r>
                <a:rPr kumimoji="0"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성취한 목표에 대한 점검</a:t>
              </a:r>
              <a:endPara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∙ </a:t>
              </a:r>
              <a:r>
                <a:rPr kumimoji="0"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단기목표 완성 후 </a:t>
              </a: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kumimoji="0"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차 계획 수립  및  수정작업 </a:t>
              </a:r>
              <a:endPara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∙ </a:t>
              </a:r>
            </a:p>
          </p:txBody>
        </p:sp>
      </p:grpSp>
      <p:sp>
        <p:nvSpPr>
          <p:cNvPr id="60" name="직사각형 59"/>
          <p:cNvSpPr>
            <a:spLocks noChangeArrowheads="1"/>
          </p:cNvSpPr>
          <p:nvPr/>
        </p:nvSpPr>
        <p:spPr bwMode="auto">
          <a:xfrm>
            <a:off x="2992466" y="2643182"/>
            <a:ext cx="5580062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미래 기본능력확보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(GIS,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웹 디자인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유비쿼터스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통계분석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국가공인교육과정 수료 및 자격증 취득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노동부 인력 양성원과 교류</a:t>
            </a: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개인 적성 및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희망 별 자격취득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온라인 취업사이트 등록 및 개인홈페이지구축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" name="직사각형 60"/>
          <p:cNvSpPr>
            <a:spLocks noChangeArrowheads="1"/>
          </p:cNvSpPr>
          <p:nvPr/>
        </p:nvSpPr>
        <p:spPr bwMode="auto">
          <a:xfrm>
            <a:off x="3024188" y="3896029"/>
            <a:ext cx="5413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TOEIC, TOFEL, OPIC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등 영어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능력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</a:t>
            </a: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JPT, HSK 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등 제 </a:t>
            </a: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외국어 자격취득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∙ 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미래 경쟁력 있는 외국어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자격취득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: Twitter 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등과 외국인 영어동아리 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2" name="제목 61"/>
          <p:cNvSpPr>
            <a:spLocks noGrp="1"/>
          </p:cNvSpPr>
          <p:nvPr>
            <p:ph type="title"/>
          </p:nvPr>
        </p:nvSpPr>
        <p:spPr>
          <a:xfrm>
            <a:off x="-32" y="203200"/>
            <a:ext cx="8543988" cy="439718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III. </a:t>
            </a:r>
            <a:r>
              <a:rPr lang="ko-KR" altLang="en-US" sz="3600" dirty="0" smtClean="0">
                <a:solidFill>
                  <a:schemeClr val="bg1"/>
                </a:solidFill>
              </a:rPr>
              <a:t>행정학과 학생별 능력 배양 시스템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 rot="16200000" flipH="1">
            <a:off x="6466115" y="3663753"/>
            <a:ext cx="1785258" cy="3570514"/>
          </a:xfrm>
          <a:prstGeom prst="roundRect">
            <a:avLst>
              <a:gd name="adj" fmla="val 23914"/>
            </a:avLst>
          </a:prstGeom>
          <a:gradFill>
            <a:gsLst>
              <a:gs pos="0">
                <a:srgbClr val="8BC925"/>
              </a:gs>
              <a:gs pos="0">
                <a:srgbClr val="A6DE4A"/>
              </a:gs>
              <a:gs pos="100000">
                <a:srgbClr val="A6DE4A">
                  <a:alpha val="0"/>
                </a:srgb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 w="1587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 rot="16200000" flipH="1">
            <a:off x="6466115" y="916468"/>
            <a:ext cx="1785258" cy="3570514"/>
          </a:xfrm>
          <a:prstGeom prst="roundRect">
            <a:avLst>
              <a:gd name="adj" fmla="val 23914"/>
            </a:avLst>
          </a:prstGeom>
          <a:gradFill>
            <a:gsLst>
              <a:gs pos="0">
                <a:srgbClr val="EFA539"/>
              </a:gs>
              <a:gs pos="0">
                <a:srgbClr val="EFA539"/>
              </a:gs>
              <a:gs pos="100000">
                <a:srgbClr val="EFA539">
                  <a:alpha val="0"/>
                </a:srgb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 w="1587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5400000">
            <a:off x="732578" y="2377600"/>
            <a:ext cx="1785258" cy="3250417"/>
          </a:xfrm>
          <a:prstGeom prst="roundRect">
            <a:avLst>
              <a:gd name="adj" fmla="val 11821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0">
                <a:srgbClr val="70B3EA"/>
              </a:gs>
              <a:gs pos="100000">
                <a:srgbClr val="338FFF">
                  <a:alpha val="0"/>
                </a:srgb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 w="1587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53618" y="2893031"/>
            <a:ext cx="2104068" cy="2223234"/>
            <a:chOff x="2200035" y="2256962"/>
            <a:chExt cx="3065198" cy="3087478"/>
          </a:xfr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9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effectLst/>
          <a:scene3d>
            <a:camera prst="perspectiveRelaxedModerately" fov="0">
              <a:rot lat="20390634" lon="0" rev="0"/>
            </a:camera>
            <a:lightRig rig="threePt" dir="t"/>
          </a:scene3d>
        </p:grpSpPr>
        <p:sp>
          <p:nvSpPr>
            <p:cNvPr id="20" name="도넛 19"/>
            <p:cNvSpPr/>
            <p:nvPr/>
          </p:nvSpPr>
          <p:spPr>
            <a:xfrm>
              <a:off x="2395490" y="2438399"/>
              <a:ext cx="2717335" cy="2717330"/>
            </a:xfrm>
            <a:prstGeom prst="donut">
              <a:avLst>
                <a:gd name="adj" fmla="val 9167"/>
              </a:avLst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603663" y="225696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603663" y="5022197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 rot="16200000">
              <a:off x="2271157" y="3689160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 rot="5400000" flipH="1">
              <a:off x="5014112" y="358272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 rot="2674104">
              <a:off x="4614858" y="2631404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 rot="4053783">
              <a:off x="4912196" y="3070637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 rot="1530782">
              <a:off x="4165114" y="234539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 rot="18925896" flipH="1">
              <a:off x="2634910" y="2702660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 rot="17546217" flipH="1">
              <a:off x="2372775" y="3165576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 rot="20069218" flipH="1">
              <a:off x="3064419" y="2373283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 rot="18925896" flipV="1">
              <a:off x="4661120" y="4646923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 rot="17546217" flipV="1">
              <a:off x="4958459" y="4164149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20069218" flipV="1">
              <a:off x="4167833" y="4961965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 rot="2674104" flipH="1" flipV="1">
              <a:off x="2637629" y="4590184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 rot="4053783" flipH="1" flipV="1">
              <a:off x="2375492" y="4180249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 rot="1530782" flipH="1" flipV="1">
              <a:off x="3067134" y="4905048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그룹 42"/>
          <p:cNvGrpSpPr/>
          <p:nvPr/>
        </p:nvGrpSpPr>
        <p:grpSpPr>
          <a:xfrm>
            <a:off x="4753948" y="1571612"/>
            <a:ext cx="2104068" cy="2223234"/>
            <a:chOff x="2200035" y="2256962"/>
            <a:chExt cx="3065198" cy="3087478"/>
          </a:xfr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9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effectLst/>
          <a:scene3d>
            <a:camera prst="perspectiveRelaxedModerately" fov="0">
              <a:rot lat="20390634" lon="0" rev="0"/>
            </a:camera>
            <a:lightRig rig="threePt" dir="t"/>
          </a:scene3d>
        </p:grpSpPr>
        <p:sp>
          <p:nvSpPr>
            <p:cNvPr id="38" name="도넛 37"/>
            <p:cNvSpPr/>
            <p:nvPr/>
          </p:nvSpPr>
          <p:spPr>
            <a:xfrm>
              <a:off x="2395490" y="2438399"/>
              <a:ext cx="2717335" cy="2717330"/>
            </a:xfrm>
            <a:prstGeom prst="donut">
              <a:avLst>
                <a:gd name="adj" fmla="val 9167"/>
              </a:avLst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603663" y="225696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603663" y="5022197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 rot="16200000">
              <a:off x="2271157" y="3689160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 rot="5400000" flipH="1">
              <a:off x="5014112" y="358272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 rot="2674104">
              <a:off x="4614858" y="2631404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 rot="4053783">
              <a:off x="4912196" y="3070637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 rot="1530782">
              <a:off x="4165114" y="234539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 rot="18925896" flipH="1">
              <a:off x="2634910" y="2702660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 rot="17546217" flipH="1">
              <a:off x="2372775" y="3165576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 rot="20069218" flipH="1">
              <a:off x="3064419" y="2373283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 rot="18925896" flipV="1">
              <a:off x="4661120" y="4646923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 rot="17546217" flipV="1">
              <a:off x="4958459" y="4164149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 rot="20069218" flipV="1">
              <a:off x="4167833" y="4961965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 rot="2674104" flipH="1" flipV="1">
              <a:off x="2637629" y="4590184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 rot="4053783" flipH="1" flipV="1">
              <a:off x="2375492" y="4180249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 rot="1530782" flipH="1" flipV="1">
              <a:off x="3067134" y="4905048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그룹 61"/>
          <p:cNvGrpSpPr/>
          <p:nvPr/>
        </p:nvGrpSpPr>
        <p:grpSpPr>
          <a:xfrm>
            <a:off x="4571547" y="4294912"/>
            <a:ext cx="2104068" cy="2223234"/>
            <a:chOff x="2200035" y="2256962"/>
            <a:chExt cx="3065198" cy="3087478"/>
          </a:xfr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9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effectLst/>
          <a:scene3d>
            <a:camera prst="perspectiveRelaxedModerately" fov="0">
              <a:rot lat="20390634" lon="0" rev="0"/>
            </a:camera>
            <a:lightRig rig="threePt" dir="t"/>
          </a:scene3d>
        </p:grpSpPr>
        <p:sp>
          <p:nvSpPr>
            <p:cNvPr id="56" name="도넛 55"/>
            <p:cNvSpPr/>
            <p:nvPr/>
          </p:nvSpPr>
          <p:spPr>
            <a:xfrm>
              <a:off x="2395490" y="2438399"/>
              <a:ext cx="2717335" cy="2717330"/>
            </a:xfrm>
            <a:prstGeom prst="donut">
              <a:avLst>
                <a:gd name="adj" fmla="val 9167"/>
              </a:avLst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3603663" y="225696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603663" y="5022197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 rot="16200000">
              <a:off x="2271157" y="3689160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 rot="5400000" flipH="1">
              <a:off x="5014112" y="358272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 rot="2674104">
              <a:off x="4614858" y="2631404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 rot="4053783">
              <a:off x="4912196" y="3070637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 rot="1530782">
              <a:off x="4165114" y="2345392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 rot="18925896" flipH="1">
              <a:off x="2634910" y="2702660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 rot="17546217" flipH="1">
              <a:off x="2372775" y="3165576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 rot="20069218" flipH="1">
              <a:off x="3064419" y="2373283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 rot="18925896" flipV="1">
              <a:off x="4661120" y="4646923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 rot="17546217" flipV="1">
              <a:off x="4958459" y="4164149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 rot="20069218" flipV="1">
              <a:off x="4167833" y="4961965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 rot="2674104" flipH="1" flipV="1">
              <a:off x="2637629" y="4590184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 rot="4053783" flipH="1" flipV="1">
              <a:off x="2375492" y="4180249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 rot="1530782" flipH="1" flipV="1">
              <a:off x="3067134" y="4905048"/>
              <a:ext cx="180000" cy="322243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350" name="그룹 181"/>
          <p:cNvGrpSpPr>
            <a:grpSpLocks/>
          </p:cNvGrpSpPr>
          <p:nvPr/>
        </p:nvGrpSpPr>
        <p:grpSpPr bwMode="auto">
          <a:xfrm>
            <a:off x="2549525" y="3243263"/>
            <a:ext cx="1522413" cy="1524000"/>
            <a:chOff x="7433996" y="3299832"/>
            <a:chExt cx="1434198" cy="1434197"/>
          </a:xfrm>
        </p:grpSpPr>
        <p:sp>
          <p:nvSpPr>
            <p:cNvPr id="14377" name="Oval 3"/>
            <p:cNvSpPr>
              <a:spLocks noChangeArrowheads="1"/>
            </p:cNvSpPr>
            <p:nvPr/>
          </p:nvSpPr>
          <p:spPr bwMode="auto">
            <a:xfrm>
              <a:off x="7433996" y="3299832"/>
              <a:ext cx="1434198" cy="1434197"/>
            </a:xfrm>
            <a:prstGeom prst="ellipse">
              <a:avLst/>
            </a:prstGeom>
            <a:gradFill rotWithShape="1">
              <a:gsLst>
                <a:gs pos="0">
                  <a:srgbClr val="2E5E86"/>
                </a:gs>
                <a:gs pos="100000">
                  <a:srgbClr val="53B5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</a:endParaRPr>
            </a:p>
          </p:txBody>
        </p:sp>
        <p:sp>
          <p:nvSpPr>
            <p:cNvPr id="174" name="Oval 4"/>
            <p:cNvSpPr>
              <a:spLocks noChangeArrowheads="1"/>
            </p:cNvSpPr>
            <p:nvPr/>
          </p:nvSpPr>
          <p:spPr bwMode="auto">
            <a:xfrm>
              <a:off x="7610467" y="3346144"/>
              <a:ext cx="1073779" cy="88442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75" name="Oval 4"/>
            <p:cNvSpPr>
              <a:spLocks noChangeArrowheads="1"/>
            </p:cNvSpPr>
            <p:nvPr/>
          </p:nvSpPr>
          <p:spPr bwMode="auto">
            <a:xfrm flipV="1">
              <a:off x="7541725" y="4053928"/>
              <a:ext cx="1215772" cy="3346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76" name="Oval 4"/>
            <p:cNvSpPr>
              <a:spLocks noChangeArrowheads="1"/>
            </p:cNvSpPr>
            <p:nvPr/>
          </p:nvSpPr>
          <p:spPr bwMode="auto">
            <a:xfrm flipV="1">
              <a:off x="7546160" y="3751006"/>
              <a:ext cx="1206879" cy="9247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4351" name="직사각형 159"/>
          <p:cNvSpPr>
            <a:spLocks noChangeArrowheads="1"/>
          </p:cNvSpPr>
          <p:nvPr/>
        </p:nvSpPr>
        <p:spPr bwMode="auto">
          <a:xfrm>
            <a:off x="2500313" y="3571875"/>
            <a:ext cx="142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24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취업</a:t>
            </a:r>
            <a:endParaRPr kumimoji="0" lang="en-US" altLang="ko-KR" sz="2400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멘토링</a:t>
            </a:r>
          </a:p>
        </p:txBody>
      </p:sp>
      <p:grpSp>
        <p:nvGrpSpPr>
          <p:cNvPr id="14352" name="그룹 174"/>
          <p:cNvGrpSpPr>
            <a:grpSpLocks/>
          </p:cNvGrpSpPr>
          <p:nvPr/>
        </p:nvGrpSpPr>
        <p:grpSpPr bwMode="auto">
          <a:xfrm>
            <a:off x="4860925" y="4646613"/>
            <a:ext cx="1522413" cy="1524000"/>
            <a:chOff x="1999803" y="3299832"/>
            <a:chExt cx="1434198" cy="1434197"/>
          </a:xfrm>
        </p:grpSpPr>
        <p:sp>
          <p:nvSpPr>
            <p:cNvPr id="14371" name="Oval 3"/>
            <p:cNvSpPr>
              <a:spLocks noChangeArrowheads="1"/>
            </p:cNvSpPr>
            <p:nvPr/>
          </p:nvSpPr>
          <p:spPr bwMode="auto">
            <a:xfrm>
              <a:off x="1999803" y="3299832"/>
              <a:ext cx="1434198" cy="1434197"/>
            </a:xfrm>
            <a:prstGeom prst="ellipse">
              <a:avLst/>
            </a:prstGeom>
            <a:gradFill rotWithShape="1">
              <a:gsLst>
                <a:gs pos="0">
                  <a:srgbClr val="123600"/>
                </a:gs>
                <a:gs pos="100000">
                  <a:srgbClr val="76B800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1" name="Oval 4"/>
            <p:cNvSpPr>
              <a:spLocks noChangeArrowheads="1"/>
            </p:cNvSpPr>
            <p:nvPr/>
          </p:nvSpPr>
          <p:spPr bwMode="auto">
            <a:xfrm>
              <a:off x="2176274" y="3346144"/>
              <a:ext cx="1073779" cy="88442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82" name="Oval 4"/>
            <p:cNvSpPr>
              <a:spLocks noChangeArrowheads="1"/>
            </p:cNvSpPr>
            <p:nvPr/>
          </p:nvSpPr>
          <p:spPr bwMode="auto">
            <a:xfrm flipV="1">
              <a:off x="2107531" y="4053928"/>
              <a:ext cx="1215772" cy="3346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83" name="Oval 4"/>
            <p:cNvSpPr>
              <a:spLocks noChangeArrowheads="1"/>
            </p:cNvSpPr>
            <p:nvPr/>
          </p:nvSpPr>
          <p:spPr bwMode="auto">
            <a:xfrm flipV="1">
              <a:off x="2111967" y="3751006"/>
              <a:ext cx="1206879" cy="9247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14353" name="그룹 171"/>
          <p:cNvGrpSpPr>
            <a:grpSpLocks/>
          </p:cNvGrpSpPr>
          <p:nvPr/>
        </p:nvGrpSpPr>
        <p:grpSpPr bwMode="auto">
          <a:xfrm>
            <a:off x="5054600" y="1911350"/>
            <a:ext cx="1524000" cy="1524000"/>
            <a:chOff x="214282" y="3299832"/>
            <a:chExt cx="1434198" cy="1434197"/>
          </a:xfrm>
        </p:grpSpPr>
        <p:sp>
          <p:nvSpPr>
            <p:cNvPr id="14365" name="Oval 3"/>
            <p:cNvSpPr>
              <a:spLocks noChangeArrowheads="1"/>
            </p:cNvSpPr>
            <p:nvPr/>
          </p:nvSpPr>
          <p:spPr bwMode="auto">
            <a:xfrm>
              <a:off x="214282" y="3299832"/>
              <a:ext cx="1434198" cy="1434197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50000">
                  <a:srgbClr val="EF8511"/>
                </a:gs>
                <a:gs pos="100000">
                  <a:srgbClr val="F8BC1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srgbClr val="000000"/>
                </a:solidFill>
              </a:endParaRPr>
            </a:p>
          </p:txBody>
        </p:sp>
        <p:sp>
          <p:nvSpPr>
            <p:cNvPr id="188" name="Oval 4"/>
            <p:cNvSpPr>
              <a:spLocks noChangeArrowheads="1"/>
            </p:cNvSpPr>
            <p:nvPr/>
          </p:nvSpPr>
          <p:spPr bwMode="auto">
            <a:xfrm flipV="1">
              <a:off x="326329" y="3751006"/>
              <a:ext cx="1207117" cy="92475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89" name="Oval 4"/>
            <p:cNvSpPr>
              <a:spLocks noChangeArrowheads="1"/>
            </p:cNvSpPr>
            <p:nvPr/>
          </p:nvSpPr>
          <p:spPr bwMode="auto">
            <a:xfrm>
              <a:off x="390569" y="3346145"/>
              <a:ext cx="1074155" cy="88442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90" name="Oval 4"/>
            <p:cNvSpPr>
              <a:spLocks noChangeArrowheads="1"/>
            </p:cNvSpPr>
            <p:nvPr/>
          </p:nvSpPr>
          <p:spPr bwMode="auto">
            <a:xfrm flipV="1">
              <a:off x="322010" y="4053928"/>
              <a:ext cx="1215772" cy="3346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95" name="Text Box 4"/>
          <p:cNvSpPr txBox="1">
            <a:spLocks noChangeArrowheads="1"/>
          </p:cNvSpPr>
          <p:nvPr/>
        </p:nvSpPr>
        <p:spPr bwMode="auto">
          <a:xfrm>
            <a:off x="6643688" y="4659313"/>
            <a:ext cx="25003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ko-KR" altLang="en-US" sz="1600" spc="-15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전공과목에 대한 학습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교과목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학습목표 달성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en-US" altLang="ko-KR" sz="1600" spc="-15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멘토 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전학년 선배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멘티 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전학년 후배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1600" spc="-150" dirty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모서리가 둥근 직사각형 90"/>
          <p:cNvSpPr/>
          <p:nvPr/>
        </p:nvSpPr>
        <p:spPr bwMode="auto">
          <a:xfrm rot="10800000" flipV="1">
            <a:off x="3735396" y="3020861"/>
            <a:ext cx="1908174" cy="19081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9000">
                <a:schemeClr val="bg1">
                  <a:lumMod val="95000"/>
                </a:schemeClr>
              </a:gs>
              <a:gs pos="69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8100">
            <a:noFill/>
          </a:ln>
          <a:effectLst/>
          <a:scene3d>
            <a:camera prst="orthographicFront"/>
            <a:lightRig rig="twoPt" dir="t">
              <a:rot lat="0" lon="0" rev="19200000"/>
            </a:lightRig>
          </a:scene3d>
          <a:sp3d prstMaterial="plastic">
            <a:bevelT w="88900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92" name="AutoShape 77"/>
          <p:cNvSpPr>
            <a:spLocks noChangeArrowheads="1"/>
          </p:cNvSpPr>
          <p:nvPr/>
        </p:nvSpPr>
        <p:spPr bwMode="auto">
          <a:xfrm>
            <a:off x="3735395" y="3020861"/>
            <a:ext cx="1908174" cy="1908175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/>
          </a:scene3d>
          <a:sp3d prstMaterial="clear">
            <a:bevelT w="508000" h="508000" prst="softRound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4361" name="Text Box 4"/>
          <p:cNvSpPr txBox="1">
            <a:spLocks noChangeArrowheads="1"/>
          </p:cNvSpPr>
          <p:nvPr/>
        </p:nvSpPr>
        <p:spPr bwMode="auto">
          <a:xfrm>
            <a:off x="3914775" y="3525838"/>
            <a:ext cx="15462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0"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맞춤형</a:t>
            </a:r>
            <a:endParaRPr kumimoji="0" lang="en-US" altLang="ko-KR" sz="2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ct val="50000"/>
              </a:spcBef>
            </a:pPr>
            <a:r>
              <a:rPr kumimoji="0"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멘토링</a:t>
            </a:r>
            <a:endParaRPr kumimoji="0" lang="en-US" altLang="ko-KR" sz="2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8" name="직사각형 159"/>
          <p:cNvSpPr>
            <a:spLocks noChangeArrowheads="1"/>
          </p:cNvSpPr>
          <p:nvPr/>
        </p:nvSpPr>
        <p:spPr bwMode="auto">
          <a:xfrm>
            <a:off x="5105400" y="2286000"/>
            <a:ext cx="1430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ko-KR" altLang="en-US" sz="2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적응</a:t>
            </a:r>
            <a:endParaRPr kumimoji="0" lang="en-US" altLang="ko-KR" sz="24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kumimoji="0" lang="ko-KR" altLang="en-US" sz="24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멘토링</a:t>
            </a:r>
          </a:p>
        </p:txBody>
      </p:sp>
      <p:sp>
        <p:nvSpPr>
          <p:cNvPr id="14363" name="직사각형 159"/>
          <p:cNvSpPr>
            <a:spLocks noChangeArrowheads="1"/>
          </p:cNvSpPr>
          <p:nvPr/>
        </p:nvSpPr>
        <p:spPr bwMode="auto">
          <a:xfrm>
            <a:off x="4929188" y="5000625"/>
            <a:ext cx="142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24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전공</a:t>
            </a:r>
            <a:endParaRPr kumimoji="0" lang="en-US" altLang="ko-KR" sz="2400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kumimoji="0" lang="ko-KR" altLang="en-US" sz="24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멘토링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26988" y="3224213"/>
            <a:ext cx="15446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ko-KR" altLang="en-US" sz="1600" spc="-150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취업선배의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노하우 전수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철저한 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1:1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상담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분석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멘토 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취업선배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멘티 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취업준비생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1600" spc="-150" dirty="0">
              <a:ln w="12700">
                <a:noFill/>
                <a:prstDash val="solid"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6786563" y="1920875"/>
            <a:ext cx="1857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ko-KR" altLang="en-US" sz="1600" spc="-15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수준측정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진로설계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구체적 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목표확립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en-US" altLang="ko-KR" sz="1600" spc="-15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 spc="-15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정보시대 교육</a:t>
            </a:r>
            <a:endParaRPr kumimoji="0" lang="en-US" altLang="ko-KR" sz="1600" spc="-150" dirty="0" smtClean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국제언어 교육 </a:t>
            </a:r>
            <a:endParaRPr lang="ko-KR" altLang="en-US" sz="16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1600" spc="-150" dirty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5" name="제목 8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43988" cy="43971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</a:t>
            </a:r>
            <a:r>
              <a:rPr lang="ko-KR" altLang="en-US" dirty="0" smtClean="0">
                <a:solidFill>
                  <a:schemeClr val="bg1"/>
                </a:solidFill>
              </a:rPr>
              <a:t>맞춤형 인력 양성 멘토링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사용자 지정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359FF7"/>
      </a:accent1>
      <a:accent2>
        <a:srgbClr val="009DD9"/>
      </a:accent2>
      <a:accent3>
        <a:srgbClr val="359FF7"/>
      </a:accent3>
      <a:accent4>
        <a:srgbClr val="59A9F2"/>
      </a:accent4>
      <a:accent5>
        <a:srgbClr val="3496F0"/>
      </a:accent5>
      <a:accent6>
        <a:srgbClr val="5071FC"/>
      </a:accent6>
      <a:hlink>
        <a:srgbClr val="E2D700"/>
      </a:hlink>
      <a:folHlink>
        <a:srgbClr val="85DFD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1139</Words>
  <Application>Microsoft Office PowerPoint</Application>
  <PresentationFormat>화면 슬라이드 쇼(4:3)</PresentationFormat>
  <Paragraphs>328</Paragraphs>
  <Slides>19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8_Office 테마</vt:lpstr>
      <vt:lpstr>3_Office 테마</vt:lpstr>
      <vt:lpstr>2_Office 테마</vt:lpstr>
      <vt:lpstr>Office 테마</vt:lpstr>
      <vt:lpstr>슬라이드 1</vt:lpstr>
      <vt:lpstr>목 차</vt:lpstr>
      <vt:lpstr> I.1+2전략의 새로운 인재상</vt:lpstr>
      <vt:lpstr>1.JOB BEST사업의 의의</vt:lpstr>
      <vt:lpstr>2.JOB BEST 사업의 개요</vt:lpstr>
      <vt:lpstr>3.IPAC전략의 단계별 추진도</vt:lpstr>
      <vt:lpstr>II. 신입생 학사지원 및 경력시스템구축</vt:lpstr>
      <vt:lpstr>III. 행정학과 학생별 능력 배양 시스템</vt:lpstr>
      <vt:lpstr>1. 맞춤형 인력 양성 멘토링 </vt:lpstr>
      <vt:lpstr>2. 취업 성향별 학습공동체 활동</vt:lpstr>
      <vt:lpstr>3.창조인력 자율성장 프로그램</vt:lpstr>
      <vt:lpstr>IV.학년별 능력발전 및 취업전략</vt:lpstr>
      <vt:lpstr>학년별 능력발전 방안</vt:lpstr>
      <vt:lpstr>학년별 능력발전 방안</vt:lpstr>
      <vt:lpstr>학년별 능력발전 방안</vt:lpstr>
      <vt:lpstr>학과 Job Best- IPAC 전략 학생별 취업 성공</vt:lpstr>
      <vt:lpstr>V. JOB BEST사업의 향후 계획 </vt:lpstr>
      <vt:lpstr>VI. 결론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스마트 멀티_001(고감도피티)</dc:title>
  <dc:creator>아사달문서디자인팀</dc:creator>
  <cp:lastModifiedBy>조덕호</cp:lastModifiedBy>
  <cp:revision>259</cp:revision>
  <dcterms:created xsi:type="dcterms:W3CDTF">2008-07-21T02:19:28Z</dcterms:created>
  <dcterms:modified xsi:type="dcterms:W3CDTF">2010-12-02T01:56:25Z</dcterms:modified>
</cp:coreProperties>
</file>