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0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6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98060B-6208-465A-A5A3-03FB2BE18131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C39469D-D2D6-4319-A226-0B164DCAD937}">
      <dgm:prSet phldrT="[텍스트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 latinLnBrk="1"/>
          <a:r>
            <a:rPr lang="ko-KR" altLang="en-US" sz="20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한컴바탕" pitchFamily="18" charset="2"/>
              <a:ea typeface="한컴바탕" pitchFamily="18" charset="2"/>
              <a:cs typeface="한컴바탕" pitchFamily="18" charset="2"/>
            </a:rPr>
            <a:t>양자역학 </a:t>
          </a:r>
          <a:r>
            <a:rPr lang="en-US" altLang="ko-KR" sz="20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한컴바탕" pitchFamily="18" charset="2"/>
              <a:ea typeface="한컴바탕" pitchFamily="18" charset="2"/>
              <a:cs typeface="한컴바탕" pitchFamily="18" charset="2"/>
            </a:rPr>
            <a:t>1 </a:t>
          </a:r>
          <a:r>
            <a:rPr lang="ko-KR" altLang="en-US" sz="20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한컴바탕" pitchFamily="18" charset="2"/>
              <a:ea typeface="한컴바탕" pitchFamily="18" charset="2"/>
              <a:cs typeface="한컴바탕" pitchFamily="18" charset="2"/>
            </a:rPr>
            <a:t>숙제 </a:t>
          </a:r>
          <a:r>
            <a:rPr lang="en-US" altLang="ko-KR" sz="20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한컴바탕" pitchFamily="18" charset="2"/>
              <a:ea typeface="한컴바탕" pitchFamily="18" charset="2"/>
              <a:cs typeface="한컴바탕" pitchFamily="18" charset="2"/>
            </a:rPr>
            <a:t>3</a:t>
          </a:r>
          <a:endParaRPr lang="ko-KR" altLang="en-US" sz="20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82A1D5B-807C-4C3B-AD66-105EC5A459D2}" type="sibTrans" cxnId="{B27F138C-BD1E-4D8B-AAA6-39DEFBDE2E4E}">
      <dgm:prSet/>
      <dgm:spPr/>
      <dgm:t>
        <a:bodyPr/>
        <a:lstStyle/>
        <a:p>
          <a:pPr latinLnBrk="1"/>
          <a:endParaRPr lang="ko-KR" altLang="en-US"/>
        </a:p>
      </dgm:t>
    </dgm:pt>
    <dgm:pt modelId="{3515DAAD-7CA4-4375-8963-7014F35E5910}" type="parTrans" cxnId="{B27F138C-BD1E-4D8B-AAA6-39DEFBDE2E4E}">
      <dgm:prSet/>
      <dgm:spPr/>
      <dgm:t>
        <a:bodyPr/>
        <a:lstStyle/>
        <a:p>
          <a:pPr latinLnBrk="1"/>
          <a:endParaRPr lang="ko-KR" altLang="en-US"/>
        </a:p>
      </dgm:t>
    </dgm:pt>
    <dgm:pt modelId="{EC5AC383-B8DB-4D13-A016-25248ADF2888}" type="pres">
      <dgm:prSet presAssocID="{E898060B-6208-465A-A5A3-03FB2BE181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1DACC9-808C-4DEE-B481-AF88F6B3CCA2}" type="pres">
      <dgm:prSet presAssocID="{BC39469D-D2D6-4319-A226-0B164DCAD93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E891D9F-A02D-406A-8523-6612BD80B258}" type="presOf" srcId="{E898060B-6208-465A-A5A3-03FB2BE18131}" destId="{EC5AC383-B8DB-4D13-A016-25248ADF2888}" srcOrd="0" destOrd="0" presId="urn:microsoft.com/office/officeart/2005/8/layout/vList2"/>
    <dgm:cxn modelId="{3ACE873E-8667-4067-A33B-0AA4D4224DFF}" type="presOf" srcId="{BC39469D-D2D6-4319-A226-0B164DCAD937}" destId="{711DACC9-808C-4DEE-B481-AF88F6B3CCA2}" srcOrd="0" destOrd="0" presId="urn:microsoft.com/office/officeart/2005/8/layout/vList2"/>
    <dgm:cxn modelId="{B27F138C-BD1E-4D8B-AAA6-39DEFBDE2E4E}" srcId="{E898060B-6208-465A-A5A3-03FB2BE18131}" destId="{BC39469D-D2D6-4319-A226-0B164DCAD937}" srcOrd="0" destOrd="0" parTransId="{3515DAAD-7CA4-4375-8963-7014F35E5910}" sibTransId="{C82A1D5B-807C-4C3B-AD66-105EC5A459D2}"/>
    <dgm:cxn modelId="{6F30EA83-376D-4FF4-974C-D413D9188B72}" type="presParOf" srcId="{EC5AC383-B8DB-4D13-A016-25248ADF2888}" destId="{711DACC9-808C-4DEE-B481-AF88F6B3CCA2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08581-5120-4220-8DC4-D6517920D92F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EB8E8-45B2-4943-A394-9A8B7883F0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EB8E8-45B2-4943-A394-9A8B7883F02A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94F5A-68E3-4E56-8F33-3562336CAE87}" type="datetimeFigureOut">
              <a:rPr lang="ko-KR" altLang="en-US" smtClean="0"/>
              <a:pPr/>
              <a:t>2014-04-14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93662-2F9D-4CA4-AB32-377620ED69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71546" y="2378076"/>
            <a:ext cx="4429156" cy="2551114"/>
          </a:xfrm>
        </p:spPr>
        <p:txBody>
          <a:bodyPr>
            <a:normAutofit/>
          </a:bodyPr>
          <a:lstStyle/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2.15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2.19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2.21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2.25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2.35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2.41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dirty="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문제 </a:t>
            </a:r>
            <a:r>
              <a:rPr lang="en-US" altLang="ko-KR" sz="1200" smtClean="0">
                <a:solidFill>
                  <a:schemeClr val="tx1"/>
                </a:solidFill>
                <a:latin typeface="한컴바탕" pitchFamily="18" charset="2"/>
                <a:ea typeface="한컴바탕" pitchFamily="18" charset="2"/>
                <a:cs typeface="한컴바탕" pitchFamily="18" charset="2"/>
              </a:rPr>
              <a:t>2.48</a:t>
            </a:r>
            <a:endParaRPr lang="en-US" altLang="ko-KR" sz="1200" dirty="0" smtClean="0">
              <a:solidFill>
                <a:schemeClr val="tx1"/>
              </a:solidFill>
              <a:latin typeface="한컴바탕" pitchFamily="18" charset="2"/>
              <a:ea typeface="한컴바탕" pitchFamily="18" charset="2"/>
              <a:cs typeface="한컴바탕" pitchFamily="18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1611135"/>
            <a:ext cx="2643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한컴바탕" pitchFamily="18" charset="2"/>
                <a:ea typeface="한컴바탕" pitchFamily="18" charset="2"/>
                <a:cs typeface="한컴바탕" pitchFamily="18" charset="2"/>
              </a:rPr>
              <a:t>2014. 4. 14 </a:t>
            </a:r>
            <a:r>
              <a:rPr lang="ko-KR" altLang="en-US" sz="1000" dirty="0" smtClean="0">
                <a:latin typeface="한컴바탕" pitchFamily="18" charset="2"/>
                <a:ea typeface="한컴바탕" pitchFamily="18" charset="2"/>
                <a:cs typeface="한컴바탕" pitchFamily="18" charset="2"/>
              </a:rPr>
              <a:t>출제 </a:t>
            </a:r>
            <a:r>
              <a:rPr lang="en-US" altLang="ko-KR" sz="1000" dirty="0" smtClean="0">
                <a:latin typeface="한컴바탕" pitchFamily="18" charset="2"/>
                <a:ea typeface="한컴바탕" pitchFamily="18" charset="2"/>
                <a:cs typeface="한컴바탕" pitchFamily="18" charset="2"/>
              </a:rPr>
              <a:t>– 2014. 4. 25 </a:t>
            </a:r>
            <a:r>
              <a:rPr lang="ko-KR" altLang="en-US" sz="1000" dirty="0" smtClean="0">
                <a:latin typeface="한컴바탕" pitchFamily="18" charset="2"/>
                <a:ea typeface="한컴바탕" pitchFamily="18" charset="2"/>
                <a:cs typeface="한컴바탕" pitchFamily="18" charset="2"/>
              </a:rPr>
              <a:t>제출 마감</a:t>
            </a:r>
            <a:endParaRPr lang="ko-KR" altLang="en-US" sz="1000" dirty="0">
              <a:latin typeface="한컴바탕" pitchFamily="18" charset="2"/>
              <a:ea typeface="한컴바탕" pitchFamily="18" charset="2"/>
              <a:cs typeface="한컴바탕" pitchFamily="18" charset="2"/>
            </a:endParaRPr>
          </a:p>
        </p:txBody>
      </p:sp>
      <p:graphicFrame>
        <p:nvGraphicFramePr>
          <p:cNvPr id="10" name="다이어그램 9"/>
          <p:cNvGraphicFramePr/>
          <p:nvPr/>
        </p:nvGraphicFramePr>
        <p:xfrm>
          <a:off x="1142984" y="785786"/>
          <a:ext cx="4572000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</Words>
  <Application>Microsoft Office PowerPoint</Application>
  <PresentationFormat>화면 슬라이드 쇼(4:3)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7</cp:revision>
  <dcterms:created xsi:type="dcterms:W3CDTF">2014-03-18T03:14:53Z</dcterms:created>
  <dcterms:modified xsi:type="dcterms:W3CDTF">2014-04-14T02:14:28Z</dcterms:modified>
</cp:coreProperties>
</file>