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505F-3B5D-4903-9EBE-85718193FA90}" type="datetimeFigureOut">
              <a:rPr lang="ko-KR" altLang="en-US" smtClean="0"/>
              <a:t>2015-12-01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4E926-9657-4C28-93A7-023C42F70D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4556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505F-3B5D-4903-9EBE-85718193FA90}" type="datetimeFigureOut">
              <a:rPr lang="ko-KR" altLang="en-US" smtClean="0"/>
              <a:t>2015-12-01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4E926-9657-4C28-93A7-023C42F70D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8100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505F-3B5D-4903-9EBE-85718193FA90}" type="datetimeFigureOut">
              <a:rPr lang="ko-KR" altLang="en-US" smtClean="0"/>
              <a:t>2015-12-01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4E926-9657-4C28-93A7-023C42F70D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239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505F-3B5D-4903-9EBE-85718193FA90}" type="datetimeFigureOut">
              <a:rPr lang="ko-KR" altLang="en-US" smtClean="0"/>
              <a:t>2015-12-01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4E926-9657-4C28-93A7-023C42F70D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1406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505F-3B5D-4903-9EBE-85718193FA90}" type="datetimeFigureOut">
              <a:rPr lang="ko-KR" altLang="en-US" smtClean="0"/>
              <a:t>2015-12-01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4E926-9657-4C28-93A7-023C42F70D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8516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505F-3B5D-4903-9EBE-85718193FA90}" type="datetimeFigureOut">
              <a:rPr lang="ko-KR" altLang="en-US" smtClean="0"/>
              <a:t>2015-12-01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4E926-9657-4C28-93A7-023C42F70D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8456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505F-3B5D-4903-9EBE-85718193FA90}" type="datetimeFigureOut">
              <a:rPr lang="ko-KR" altLang="en-US" smtClean="0"/>
              <a:t>2015-12-01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4E926-9657-4C28-93A7-023C42F70D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8632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505F-3B5D-4903-9EBE-85718193FA90}" type="datetimeFigureOut">
              <a:rPr lang="ko-KR" altLang="en-US" smtClean="0"/>
              <a:t>2015-12-01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4E926-9657-4C28-93A7-023C42F70D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7368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505F-3B5D-4903-9EBE-85718193FA90}" type="datetimeFigureOut">
              <a:rPr lang="ko-KR" altLang="en-US" smtClean="0"/>
              <a:t>2015-12-01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4E926-9657-4C28-93A7-023C42F70D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328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505F-3B5D-4903-9EBE-85718193FA90}" type="datetimeFigureOut">
              <a:rPr lang="ko-KR" altLang="en-US" smtClean="0"/>
              <a:t>2015-12-01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4E926-9657-4C28-93A7-023C42F70D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20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505F-3B5D-4903-9EBE-85718193FA90}" type="datetimeFigureOut">
              <a:rPr lang="ko-KR" altLang="en-US" smtClean="0"/>
              <a:t>2015-12-01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4E926-9657-4C28-93A7-023C42F70D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99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505F-3B5D-4903-9EBE-85718193FA90}" type="datetimeFigureOut">
              <a:rPr lang="ko-KR" altLang="en-US" smtClean="0"/>
              <a:t>2015-12-01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4E926-9657-4C28-93A7-023C42F70D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5868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95" y="0"/>
            <a:ext cx="9150495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1222301"/>
            <a:ext cx="831641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b="1" dirty="0" smtClean="0">
                <a:solidFill>
                  <a:schemeClr val="accent6">
                    <a:lumMod val="75000"/>
                  </a:schemeClr>
                </a:solidFill>
                <a:latin typeface="Sandoll 국대떡볶이 02 Bold" pitchFamily="34" charset="-127"/>
                <a:ea typeface="Sandoll 국대떡볶이 02 Bold" pitchFamily="34" charset="-127"/>
              </a:rPr>
              <a:t>주간 </a:t>
            </a:r>
            <a:endParaRPr lang="en-US" altLang="ko-KR" sz="5400" b="1" dirty="0" smtClean="0">
              <a:solidFill>
                <a:schemeClr val="accent6">
                  <a:lumMod val="75000"/>
                </a:schemeClr>
              </a:solidFill>
              <a:latin typeface="Sandoll 국대떡볶이 02 Bold" pitchFamily="34" charset="-127"/>
              <a:ea typeface="Sandoll 국대떡볶이 02 Bold" pitchFamily="34" charset="-127"/>
            </a:endParaRPr>
          </a:p>
          <a:p>
            <a:pPr algn="ctr"/>
            <a:r>
              <a:rPr lang="ko-KR" altLang="en-US" sz="5400" b="1" dirty="0" smtClean="0">
                <a:solidFill>
                  <a:schemeClr val="accent6">
                    <a:lumMod val="75000"/>
                  </a:schemeClr>
                </a:solidFill>
                <a:latin typeface="Sandoll 국대떡볶이 02 Bold" pitchFamily="34" charset="-127"/>
                <a:ea typeface="Sandoll 국대떡볶이 02 Bold" pitchFamily="34" charset="-127"/>
              </a:rPr>
              <a:t>부동산 </a:t>
            </a:r>
            <a:r>
              <a:rPr lang="en-US" altLang="ko-KR" sz="5400" b="1" dirty="0" smtClean="0">
                <a:solidFill>
                  <a:schemeClr val="accent6">
                    <a:lumMod val="75000"/>
                  </a:schemeClr>
                </a:solidFill>
                <a:latin typeface="Sandoll 국대떡볶이 02 Bold" pitchFamily="34" charset="-127"/>
                <a:ea typeface="Sandoll 국대떡볶이 02 Bold" pitchFamily="34" charset="-127"/>
              </a:rPr>
              <a:t>NEWS </a:t>
            </a:r>
            <a:r>
              <a:rPr lang="en-US" altLang="ko-KR" sz="6000" b="1" dirty="0" smtClean="0">
                <a:solidFill>
                  <a:schemeClr val="accent6">
                    <a:lumMod val="75000"/>
                  </a:schemeClr>
                </a:solidFill>
                <a:latin typeface="Sandoll 국대떡볶이 02 Bold" pitchFamily="34" charset="-127"/>
                <a:ea typeface="Sandoll 국대떡볶이 02 Bold" pitchFamily="34" charset="-127"/>
              </a:rPr>
              <a:t>Ⅸ</a:t>
            </a:r>
            <a:endParaRPr lang="ko-KR" altLang="en-US" sz="6000" b="1" dirty="0">
              <a:solidFill>
                <a:schemeClr val="accent6">
                  <a:lumMod val="75000"/>
                </a:schemeClr>
              </a:solidFill>
              <a:latin typeface="Sandoll 국대떡볶이 02 Bold" pitchFamily="34" charset="-127"/>
              <a:ea typeface="Sandoll 국대떡볶이 02 Bold" pitchFamily="34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27984" y="5285613"/>
            <a:ext cx="4283868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ko-KR" sz="2000" b="1" dirty="0" smtClean="0"/>
              <a:t>2015. 12. 2 (</a:t>
            </a:r>
            <a:r>
              <a:rPr lang="ko-KR" altLang="en-US" sz="2000" b="1" dirty="0" smtClean="0"/>
              <a:t>수</a:t>
            </a:r>
            <a:r>
              <a:rPr lang="en-US" altLang="ko-KR" sz="2000" b="1" dirty="0" smtClean="0"/>
              <a:t>)</a:t>
            </a:r>
          </a:p>
          <a:p>
            <a:pPr>
              <a:lnSpc>
                <a:spcPts val="2600"/>
              </a:lnSpc>
            </a:pPr>
            <a:r>
              <a:rPr lang="ko-KR" altLang="en-US" sz="2000" b="1" dirty="0" smtClean="0"/>
              <a:t>대구대학교 행정대학 부동산학과</a:t>
            </a:r>
            <a:endParaRPr lang="en-US" altLang="ko-KR" sz="2000" b="1" dirty="0" smtClean="0"/>
          </a:p>
          <a:p>
            <a:pPr>
              <a:lnSpc>
                <a:spcPts val="2600"/>
              </a:lnSpc>
            </a:pPr>
            <a:r>
              <a:rPr lang="ko-KR" altLang="en-US" sz="2000" b="1" dirty="0" smtClean="0"/>
              <a:t>지도교수 </a:t>
            </a:r>
            <a:r>
              <a:rPr lang="en-US" altLang="ko-KR" sz="2000" b="1" dirty="0" smtClean="0"/>
              <a:t>:</a:t>
            </a:r>
            <a:r>
              <a:rPr lang="ko-KR" altLang="en-US" sz="2000" b="1" dirty="0" smtClean="0"/>
              <a:t>   조    만    현 </a:t>
            </a:r>
            <a:endParaRPr lang="ko-KR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71613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" y="0"/>
            <a:ext cx="9150495" cy="685800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113" y="404664"/>
            <a:ext cx="33337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052736"/>
            <a:ext cx="576064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137" y="1844824"/>
            <a:ext cx="7704856" cy="4488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66113" y="184482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6103" y="3719563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102617" y="3719563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3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467545" y="836712"/>
            <a:ext cx="648071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ko-KR" sz="6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en-US" altLang="ko-KR" sz="6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316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95" y="0"/>
            <a:ext cx="9150495" cy="6858000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04864"/>
            <a:ext cx="7632848" cy="3608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36273"/>
            <a:ext cx="33337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9552" y="21955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8316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95" y="0"/>
            <a:ext cx="9150495" cy="6858000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609" y="1047025"/>
            <a:ext cx="398145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36273"/>
            <a:ext cx="33337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329" y="2060848"/>
            <a:ext cx="7614119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316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95" y="0"/>
            <a:ext cx="9150495" cy="6858000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91" y="1124744"/>
            <a:ext cx="8333065" cy="5365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33337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316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95" y="0"/>
            <a:ext cx="9150495" cy="6858000"/>
          </a:xfrm>
          <a:prstGeom prst="rect">
            <a:avLst/>
          </a:prstGeom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80728"/>
            <a:ext cx="38481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33337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57958"/>
            <a:ext cx="8017185" cy="4279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316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95" y="0"/>
            <a:ext cx="9150495" cy="6858000"/>
          </a:xfrm>
          <a:prstGeom prst="rect">
            <a:avLst/>
          </a:prstGeom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41855"/>
            <a:ext cx="7776864" cy="559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33337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735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25</Words>
  <Application>Microsoft Office PowerPoint</Application>
  <PresentationFormat>화면 슬라이드 쇼(4:3)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namhee kim</dc:creator>
  <cp:lastModifiedBy>namhee kim</cp:lastModifiedBy>
  <cp:revision>5</cp:revision>
  <cp:lastPrinted>2015-12-01T09:57:33Z</cp:lastPrinted>
  <dcterms:created xsi:type="dcterms:W3CDTF">2015-12-01T07:36:22Z</dcterms:created>
  <dcterms:modified xsi:type="dcterms:W3CDTF">2015-12-01T09:58:19Z</dcterms:modified>
</cp:coreProperties>
</file>