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7" r:id="rId3"/>
    <p:sldId id="258" r:id="rId4"/>
    <p:sldId id="270" r:id="rId5"/>
    <p:sldId id="272" r:id="rId6"/>
    <p:sldId id="271" r:id="rId7"/>
    <p:sldId id="268" r:id="rId8"/>
    <p:sldId id="269" r:id="rId9"/>
    <p:sldId id="273" r:id="rId10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0" autoAdjust="0"/>
    <p:restoredTop sz="89351" autoAdjust="0"/>
  </p:normalViewPr>
  <p:slideViewPr>
    <p:cSldViewPr>
      <p:cViewPr varScale="1">
        <p:scale>
          <a:sx n="100" d="100"/>
          <a:sy n="100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77E82-219A-4783-908C-54A96D0E0DE1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ABF8C-FED2-4F37-9FA5-D11190D00A0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947A7-5855-4CCB-8A50-2B70C694B611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FF516-7375-4A9E-8343-2DAA563D05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tint val="66000"/>
                <a:satMod val="160000"/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27AAE-DC7E-4BB9-9651-AA775AF2B15A}" type="datetimeFigureOut">
              <a:rPr lang="ko-KR" altLang="en-US" smtClean="0"/>
              <a:pPr/>
              <a:t>2013-10-18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20083-FFF2-4759-90A6-890F3CA9AC1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lum bright="61000" contrast="-84000"/>
          </a:blip>
          <a:srcRect/>
          <a:stretch>
            <a:fillRect/>
          </a:stretch>
        </p:blipFill>
        <p:spPr bwMode="auto">
          <a:xfrm>
            <a:off x="0" y="0"/>
            <a:ext cx="9133114" cy="6847114"/>
          </a:xfrm>
          <a:prstGeom prst="rect">
            <a:avLst/>
          </a:prstGeom>
          <a:blipFill dpi="0" rotWithShape="1">
            <a:blip r:embed="rId3" cstate="print">
              <a:alphaModFix amt="7000"/>
              <a:lum bright="61000" contrast="-84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noFill/>
          <a:effectLst>
            <a:outerShdw sx="1000" sy="1000" algn="ctr" rotWithShape="0">
              <a:srgbClr val="000000">
                <a:alpha val="0"/>
              </a:srgbClr>
            </a:outerShdw>
          </a:effectLst>
        </p:spPr>
        <p:txBody>
          <a:bodyPr>
            <a:normAutofit/>
          </a:bodyPr>
          <a:lstStyle/>
          <a:p>
            <a:r>
              <a:rPr lang="ko-KR" altLang="en-US" sz="6000" b="1" dirty="0" err="1" smtClean="0"/>
              <a:t>스키스노우보드</a:t>
            </a:r>
            <a:endParaRPr lang="ko-KR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428596" y="857233"/>
          <a:ext cx="8229600" cy="5857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60"/>
                <a:gridCol w="2016224"/>
                <a:gridCol w="2201416"/>
                <a:gridCol w="2057400"/>
              </a:tblGrid>
              <a:tr h="652711"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스키장</a:t>
                      </a:r>
                      <a:endParaRPr lang="ko-KR" altLang="en-US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  <a:tr h="231995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숙박</a:t>
                      </a:r>
                      <a:r>
                        <a:rPr lang="en-US" altLang="ko-KR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</a:t>
                      </a:r>
                      <a:r>
                        <a:rPr lang="en-US" altLang="ko-KR" sz="28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ko-KR" altLang="en-US" sz="28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식비</a:t>
                      </a:r>
                      <a:r>
                        <a:rPr lang="en-US" altLang="ko-KR" sz="28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</a:p>
                    <a:p>
                      <a:pPr algn="ctr" latinLnBrk="1"/>
                      <a:r>
                        <a:rPr lang="ko-KR" altLang="en-US" sz="2800" b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리프트권</a:t>
                      </a:r>
                      <a:endParaRPr lang="en-US" altLang="ko-KR" sz="2800" b="1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latinLnBrk="1"/>
                      <a:r>
                        <a:rPr lang="en-US" altLang="ko-KR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ko-KR" altLang="en-US" sz="2000" b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렌탈</a:t>
                      </a:r>
                      <a:r>
                        <a:rPr lang="en-US" altLang="ko-KR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</a:t>
                      </a:r>
                      <a:r>
                        <a:rPr lang="ko-KR" altLang="en-US" sz="2000" b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강습비</a:t>
                      </a:r>
                      <a:r>
                        <a:rPr lang="en-US" altLang="ko-KR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</a:p>
                    <a:p>
                      <a:pPr algn="ctr" latinLnBrk="1"/>
                      <a:r>
                        <a:rPr lang="ko-KR" altLang="en-US" sz="2000" b="1" baseline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보험비</a:t>
                      </a:r>
                      <a:r>
                        <a:rPr lang="ko-KR" altLang="en-US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제외</a:t>
                      </a:r>
                      <a:r>
                        <a:rPr lang="en-US" altLang="ko-KR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보광 </a:t>
                      </a:r>
                      <a:endParaRPr lang="en-US" altLang="ko-KR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휘닉스</a:t>
                      </a:r>
                      <a:endParaRPr lang="ko-KR" altLang="en-US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하이원</a:t>
                      </a:r>
                      <a:r>
                        <a:rPr lang="ko-KR" altLang="en-US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en-US" altLang="ko-KR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리조트</a:t>
                      </a:r>
                      <a:endParaRPr lang="ko-KR" altLang="en-US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용평</a:t>
                      </a:r>
                      <a:r>
                        <a:rPr lang="ko-KR" altLang="en-US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en-US" altLang="ko-KR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리조트</a:t>
                      </a:r>
                      <a:endParaRPr lang="ko-KR" altLang="en-US" sz="24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14426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합계</a:t>
                      </a:r>
                      <a:endParaRPr lang="ko-KR" altLang="en-US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142,000</a:t>
                      </a:r>
                      <a:endParaRPr lang="ko-KR" altLang="en-US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182,000</a:t>
                      </a:r>
                      <a:endParaRPr lang="ko-KR" alt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179,000</a:t>
                      </a:r>
                      <a:endParaRPr lang="ko-KR" alt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1442627">
                <a:tc gridSpan="4">
                  <a:txBody>
                    <a:bodyPr/>
                    <a:lstStyle/>
                    <a:p>
                      <a:pPr algn="just" latinLnBrk="1"/>
                      <a:r>
                        <a:rPr lang="ko-KR" altLang="en-US" sz="3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수업</a:t>
                      </a:r>
                      <a:r>
                        <a:rPr lang="ko-KR" altLang="en-US" sz="36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환경이나 시설</a:t>
                      </a:r>
                      <a:endParaRPr lang="ko-KR" altLang="en-US" sz="3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lum bright="61000" contrast="-84000"/>
          </a:blip>
          <a:srcRect/>
          <a:stretch>
            <a:fillRect/>
          </a:stretch>
        </p:blipFill>
        <p:spPr bwMode="auto">
          <a:xfrm>
            <a:off x="0" y="10886"/>
            <a:ext cx="9133114" cy="6847114"/>
          </a:xfrm>
          <a:prstGeom prst="rect">
            <a:avLst/>
          </a:prstGeom>
          <a:blipFill dpi="0" rotWithShape="1">
            <a:blip r:embed="rId3" cstate="print">
              <a:alphaModFix amt="7000"/>
              <a:lum bright="61000" contrast="-84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>
            <a:normAutofit/>
          </a:bodyPr>
          <a:lstStyle/>
          <a:p>
            <a:r>
              <a:rPr lang="ko-KR" altLang="en-US" sz="3600" b="1" dirty="0" smtClean="0"/>
              <a:t>가격 세부내용</a:t>
            </a:r>
            <a:endParaRPr lang="ko-KR" altLang="en-US" sz="3600" b="1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571472" y="1000108"/>
          <a:ext cx="5246664" cy="5357851"/>
        </p:xfrm>
        <a:graphic>
          <a:graphicData uri="http://schemas.openxmlformats.org/drawingml/2006/table">
            <a:tbl>
              <a:tblPr/>
              <a:tblGrid>
                <a:gridCol w="2563710"/>
                <a:gridCol w="2682954"/>
              </a:tblGrid>
              <a:tr h="56296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dirty="0" smtClean="0">
                          <a:solidFill>
                            <a:srgbClr val="000000"/>
                          </a:solidFill>
                          <a:latin typeface="한양견고딕"/>
                        </a:rPr>
                        <a:t>교양 가격 세부내역</a:t>
                      </a:r>
                      <a:r>
                        <a:rPr lang="en-US" altLang="ko-KR" sz="2000" b="1" dirty="0" smtClean="0">
                          <a:solidFill>
                            <a:srgbClr val="000000"/>
                          </a:solidFill>
                          <a:latin typeface="한양견고딕"/>
                        </a:rPr>
                        <a:t>(2013</a:t>
                      </a:r>
                      <a:r>
                        <a:rPr lang="ko-KR" altLang="en-US" sz="2000" b="1" dirty="0" smtClean="0">
                          <a:solidFill>
                            <a:srgbClr val="000000"/>
                          </a:solidFill>
                          <a:latin typeface="한양견고딕"/>
                        </a:rPr>
                        <a:t>년</a:t>
                      </a:r>
                      <a:r>
                        <a:rPr lang="en-US" altLang="ko-KR" sz="2000" b="1" dirty="0" smtClean="0">
                          <a:solidFill>
                            <a:srgbClr val="000000"/>
                          </a:solidFill>
                          <a:latin typeface="한양견고딕"/>
                        </a:rPr>
                        <a:t>)</a:t>
                      </a:r>
                      <a:endParaRPr lang="ko-KR" alt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5359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dirty="0">
                          <a:solidFill>
                            <a:srgbClr val="000000"/>
                          </a:solidFill>
                          <a:latin typeface="바탕"/>
                        </a:rPr>
                        <a:t>기본요금</a:t>
                      </a:r>
                      <a:endParaRPr lang="ko-KR" alt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(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객실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, </a:t>
                      </a:r>
                      <a:r>
                        <a:rPr lang="ko-KR" altLang="en-US" sz="16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식사</a:t>
                      </a:r>
                      <a:r>
                        <a:rPr lang="en-US" altLang="ko-KR" sz="1600" b="1" dirty="0" smtClean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, </a:t>
                      </a:r>
                      <a:r>
                        <a:rPr lang="ko-KR" altLang="en-US" sz="1600" b="1" dirty="0" err="1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리프트권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)</a:t>
                      </a:r>
                      <a:endParaRPr lang="ko-KR" altLang="en-US" sz="105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142,000</a:t>
                      </a:r>
                      <a:r>
                        <a:rPr lang="ko-KR" altLang="en-US" sz="2400" b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원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버스비</a:t>
                      </a:r>
                      <a:endParaRPr lang="ko-KR" alt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22,700</a:t>
                      </a:r>
                      <a:r>
                        <a:rPr lang="ko-KR" altLang="en-US" sz="2400" b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원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보조강습비</a:t>
                      </a:r>
                      <a:endParaRPr lang="ko-KR" alt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20,000</a:t>
                      </a:r>
                      <a:r>
                        <a:rPr lang="ko-KR" altLang="en-US" sz="2400" b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원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dirty="0" err="1">
                          <a:solidFill>
                            <a:srgbClr val="000000"/>
                          </a:solidFill>
                          <a:latin typeface="바탕"/>
                        </a:rPr>
                        <a:t>보험비</a:t>
                      </a:r>
                      <a:endParaRPr lang="ko-KR" alt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3,000</a:t>
                      </a:r>
                      <a:r>
                        <a:rPr lang="ko-KR" altLang="en-US" sz="2400" b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원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dirty="0">
                          <a:solidFill>
                            <a:srgbClr val="000000"/>
                          </a:solidFill>
                          <a:latin typeface="바탕"/>
                        </a:rPr>
                        <a:t>의료</a:t>
                      </a:r>
                      <a:r>
                        <a:rPr lang="en-US" altLang="ko-KR" sz="2000" b="1" dirty="0">
                          <a:solidFill>
                            <a:srgbClr val="000000"/>
                          </a:solidFill>
                          <a:latin typeface="바탕"/>
                        </a:rPr>
                        <a:t>.</a:t>
                      </a:r>
                      <a:r>
                        <a:rPr lang="ko-KR" altLang="en-US" sz="2000" b="1" dirty="0">
                          <a:solidFill>
                            <a:srgbClr val="000000"/>
                          </a:solidFill>
                          <a:latin typeface="바탕"/>
                        </a:rPr>
                        <a:t>기타경비</a:t>
                      </a:r>
                      <a:endParaRPr lang="ko-KR" altLang="en-US" sz="12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3,000</a:t>
                      </a:r>
                      <a:r>
                        <a:rPr lang="ko-KR" altLang="en-US" sz="2400" b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원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7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</a:rPr>
                        <a:t>기본요금 총계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EA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190,700</a:t>
                      </a:r>
                      <a:r>
                        <a:rPr lang="ko-KR" alt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바탕"/>
                          <a:ea typeface="바탕"/>
                        </a:rPr>
                        <a:t>원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EAE"/>
                    </a:solidFill>
                  </a:tcPr>
                </a:tc>
              </a:tr>
            </a:tbl>
          </a:graphicData>
        </a:graphic>
      </p:graphicFrame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2051720" y="260648"/>
          <a:ext cx="5112568" cy="6192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6284"/>
                <a:gridCol w="2556284"/>
              </a:tblGrid>
              <a:tr h="70968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err="1" smtClean="0"/>
                        <a:t>스키스노우</a:t>
                      </a:r>
                      <a:r>
                        <a:rPr lang="ko-KR" altLang="en-US" sz="2400" dirty="0" smtClean="0"/>
                        <a:t> 장비  소지자 가격</a:t>
                      </a:r>
                      <a:endParaRPr lang="ko-KR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7096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내  용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가  격</a:t>
                      </a:r>
                      <a:r>
                        <a:rPr lang="en-US" altLang="ko-KR" sz="2000" dirty="0" smtClean="0"/>
                        <a:t>(</a:t>
                      </a:r>
                      <a:r>
                        <a:rPr lang="ko-KR" altLang="en-US" sz="2000" dirty="0" smtClean="0"/>
                        <a:t>원</a:t>
                      </a:r>
                      <a:r>
                        <a:rPr lang="en-US" altLang="ko-KR" sz="2000" dirty="0" smtClean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</a:tr>
              <a:tr h="1224927"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en-US" altLang="ko-KR" sz="2000" dirty="0" smtClean="0"/>
                        <a:t>1</a:t>
                      </a:r>
                      <a:r>
                        <a:rPr lang="ko-KR" altLang="en-US" sz="2000" dirty="0" smtClean="0"/>
                        <a:t>인 기본요금</a:t>
                      </a:r>
                      <a:endParaRPr lang="en-US" altLang="ko-KR" sz="2000" dirty="0" smtClean="0"/>
                    </a:p>
                    <a:p>
                      <a:pPr algn="ctr" latinLnBrk="1"/>
                      <a:r>
                        <a:rPr lang="en-US" altLang="ko-KR" sz="2000" dirty="0" smtClean="0"/>
                        <a:t>(</a:t>
                      </a:r>
                      <a:r>
                        <a:rPr lang="ko-KR" altLang="en-US" sz="2000" dirty="0" smtClean="0"/>
                        <a:t>객실</a:t>
                      </a:r>
                      <a:r>
                        <a:rPr lang="en-US" altLang="ko-KR" sz="2000" dirty="0" smtClean="0"/>
                        <a:t>,</a:t>
                      </a:r>
                      <a:r>
                        <a:rPr lang="ko-KR" altLang="en-US" sz="2000" dirty="0" smtClean="0"/>
                        <a:t>식음</a:t>
                      </a:r>
                      <a:r>
                        <a:rPr lang="en-US" altLang="ko-KR" sz="2000" baseline="0" dirty="0" smtClean="0"/>
                        <a:t>,</a:t>
                      </a:r>
                      <a:r>
                        <a:rPr lang="ko-KR" altLang="en-US" sz="2000" baseline="0" dirty="0" smtClean="0"/>
                        <a:t>리프트</a:t>
                      </a:r>
                      <a:r>
                        <a:rPr lang="en-US" altLang="ko-KR" sz="2000" baseline="0" dirty="0" smtClean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300000"/>
                        </a:lnSpc>
                      </a:pPr>
                      <a:r>
                        <a:rPr lang="en-US" altLang="ko-KR" sz="2000" dirty="0" smtClean="0"/>
                        <a:t>142,000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7096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/>
                        <a:t>버스비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22,700</a:t>
                      </a:r>
                      <a:endParaRPr lang="ko-KR" altLang="en-US" sz="2000" dirty="0"/>
                    </a:p>
                  </a:txBody>
                  <a:tcPr/>
                </a:tc>
              </a:tr>
              <a:tr h="7096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/>
                        <a:t>강습비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20,000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7096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/>
                        <a:t>보험비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3,000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7096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의료 및 기타경비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3,000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7096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총  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b="1" dirty="0" smtClean="0"/>
                        <a:t>190,700</a:t>
                      </a:r>
                      <a:r>
                        <a:rPr lang="ko-KR" altLang="en-US" sz="2800" b="1" dirty="0" smtClean="0"/>
                        <a:t>원</a:t>
                      </a:r>
                      <a:endParaRPr lang="ko-KR" alt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979712" y="260648"/>
          <a:ext cx="5256584" cy="6336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/>
                <a:gridCol w="2628292"/>
              </a:tblGrid>
              <a:tr h="65152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스키 장비 미 소지자 가격</a:t>
                      </a:r>
                      <a:endParaRPr lang="ko-KR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6515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내  용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가  격</a:t>
                      </a:r>
                      <a:r>
                        <a:rPr lang="en-US" altLang="ko-KR" sz="2000" dirty="0" smtClean="0"/>
                        <a:t>(</a:t>
                      </a:r>
                      <a:r>
                        <a:rPr lang="ko-KR" altLang="en-US" sz="2000" dirty="0" smtClean="0"/>
                        <a:t>원</a:t>
                      </a:r>
                      <a:r>
                        <a:rPr lang="en-US" altLang="ko-KR" sz="2000" dirty="0" smtClean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</a:tr>
              <a:tr h="1124542"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en-US" altLang="ko-KR" sz="2000" dirty="0" smtClean="0"/>
                        <a:t>1</a:t>
                      </a:r>
                      <a:r>
                        <a:rPr lang="ko-KR" altLang="en-US" sz="2000" dirty="0" smtClean="0"/>
                        <a:t>인 기본요금</a:t>
                      </a:r>
                      <a:endParaRPr lang="en-US" altLang="ko-KR" sz="2000" dirty="0" smtClean="0"/>
                    </a:p>
                    <a:p>
                      <a:pPr algn="ctr" latinLnBrk="1"/>
                      <a:r>
                        <a:rPr lang="en-US" altLang="ko-KR" sz="2000" dirty="0" smtClean="0"/>
                        <a:t>(</a:t>
                      </a:r>
                      <a:r>
                        <a:rPr lang="ko-KR" altLang="en-US" sz="2000" dirty="0" smtClean="0"/>
                        <a:t>객실</a:t>
                      </a:r>
                      <a:r>
                        <a:rPr lang="en-US" altLang="ko-KR" sz="2000" dirty="0" smtClean="0"/>
                        <a:t>,</a:t>
                      </a:r>
                      <a:r>
                        <a:rPr lang="ko-KR" altLang="en-US" sz="2000" dirty="0" smtClean="0"/>
                        <a:t>식음</a:t>
                      </a:r>
                      <a:r>
                        <a:rPr lang="en-US" altLang="ko-KR" sz="2000" baseline="0" dirty="0" smtClean="0"/>
                        <a:t>,</a:t>
                      </a:r>
                      <a:r>
                        <a:rPr lang="ko-KR" altLang="en-US" sz="2000" baseline="0" dirty="0" smtClean="0"/>
                        <a:t>리프트</a:t>
                      </a:r>
                      <a:r>
                        <a:rPr lang="en-US" altLang="ko-KR" sz="2000" baseline="0" dirty="0" smtClean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latinLnBrk="1">
                        <a:lnSpc>
                          <a:spcPct val="300000"/>
                        </a:lnSpc>
                      </a:pPr>
                      <a:r>
                        <a:rPr lang="en-US" altLang="ko-KR" sz="2000" dirty="0" smtClean="0"/>
                        <a:t>142,000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6515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>
                          <a:solidFill>
                            <a:srgbClr val="0070C0"/>
                          </a:solidFill>
                        </a:rPr>
                        <a:t>스키 장비 </a:t>
                      </a:r>
                      <a:r>
                        <a:rPr lang="ko-KR" altLang="en-US" sz="2000" b="1" dirty="0" err="1" smtClean="0">
                          <a:solidFill>
                            <a:srgbClr val="0070C0"/>
                          </a:solidFill>
                        </a:rPr>
                        <a:t>렌탈</a:t>
                      </a:r>
                      <a:endParaRPr lang="ko-KR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>
                          <a:solidFill>
                            <a:srgbClr val="0070C0"/>
                          </a:solidFill>
                        </a:rPr>
                        <a:t>10,000</a:t>
                      </a:r>
                      <a:endParaRPr lang="ko-KR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515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/>
                        <a:t>버스비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22,700</a:t>
                      </a:r>
                      <a:endParaRPr lang="ko-KR" altLang="en-US" sz="2000" dirty="0"/>
                    </a:p>
                  </a:txBody>
                  <a:tcPr/>
                </a:tc>
              </a:tr>
              <a:tr h="6515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/>
                        <a:t>강습비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20,000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6515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/>
                        <a:t>보험비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3,000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6515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의료 및 기타경비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3,000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6515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총  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b="1" dirty="0" smtClean="0"/>
                        <a:t>200,700</a:t>
                      </a:r>
                      <a:r>
                        <a:rPr lang="ko-KR" altLang="en-US" sz="2800" b="1" dirty="0" smtClean="0"/>
                        <a:t>원</a:t>
                      </a:r>
                      <a:endParaRPr lang="ko-KR" alt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907704" y="260648"/>
          <a:ext cx="5256584" cy="6264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/>
                <a:gridCol w="2628292"/>
              </a:tblGrid>
              <a:tr h="59937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err="1" smtClean="0"/>
                        <a:t>스노우</a:t>
                      </a:r>
                      <a:r>
                        <a:rPr lang="ko-KR" altLang="en-US" sz="2400" dirty="0" smtClean="0"/>
                        <a:t> 보드 장비 미 소지자 가격</a:t>
                      </a:r>
                      <a:endParaRPr lang="ko-KR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9937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내  용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가  격</a:t>
                      </a:r>
                      <a:r>
                        <a:rPr lang="en-US" altLang="ko-KR" sz="2000" dirty="0" smtClean="0"/>
                        <a:t>(</a:t>
                      </a:r>
                      <a:r>
                        <a:rPr lang="ko-KR" altLang="en-US" sz="2000" dirty="0" smtClean="0"/>
                        <a:t>원</a:t>
                      </a:r>
                      <a:r>
                        <a:rPr lang="en-US" altLang="ko-KR" sz="2000" dirty="0" smtClean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</a:tr>
              <a:tr h="103453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2000" dirty="0" smtClean="0"/>
                        <a:t>1</a:t>
                      </a:r>
                      <a:r>
                        <a:rPr lang="ko-KR" altLang="en-US" sz="2000" dirty="0" smtClean="0"/>
                        <a:t>인 기본요금</a:t>
                      </a:r>
                      <a:endParaRPr lang="en-US" altLang="ko-KR" sz="2000" dirty="0" smtClean="0"/>
                    </a:p>
                    <a:p>
                      <a:pPr algn="ctr" latinLnBrk="1"/>
                      <a:r>
                        <a:rPr lang="en-US" altLang="ko-KR" sz="2000" dirty="0" smtClean="0"/>
                        <a:t>(</a:t>
                      </a:r>
                      <a:r>
                        <a:rPr lang="ko-KR" altLang="en-US" sz="2000" dirty="0" smtClean="0"/>
                        <a:t>객실</a:t>
                      </a:r>
                      <a:r>
                        <a:rPr lang="en-US" altLang="ko-KR" sz="2000" dirty="0" smtClean="0"/>
                        <a:t>,</a:t>
                      </a:r>
                      <a:r>
                        <a:rPr lang="ko-KR" altLang="en-US" sz="2000" dirty="0" smtClean="0"/>
                        <a:t>식음</a:t>
                      </a:r>
                      <a:r>
                        <a:rPr lang="en-US" altLang="ko-KR" sz="2000" baseline="0" dirty="0" smtClean="0"/>
                        <a:t>,</a:t>
                      </a:r>
                      <a:r>
                        <a:rPr lang="ko-KR" altLang="en-US" sz="2000" baseline="0" dirty="0" smtClean="0"/>
                        <a:t>리프트</a:t>
                      </a:r>
                      <a:r>
                        <a:rPr lang="en-US" altLang="ko-KR" sz="2000" baseline="0" dirty="0" smtClean="0"/>
                        <a:t>)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en-US" altLang="ko-KR" sz="2000" dirty="0" smtClean="0"/>
                        <a:t>142,000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103453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000" b="1" dirty="0" err="1" smtClean="0">
                          <a:solidFill>
                            <a:srgbClr val="0070C0"/>
                          </a:solidFill>
                        </a:rPr>
                        <a:t>스노우</a:t>
                      </a:r>
                      <a:r>
                        <a:rPr lang="ko-KR" altLang="en-US" sz="2000" b="1" dirty="0" smtClean="0">
                          <a:solidFill>
                            <a:srgbClr val="0070C0"/>
                          </a:solidFill>
                        </a:rPr>
                        <a:t> 보드 </a:t>
                      </a:r>
                      <a:endParaRPr lang="en-US" altLang="ko-KR" sz="20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000" b="1" dirty="0" smtClean="0">
                          <a:solidFill>
                            <a:srgbClr val="0070C0"/>
                          </a:solidFill>
                        </a:rPr>
                        <a:t>장비 </a:t>
                      </a:r>
                      <a:r>
                        <a:rPr lang="ko-KR" altLang="en-US" sz="2000" b="1" dirty="0" err="1" smtClean="0">
                          <a:solidFill>
                            <a:srgbClr val="0070C0"/>
                          </a:solidFill>
                        </a:rPr>
                        <a:t>렌탈</a:t>
                      </a:r>
                      <a:endParaRPr lang="ko-KR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en-US" altLang="ko-KR" sz="2000" b="1" dirty="0" smtClean="0">
                          <a:solidFill>
                            <a:srgbClr val="0070C0"/>
                          </a:solidFill>
                        </a:rPr>
                        <a:t>25,000</a:t>
                      </a:r>
                      <a:endParaRPr lang="ko-KR" altLang="en-US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59937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/>
                        <a:t>버스비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22,700</a:t>
                      </a:r>
                      <a:endParaRPr lang="ko-KR" altLang="en-US" sz="2000" dirty="0"/>
                    </a:p>
                  </a:txBody>
                  <a:tcPr/>
                </a:tc>
              </a:tr>
              <a:tr h="59937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/>
                        <a:t>강습비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20,000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59937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err="1" smtClean="0"/>
                        <a:t>보험비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3,000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59937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의료 및 기타경비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3,000</a:t>
                      </a:r>
                      <a:endParaRPr lang="ko-KR" altLang="en-US" sz="2000" dirty="0"/>
                    </a:p>
                  </a:txBody>
                  <a:tcPr/>
                </a:tc>
              </a:tr>
              <a:tr h="59937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총  계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b="1" dirty="0" smtClean="0"/>
                        <a:t>215,700</a:t>
                      </a:r>
                      <a:r>
                        <a:rPr lang="ko-KR" altLang="en-US" sz="2800" b="1" dirty="0" smtClean="0"/>
                        <a:t>원</a:t>
                      </a:r>
                      <a:endParaRPr lang="ko-KR" alt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lum bright="61000" contrast="-84000"/>
          </a:blip>
          <a:srcRect/>
          <a:stretch>
            <a:fillRect/>
          </a:stretch>
        </p:blipFill>
        <p:spPr bwMode="auto">
          <a:xfrm>
            <a:off x="0" y="10886"/>
            <a:ext cx="9133114" cy="6847114"/>
          </a:xfrm>
          <a:prstGeom prst="rect">
            <a:avLst/>
          </a:prstGeom>
          <a:blipFill dpi="0" rotWithShape="1">
            <a:blip r:embed="rId3" cstate="print">
              <a:alphaModFix amt="7000"/>
              <a:lum bright="61000" contrast="-84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7158" y="857232"/>
            <a:ext cx="8352928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 pitchFamily="18" charset="-127"/>
                <a:ea typeface="바탕" pitchFamily="18" charset="-127"/>
              </a:rPr>
              <a:t>□</a:t>
            </a:r>
            <a:r>
              <a:rPr kumimoji="1" lang="ko-KR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 pitchFamily="18" charset="-127"/>
                <a:ea typeface="바탕" pitchFamily="18" charset="-127"/>
              </a:rPr>
              <a:t> 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 pitchFamily="18" charset="-127"/>
                <a:ea typeface="바탕" pitchFamily="18" charset="-127"/>
              </a:rPr>
              <a:t>입금계좌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 pitchFamily="18" charset="-127"/>
                <a:ea typeface="바탕" pitchFamily="18" charset="-127"/>
              </a:rPr>
              <a:t>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 pitchFamily="18" charset="-127"/>
                <a:ea typeface="바탕" pitchFamily="18" charset="-127"/>
              </a:rPr>
              <a:t>508-11-351519-4</a:t>
            </a: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sz="2800" b="1" dirty="0" smtClean="0">
              <a:solidFill>
                <a:srgbClr val="000000"/>
              </a:solidFill>
              <a:latin typeface="바탕" pitchFamily="18" charset="-127"/>
              <a:ea typeface="바탕" pitchFamily="18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 pitchFamily="18" charset="-127"/>
                <a:ea typeface="바탕" pitchFamily="18" charset="-127"/>
              </a:rPr>
              <a:t>□ 예금주 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 pitchFamily="18" charset="-127"/>
                <a:ea typeface="바탕" pitchFamily="18" charset="-127"/>
              </a:rPr>
              <a:t>한건수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바탕" pitchFamily="18" charset="-127"/>
                <a:ea typeface="바탕" pitchFamily="18" charset="-127"/>
              </a:rPr>
              <a:t>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바탕" pitchFamily="18" charset="-127"/>
                <a:ea typeface="바탕" pitchFamily="18" charset="-127"/>
              </a:rPr>
              <a:t>스포츠레저학과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바탕" pitchFamily="18" charset="-127"/>
                <a:ea typeface="바탕" pitchFamily="18" charset="-127"/>
              </a:rPr>
              <a:t>)</a:t>
            </a:r>
            <a:endParaRPr kumimoji="1" lang="ko-KR" altLang="ko-K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</a:rPr>
              <a:t> 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바탕"/>
              <a:ea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바탕"/>
              <a:ea typeface="굴림" pitchFamily="50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궁서체" pitchFamily="17" charset="-127"/>
                <a:ea typeface="궁서체" pitchFamily="17" charset="-127"/>
              </a:rPr>
              <a:t>*반드시 본인이름으로 입금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궁서체" pitchFamily="17" charset="-127"/>
                <a:ea typeface="궁서체" pitchFamily="17" charset="-127"/>
              </a:rPr>
              <a:t>(2013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궁서체" pitchFamily="17" charset="-127"/>
                <a:ea typeface="궁서체" pitchFamily="17" charset="-127"/>
              </a:rPr>
              <a:t>년 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궁서체" pitchFamily="17" charset="-127"/>
                <a:ea typeface="궁서체" pitchFamily="17" charset="-127"/>
              </a:rPr>
              <a:t>11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궁서체" pitchFamily="17" charset="-127"/>
                <a:ea typeface="궁서체" pitchFamily="17" charset="-127"/>
              </a:rPr>
              <a:t>월 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궁서체" pitchFamily="17" charset="-127"/>
                <a:ea typeface="궁서체" pitchFamily="17" charset="-127"/>
              </a:rPr>
              <a:t>4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궁서체" pitchFamily="17" charset="-127"/>
                <a:ea typeface="궁서체" pitchFamily="17" charset="-127"/>
              </a:rPr>
              <a:t>일 까지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궁서체" pitchFamily="17" charset="-127"/>
                <a:ea typeface="궁서체" pitchFamily="17" charset="-127"/>
              </a:rPr>
              <a:t>).</a:t>
            </a: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kumimoji="1" lang="en-US" altLang="ko-KR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굴림" pitchFamily="50" charset="-127"/>
              <a:ea typeface="바탕" pitchFamily="18" charset="-127"/>
            </a:endParaRPr>
          </a:p>
          <a:p>
            <a:pPr lvl="0" algn="just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바탕" pitchFamily="18" charset="-127"/>
              </a:rPr>
              <a:t>*</a:t>
            </a:r>
            <a:r>
              <a:rPr kumimoji="1" lang="ko-KR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바탕" pitchFamily="18" charset="-127"/>
              </a:rPr>
              <a:t>입금계좌 및 금액</a:t>
            </a:r>
            <a:r>
              <a:rPr kumimoji="1" lang="en-US" altLang="ko-K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바탕" pitchFamily="18" charset="-127"/>
              </a:rPr>
              <a:t>, </a:t>
            </a:r>
            <a:r>
              <a:rPr kumimoji="1" lang="ko-KR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바탕" pitchFamily="18" charset="-127"/>
              </a:rPr>
              <a:t>세부공지사항 일체 </a:t>
            </a:r>
            <a:r>
              <a:rPr kumimoji="1" lang="ko-KR" alt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바탕" pitchFamily="18" charset="-127"/>
              </a:rPr>
              <a:t>‘</a:t>
            </a:r>
            <a:r>
              <a:rPr kumimoji="1" lang="ko-KR" alt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바탕" pitchFamily="18" charset="-127"/>
              </a:rPr>
              <a:t>스포츠레저학과 홈페이지 및 문자 공지</a:t>
            </a:r>
            <a:r>
              <a:rPr kumimoji="1" lang="ko-KR" alt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바탕" pitchFamily="18" charset="-127"/>
              </a:rPr>
              <a:t>’</a:t>
            </a:r>
            <a:r>
              <a:rPr kumimoji="1" lang="ko-KR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바탕" pitchFamily="18" charset="-127"/>
              </a:rPr>
              <a:t>예정</a:t>
            </a:r>
            <a:endParaRPr kumimoji="1" lang="ko-KR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기   타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sz="3600" b="1" dirty="0" err="1" smtClean="0"/>
              <a:t>의류렌탈</a:t>
            </a:r>
            <a:r>
              <a:rPr lang="ko-KR" altLang="en-US" sz="3600" b="1" dirty="0" smtClean="0"/>
              <a:t> </a:t>
            </a:r>
            <a:r>
              <a:rPr lang="en-US" altLang="ko-KR" sz="3600" b="1" dirty="0" smtClean="0"/>
              <a:t>: 15,000~20,000</a:t>
            </a:r>
            <a:r>
              <a:rPr lang="ko-KR" altLang="en-US" sz="3600" b="1" dirty="0" smtClean="0"/>
              <a:t>원</a:t>
            </a:r>
            <a:endParaRPr lang="en-US" altLang="ko-KR" sz="3600" b="1" dirty="0" smtClean="0"/>
          </a:p>
          <a:p>
            <a:pPr>
              <a:buNone/>
            </a:pPr>
            <a:r>
              <a:rPr lang="ko-KR" altLang="ko-KR" dirty="0" smtClean="0"/>
              <a:t>→</a:t>
            </a:r>
            <a:r>
              <a:rPr lang="en-US" altLang="ko-KR" dirty="0" smtClean="0"/>
              <a:t> </a:t>
            </a:r>
            <a:r>
              <a:rPr lang="ko-KR" altLang="en-US" dirty="0" smtClean="0"/>
              <a:t>상</a:t>
            </a:r>
            <a:r>
              <a:rPr lang="en-US" altLang="ko-KR" dirty="0" smtClean="0"/>
              <a:t>/</a:t>
            </a:r>
            <a:r>
              <a:rPr lang="ko-KR" altLang="en-US" dirty="0" smtClean="0"/>
              <a:t>하의 포함 </a:t>
            </a:r>
            <a:r>
              <a:rPr lang="en-US" altLang="ko-KR" dirty="0" smtClean="0"/>
              <a:t>3</a:t>
            </a:r>
            <a:r>
              <a:rPr lang="ko-KR" altLang="en-US" dirty="0" smtClean="0"/>
              <a:t>박 </a:t>
            </a:r>
            <a:r>
              <a:rPr lang="en-US" altLang="ko-KR" dirty="0" smtClean="0"/>
              <a:t>4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>
              <a:buNone/>
            </a:pPr>
            <a:r>
              <a:rPr lang="ko-KR" altLang="ko-KR" dirty="0" smtClean="0"/>
              <a:t>→</a:t>
            </a:r>
            <a:r>
              <a:rPr lang="en-US" altLang="ko-KR" dirty="0" smtClean="0"/>
              <a:t> </a:t>
            </a:r>
            <a:r>
              <a:rPr lang="ko-KR" altLang="en-US" dirty="0" smtClean="0"/>
              <a:t>금액은 </a:t>
            </a:r>
            <a:r>
              <a:rPr lang="ko-KR" altLang="en-US" dirty="0" err="1" smtClean="0"/>
              <a:t>렌탈</a:t>
            </a:r>
            <a:r>
              <a:rPr lang="ko-KR" altLang="en-US" dirty="0" smtClean="0"/>
              <a:t> 업체에 직접 지불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b="1" dirty="0" smtClean="0"/>
              <a:t>비니</a:t>
            </a:r>
            <a:r>
              <a:rPr lang="en-US" altLang="ko-KR" b="1" dirty="0" smtClean="0"/>
              <a:t>/</a:t>
            </a:r>
            <a:r>
              <a:rPr lang="ko-KR" altLang="en-US" b="1" dirty="0" err="1" smtClean="0"/>
              <a:t>고글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장갑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보호장비는 개인별 준비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5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3:50</a:t>
            </a:r>
            <a:r>
              <a:rPr lang="ko-KR" altLang="en-US" dirty="0" smtClean="0"/>
              <a:t>분에 버스탑승</a:t>
            </a:r>
            <a:endParaRPr lang="en-US" altLang="ko-KR" dirty="0" smtClean="0"/>
          </a:p>
          <a:p>
            <a:r>
              <a:rPr lang="en-US" altLang="ko-KR" dirty="0" smtClean="0"/>
              <a:t>4:00</a:t>
            </a:r>
            <a:r>
              <a:rPr lang="ko-KR" altLang="en-US" dirty="0" smtClean="0"/>
              <a:t>에 출발합니다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자세한 일정은 다시 수정 후 다시 수정 하여 알려 드리겠습니다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246</Words>
  <Application>Microsoft Office PowerPoint</Application>
  <PresentationFormat>화면 슬라이드 쇼(4:3)</PresentationFormat>
  <Paragraphs>103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스키스노우보드</vt:lpstr>
      <vt:lpstr>슬라이드 2</vt:lpstr>
      <vt:lpstr>가격 세부내용</vt:lpstr>
      <vt:lpstr>슬라이드 4</vt:lpstr>
      <vt:lpstr>슬라이드 5</vt:lpstr>
      <vt:lpstr>슬라이드 6</vt:lpstr>
      <vt:lpstr>슬라이드 7</vt:lpstr>
      <vt:lpstr>기   타</vt:lpstr>
      <vt:lpstr>슬라이드 9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교양 스키스노우보드</dc:title>
  <dc:creator>user</dc:creator>
  <cp:lastModifiedBy>user</cp:lastModifiedBy>
  <cp:revision>90</cp:revision>
  <dcterms:created xsi:type="dcterms:W3CDTF">2011-11-28T07:56:44Z</dcterms:created>
  <dcterms:modified xsi:type="dcterms:W3CDTF">2013-10-18T06:49:16Z</dcterms:modified>
</cp:coreProperties>
</file>