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945" r:id="rId2"/>
    <p:sldMasterId id="2147484893" r:id="rId3"/>
    <p:sldMasterId id="2147484905" r:id="rId4"/>
    <p:sldMasterId id="2147485064" r:id="rId5"/>
    <p:sldMasterId id="2147485076" r:id="rId6"/>
    <p:sldMasterId id="2147485088" r:id="rId7"/>
    <p:sldMasterId id="2147485112" r:id="rId8"/>
    <p:sldMasterId id="2147485124" r:id="rId9"/>
    <p:sldMasterId id="2147485136" r:id="rId10"/>
    <p:sldMasterId id="2147485184" r:id="rId11"/>
    <p:sldMasterId id="2147485208" r:id="rId12"/>
    <p:sldMasterId id="2147485220" r:id="rId13"/>
    <p:sldMasterId id="2147485244" r:id="rId14"/>
    <p:sldMasterId id="2147485280" r:id="rId15"/>
    <p:sldMasterId id="2147485316" r:id="rId16"/>
    <p:sldMasterId id="2147485328" r:id="rId17"/>
  </p:sldMasterIdLst>
  <p:notesMasterIdLst>
    <p:notesMasterId r:id="rId55"/>
  </p:notesMasterIdLst>
  <p:sldIdLst>
    <p:sldId id="673" r:id="rId18"/>
    <p:sldId id="750" r:id="rId19"/>
    <p:sldId id="751" r:id="rId20"/>
    <p:sldId id="833" r:id="rId21"/>
    <p:sldId id="822" r:id="rId22"/>
    <p:sldId id="743" r:id="rId23"/>
    <p:sldId id="757" r:id="rId24"/>
    <p:sldId id="788" r:id="rId25"/>
    <p:sldId id="783" r:id="rId26"/>
    <p:sldId id="825" r:id="rId27"/>
    <p:sldId id="789" r:id="rId28"/>
    <p:sldId id="791" r:id="rId29"/>
    <p:sldId id="790" r:id="rId30"/>
    <p:sldId id="792" r:id="rId31"/>
    <p:sldId id="793" r:id="rId32"/>
    <p:sldId id="795" r:id="rId33"/>
    <p:sldId id="684" r:id="rId34"/>
    <p:sldId id="764" r:id="rId35"/>
    <p:sldId id="797" r:id="rId36"/>
    <p:sldId id="768" r:id="rId37"/>
    <p:sldId id="798" r:id="rId38"/>
    <p:sldId id="774" r:id="rId39"/>
    <p:sldId id="775" r:id="rId40"/>
    <p:sldId id="812" r:id="rId41"/>
    <p:sldId id="815" r:id="rId42"/>
    <p:sldId id="806" r:id="rId43"/>
    <p:sldId id="813" r:id="rId44"/>
    <p:sldId id="817" r:id="rId45"/>
    <p:sldId id="828" r:id="rId46"/>
    <p:sldId id="816" r:id="rId47"/>
    <p:sldId id="762" r:id="rId48"/>
    <p:sldId id="818" r:id="rId49"/>
    <p:sldId id="819" r:id="rId50"/>
    <p:sldId id="820" r:id="rId51"/>
    <p:sldId id="829" r:id="rId52"/>
    <p:sldId id="830" r:id="rId53"/>
    <p:sldId id="672" r:id="rId5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0FB402"/>
    <a:srgbClr val="FFFFFF"/>
    <a:srgbClr val="000000"/>
    <a:srgbClr val="006699"/>
    <a:srgbClr val="663300"/>
    <a:srgbClr val="0033CC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0" autoAdjust="0"/>
    <p:restoredTop sz="94797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248DB5-B1B8-413C-8187-909301E89B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17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34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35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36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21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24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25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27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28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30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32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/>
              <a:pPr/>
              <a:t>33</a:t>
            </a:fld>
            <a:endParaRPr lang="en-US" altLang="ko-K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어두운 수평선"/>
          <p:cNvSpPr>
            <a:spLocks noChangeArrowheads="1"/>
          </p:cNvSpPr>
          <p:nvPr/>
        </p:nvSpPr>
        <p:spPr bwMode="auto">
          <a:xfrm>
            <a:off x="0" y="0"/>
            <a:ext cx="9144000" cy="2349500"/>
          </a:xfrm>
          <a:prstGeom prst="rect">
            <a:avLst/>
          </a:prstGeom>
          <a:pattFill prst="dkHorz">
            <a:fgClr>
              <a:srgbClr val="80808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133600"/>
            <a:ext cx="9144000" cy="2819400"/>
          </a:xfrm>
          <a:prstGeom prst="rect">
            <a:avLst/>
          </a:prstGeom>
          <a:solidFill>
            <a:srgbClr val="A9A9A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314575"/>
            <a:ext cx="9153525" cy="2338388"/>
          </a:xfrm>
          <a:prstGeom prst="rect">
            <a:avLst/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 rot="-1335038">
            <a:off x="-612775" y="549275"/>
            <a:ext cx="9648825" cy="4733925"/>
            <a:chOff x="1387" y="1983"/>
            <a:chExt cx="3485" cy="1710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86" y="2006"/>
              <a:ext cx="3359" cy="1745"/>
              <a:chOff x="-304" y="588"/>
              <a:chExt cx="6066" cy="3122"/>
            </a:xfrm>
          </p:grpSpPr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-305" y="2299"/>
                <a:ext cx="938" cy="9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6" y="0"/>
                  </a:cxn>
                  <a:cxn ang="0">
                    <a:pos x="32" y="0"/>
                  </a:cxn>
                  <a:cxn ang="0">
                    <a:pos x="54" y="0"/>
                  </a:cxn>
                  <a:cxn ang="0">
                    <a:pos x="80" y="2"/>
                  </a:cxn>
                  <a:cxn ang="0">
                    <a:pos x="112" y="6"/>
                  </a:cxn>
                  <a:cxn ang="0">
                    <a:pos x="146" y="14"/>
                  </a:cxn>
                  <a:cxn ang="0">
                    <a:pos x="182" y="26"/>
                  </a:cxn>
                  <a:cxn ang="0">
                    <a:pos x="220" y="42"/>
                  </a:cxn>
                  <a:cxn ang="0">
                    <a:pos x="238" y="52"/>
                  </a:cxn>
                  <a:cxn ang="0">
                    <a:pos x="258" y="64"/>
                  </a:cxn>
                  <a:cxn ang="0">
                    <a:pos x="278" y="76"/>
                  </a:cxn>
                  <a:cxn ang="0">
                    <a:pos x="298" y="90"/>
                  </a:cxn>
                  <a:cxn ang="0">
                    <a:pos x="316" y="106"/>
                  </a:cxn>
                  <a:cxn ang="0">
                    <a:pos x="336" y="124"/>
                  </a:cxn>
                  <a:cxn ang="0">
                    <a:pos x="354" y="144"/>
                  </a:cxn>
                  <a:cxn ang="0">
                    <a:pos x="372" y="166"/>
                  </a:cxn>
                  <a:cxn ang="0">
                    <a:pos x="390" y="190"/>
                  </a:cxn>
                  <a:cxn ang="0">
                    <a:pos x="406" y="216"/>
                  </a:cxn>
                  <a:cxn ang="0">
                    <a:pos x="424" y="244"/>
                  </a:cxn>
                  <a:cxn ang="0">
                    <a:pos x="438" y="274"/>
                  </a:cxn>
                  <a:cxn ang="0">
                    <a:pos x="454" y="308"/>
                  </a:cxn>
                  <a:cxn ang="0">
                    <a:pos x="466" y="342"/>
                  </a:cxn>
                  <a:cxn ang="0">
                    <a:pos x="466" y="342"/>
                  </a:cxn>
                  <a:cxn ang="0">
                    <a:pos x="492" y="412"/>
                  </a:cxn>
                  <a:cxn ang="0">
                    <a:pos x="518" y="478"/>
                  </a:cxn>
                  <a:cxn ang="0">
                    <a:pos x="544" y="536"/>
                  </a:cxn>
                  <a:cxn ang="0">
                    <a:pos x="570" y="590"/>
                  </a:cxn>
                  <a:cxn ang="0">
                    <a:pos x="596" y="640"/>
                  </a:cxn>
                  <a:cxn ang="0">
                    <a:pos x="624" y="686"/>
                  </a:cxn>
                  <a:cxn ang="0">
                    <a:pos x="650" y="726"/>
                  </a:cxn>
                  <a:cxn ang="0">
                    <a:pos x="678" y="764"/>
                  </a:cxn>
                  <a:cxn ang="0">
                    <a:pos x="706" y="798"/>
                  </a:cxn>
                  <a:cxn ang="0">
                    <a:pos x="736" y="828"/>
                  </a:cxn>
                  <a:cxn ang="0">
                    <a:pos x="766" y="856"/>
                  </a:cxn>
                  <a:cxn ang="0">
                    <a:pos x="798" y="882"/>
                  </a:cxn>
                  <a:cxn ang="0">
                    <a:pos x="830" y="906"/>
                  </a:cxn>
                  <a:cxn ang="0">
                    <a:pos x="864" y="928"/>
                  </a:cxn>
                  <a:cxn ang="0">
                    <a:pos x="900" y="948"/>
                  </a:cxn>
                  <a:cxn ang="0">
                    <a:pos x="938" y="968"/>
                  </a:cxn>
                </a:cxnLst>
                <a:rect l="0" t="0" r="r" b="b"/>
                <a:pathLst>
                  <a:path w="938" h="968">
                    <a:moveTo>
                      <a:pt x="0" y="2"/>
                    </a:moveTo>
                    <a:lnTo>
                      <a:pt x="0" y="2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54" y="0"/>
                    </a:lnTo>
                    <a:lnTo>
                      <a:pt x="80" y="2"/>
                    </a:lnTo>
                    <a:lnTo>
                      <a:pt x="112" y="6"/>
                    </a:lnTo>
                    <a:lnTo>
                      <a:pt x="146" y="14"/>
                    </a:lnTo>
                    <a:lnTo>
                      <a:pt x="182" y="26"/>
                    </a:lnTo>
                    <a:lnTo>
                      <a:pt x="220" y="42"/>
                    </a:lnTo>
                    <a:lnTo>
                      <a:pt x="238" y="52"/>
                    </a:lnTo>
                    <a:lnTo>
                      <a:pt x="258" y="64"/>
                    </a:lnTo>
                    <a:lnTo>
                      <a:pt x="278" y="76"/>
                    </a:lnTo>
                    <a:lnTo>
                      <a:pt x="298" y="90"/>
                    </a:lnTo>
                    <a:lnTo>
                      <a:pt x="316" y="106"/>
                    </a:lnTo>
                    <a:lnTo>
                      <a:pt x="336" y="124"/>
                    </a:lnTo>
                    <a:lnTo>
                      <a:pt x="354" y="144"/>
                    </a:lnTo>
                    <a:lnTo>
                      <a:pt x="372" y="166"/>
                    </a:lnTo>
                    <a:lnTo>
                      <a:pt x="390" y="190"/>
                    </a:lnTo>
                    <a:lnTo>
                      <a:pt x="406" y="216"/>
                    </a:lnTo>
                    <a:lnTo>
                      <a:pt x="424" y="244"/>
                    </a:lnTo>
                    <a:lnTo>
                      <a:pt x="438" y="274"/>
                    </a:lnTo>
                    <a:lnTo>
                      <a:pt x="454" y="308"/>
                    </a:lnTo>
                    <a:lnTo>
                      <a:pt x="466" y="342"/>
                    </a:lnTo>
                    <a:lnTo>
                      <a:pt x="466" y="342"/>
                    </a:lnTo>
                    <a:lnTo>
                      <a:pt x="492" y="412"/>
                    </a:lnTo>
                    <a:lnTo>
                      <a:pt x="518" y="478"/>
                    </a:lnTo>
                    <a:lnTo>
                      <a:pt x="544" y="536"/>
                    </a:lnTo>
                    <a:lnTo>
                      <a:pt x="570" y="590"/>
                    </a:lnTo>
                    <a:lnTo>
                      <a:pt x="596" y="640"/>
                    </a:lnTo>
                    <a:lnTo>
                      <a:pt x="624" y="686"/>
                    </a:lnTo>
                    <a:lnTo>
                      <a:pt x="650" y="726"/>
                    </a:lnTo>
                    <a:lnTo>
                      <a:pt x="678" y="764"/>
                    </a:lnTo>
                    <a:lnTo>
                      <a:pt x="706" y="798"/>
                    </a:lnTo>
                    <a:lnTo>
                      <a:pt x="736" y="828"/>
                    </a:lnTo>
                    <a:lnTo>
                      <a:pt x="766" y="856"/>
                    </a:lnTo>
                    <a:lnTo>
                      <a:pt x="798" y="882"/>
                    </a:lnTo>
                    <a:lnTo>
                      <a:pt x="830" y="906"/>
                    </a:lnTo>
                    <a:lnTo>
                      <a:pt x="864" y="928"/>
                    </a:lnTo>
                    <a:lnTo>
                      <a:pt x="900" y="948"/>
                    </a:lnTo>
                    <a:lnTo>
                      <a:pt x="938" y="96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7" name="Freeform 8"/>
              <p:cNvSpPr>
                <a:spLocks/>
              </p:cNvSpPr>
              <p:nvPr/>
            </p:nvSpPr>
            <p:spPr bwMode="auto">
              <a:xfrm>
                <a:off x="-293" y="2310"/>
                <a:ext cx="963" cy="93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4" y="2"/>
                  </a:cxn>
                  <a:cxn ang="0">
                    <a:pos x="30" y="2"/>
                  </a:cxn>
                  <a:cxn ang="0">
                    <a:pos x="54" y="0"/>
                  </a:cxn>
                  <a:cxn ang="0">
                    <a:pos x="80" y="2"/>
                  </a:cxn>
                  <a:cxn ang="0">
                    <a:pos x="110" y="6"/>
                  </a:cxn>
                  <a:cxn ang="0">
                    <a:pos x="146" y="12"/>
                  </a:cxn>
                  <a:cxn ang="0">
                    <a:pos x="182" y="22"/>
                  </a:cxn>
                  <a:cxn ang="0">
                    <a:pos x="220" y="36"/>
                  </a:cxn>
                  <a:cxn ang="0">
                    <a:pos x="240" y="46"/>
                  </a:cxn>
                  <a:cxn ang="0">
                    <a:pos x="260" y="56"/>
                  </a:cxn>
                  <a:cxn ang="0">
                    <a:pos x="280" y="68"/>
                  </a:cxn>
                  <a:cxn ang="0">
                    <a:pos x="300" y="82"/>
                  </a:cxn>
                  <a:cxn ang="0">
                    <a:pos x="320" y="98"/>
                  </a:cxn>
                  <a:cxn ang="0">
                    <a:pos x="338" y="116"/>
                  </a:cxn>
                  <a:cxn ang="0">
                    <a:pos x="358" y="134"/>
                  </a:cxn>
                  <a:cxn ang="0">
                    <a:pos x="376" y="156"/>
                  </a:cxn>
                  <a:cxn ang="0">
                    <a:pos x="396" y="178"/>
                  </a:cxn>
                  <a:cxn ang="0">
                    <a:pos x="414" y="204"/>
                  </a:cxn>
                  <a:cxn ang="0">
                    <a:pos x="430" y="232"/>
                  </a:cxn>
                  <a:cxn ang="0">
                    <a:pos x="446" y="262"/>
                  </a:cxn>
                  <a:cxn ang="0">
                    <a:pos x="462" y="294"/>
                  </a:cxn>
                  <a:cxn ang="0">
                    <a:pos x="478" y="330"/>
                  </a:cxn>
                  <a:cxn ang="0">
                    <a:pos x="478" y="330"/>
                  </a:cxn>
                  <a:cxn ang="0">
                    <a:pos x="506" y="398"/>
                  </a:cxn>
                  <a:cxn ang="0">
                    <a:pos x="534" y="462"/>
                  </a:cxn>
                  <a:cxn ang="0">
                    <a:pos x="560" y="522"/>
                  </a:cxn>
                  <a:cxn ang="0">
                    <a:pos x="588" y="574"/>
                  </a:cxn>
                  <a:cxn ang="0">
                    <a:pos x="616" y="624"/>
                  </a:cxn>
                  <a:cxn ang="0">
                    <a:pos x="644" y="668"/>
                  </a:cxn>
                  <a:cxn ang="0">
                    <a:pos x="672" y="708"/>
                  </a:cxn>
                  <a:cxn ang="0">
                    <a:pos x="702" y="744"/>
                  </a:cxn>
                  <a:cxn ang="0">
                    <a:pos x="732" y="778"/>
                  </a:cxn>
                  <a:cxn ang="0">
                    <a:pos x="762" y="808"/>
                  </a:cxn>
                  <a:cxn ang="0">
                    <a:pos x="792" y="834"/>
                  </a:cxn>
                  <a:cxn ang="0">
                    <a:pos x="826" y="860"/>
                  </a:cxn>
                  <a:cxn ang="0">
                    <a:pos x="860" y="882"/>
                  </a:cxn>
                  <a:cxn ang="0">
                    <a:pos x="894" y="902"/>
                  </a:cxn>
                  <a:cxn ang="0">
                    <a:pos x="930" y="922"/>
                  </a:cxn>
                  <a:cxn ang="0">
                    <a:pos x="968" y="940"/>
                  </a:cxn>
                </a:cxnLst>
                <a:rect l="0" t="0" r="r" b="b"/>
                <a:pathLst>
                  <a:path w="968" h="940">
                    <a:moveTo>
                      <a:pt x="0" y="4"/>
                    </a:moveTo>
                    <a:lnTo>
                      <a:pt x="0" y="4"/>
                    </a:lnTo>
                    <a:lnTo>
                      <a:pt x="14" y="2"/>
                    </a:lnTo>
                    <a:lnTo>
                      <a:pt x="30" y="2"/>
                    </a:lnTo>
                    <a:lnTo>
                      <a:pt x="54" y="0"/>
                    </a:lnTo>
                    <a:lnTo>
                      <a:pt x="80" y="2"/>
                    </a:lnTo>
                    <a:lnTo>
                      <a:pt x="110" y="6"/>
                    </a:lnTo>
                    <a:lnTo>
                      <a:pt x="146" y="12"/>
                    </a:lnTo>
                    <a:lnTo>
                      <a:pt x="182" y="22"/>
                    </a:lnTo>
                    <a:lnTo>
                      <a:pt x="220" y="36"/>
                    </a:lnTo>
                    <a:lnTo>
                      <a:pt x="240" y="46"/>
                    </a:lnTo>
                    <a:lnTo>
                      <a:pt x="260" y="56"/>
                    </a:lnTo>
                    <a:lnTo>
                      <a:pt x="280" y="68"/>
                    </a:lnTo>
                    <a:lnTo>
                      <a:pt x="300" y="82"/>
                    </a:lnTo>
                    <a:lnTo>
                      <a:pt x="320" y="98"/>
                    </a:lnTo>
                    <a:lnTo>
                      <a:pt x="338" y="116"/>
                    </a:lnTo>
                    <a:lnTo>
                      <a:pt x="358" y="134"/>
                    </a:lnTo>
                    <a:lnTo>
                      <a:pt x="376" y="156"/>
                    </a:lnTo>
                    <a:lnTo>
                      <a:pt x="396" y="178"/>
                    </a:lnTo>
                    <a:lnTo>
                      <a:pt x="414" y="204"/>
                    </a:lnTo>
                    <a:lnTo>
                      <a:pt x="430" y="232"/>
                    </a:lnTo>
                    <a:lnTo>
                      <a:pt x="446" y="262"/>
                    </a:lnTo>
                    <a:lnTo>
                      <a:pt x="462" y="294"/>
                    </a:lnTo>
                    <a:lnTo>
                      <a:pt x="478" y="330"/>
                    </a:lnTo>
                    <a:lnTo>
                      <a:pt x="478" y="330"/>
                    </a:lnTo>
                    <a:lnTo>
                      <a:pt x="506" y="398"/>
                    </a:lnTo>
                    <a:lnTo>
                      <a:pt x="534" y="462"/>
                    </a:lnTo>
                    <a:lnTo>
                      <a:pt x="560" y="522"/>
                    </a:lnTo>
                    <a:lnTo>
                      <a:pt x="588" y="574"/>
                    </a:lnTo>
                    <a:lnTo>
                      <a:pt x="616" y="624"/>
                    </a:lnTo>
                    <a:lnTo>
                      <a:pt x="644" y="668"/>
                    </a:lnTo>
                    <a:lnTo>
                      <a:pt x="672" y="708"/>
                    </a:lnTo>
                    <a:lnTo>
                      <a:pt x="702" y="744"/>
                    </a:lnTo>
                    <a:lnTo>
                      <a:pt x="732" y="778"/>
                    </a:lnTo>
                    <a:lnTo>
                      <a:pt x="762" y="808"/>
                    </a:lnTo>
                    <a:lnTo>
                      <a:pt x="792" y="834"/>
                    </a:lnTo>
                    <a:lnTo>
                      <a:pt x="826" y="860"/>
                    </a:lnTo>
                    <a:lnTo>
                      <a:pt x="860" y="882"/>
                    </a:lnTo>
                    <a:lnTo>
                      <a:pt x="894" y="902"/>
                    </a:lnTo>
                    <a:lnTo>
                      <a:pt x="930" y="922"/>
                    </a:lnTo>
                    <a:lnTo>
                      <a:pt x="968" y="9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-290" y="2320"/>
                <a:ext cx="997" cy="91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4" y="4"/>
                  </a:cxn>
                  <a:cxn ang="0">
                    <a:pos x="30" y="2"/>
                  </a:cxn>
                  <a:cxn ang="0">
                    <a:pos x="52" y="0"/>
                  </a:cxn>
                  <a:cxn ang="0">
                    <a:pos x="80" y="0"/>
                  </a:cxn>
                  <a:cxn ang="0">
                    <a:pos x="110" y="2"/>
                  </a:cxn>
                  <a:cxn ang="0">
                    <a:pos x="146" y="8"/>
                  </a:cxn>
                  <a:cxn ang="0">
                    <a:pos x="182" y="16"/>
                  </a:cxn>
                  <a:cxn ang="0">
                    <a:pos x="222" y="30"/>
                  </a:cxn>
                  <a:cxn ang="0">
                    <a:pos x="242" y="38"/>
                  </a:cxn>
                  <a:cxn ang="0">
                    <a:pos x="262" y="48"/>
                  </a:cxn>
                  <a:cxn ang="0">
                    <a:pos x="282" y="60"/>
                  </a:cxn>
                  <a:cxn ang="0">
                    <a:pos x="302" y="72"/>
                  </a:cxn>
                  <a:cxn ang="0">
                    <a:pos x="322" y="88"/>
                  </a:cxn>
                  <a:cxn ang="0">
                    <a:pos x="342" y="104"/>
                  </a:cxn>
                  <a:cxn ang="0">
                    <a:pos x="362" y="122"/>
                  </a:cxn>
                  <a:cxn ang="0">
                    <a:pos x="382" y="142"/>
                  </a:cxn>
                  <a:cxn ang="0">
                    <a:pos x="402" y="166"/>
                  </a:cxn>
                  <a:cxn ang="0">
                    <a:pos x="420" y="190"/>
                  </a:cxn>
                  <a:cxn ang="0">
                    <a:pos x="438" y="218"/>
                  </a:cxn>
                  <a:cxn ang="0">
                    <a:pos x="456" y="248"/>
                  </a:cxn>
                  <a:cxn ang="0">
                    <a:pos x="472" y="280"/>
                  </a:cxn>
                  <a:cxn ang="0">
                    <a:pos x="488" y="314"/>
                  </a:cxn>
                  <a:cxn ang="0">
                    <a:pos x="488" y="314"/>
                  </a:cxn>
                  <a:cxn ang="0">
                    <a:pos x="518" y="382"/>
                  </a:cxn>
                  <a:cxn ang="0">
                    <a:pos x="548" y="446"/>
                  </a:cxn>
                  <a:cxn ang="0">
                    <a:pos x="578" y="504"/>
                  </a:cxn>
                  <a:cxn ang="0">
                    <a:pos x="606" y="556"/>
                  </a:cxn>
                  <a:cxn ang="0">
                    <a:pos x="636" y="604"/>
                  </a:cxn>
                  <a:cxn ang="0">
                    <a:pos x="666" y="648"/>
                  </a:cxn>
                  <a:cxn ang="0">
                    <a:pos x="696" y="688"/>
                  </a:cxn>
                  <a:cxn ang="0">
                    <a:pos x="726" y="722"/>
                  </a:cxn>
                  <a:cxn ang="0">
                    <a:pos x="756" y="756"/>
                  </a:cxn>
                  <a:cxn ang="0">
                    <a:pos x="788" y="784"/>
                  </a:cxn>
                  <a:cxn ang="0">
                    <a:pos x="820" y="810"/>
                  </a:cxn>
                  <a:cxn ang="0">
                    <a:pos x="852" y="834"/>
                  </a:cxn>
                  <a:cxn ang="0">
                    <a:pos x="888" y="854"/>
                  </a:cxn>
                  <a:cxn ang="0">
                    <a:pos x="924" y="874"/>
                  </a:cxn>
                  <a:cxn ang="0">
                    <a:pos x="960" y="892"/>
                  </a:cxn>
                  <a:cxn ang="0">
                    <a:pos x="1000" y="908"/>
                  </a:cxn>
                </a:cxnLst>
                <a:rect l="0" t="0" r="r" b="b"/>
                <a:pathLst>
                  <a:path w="1000" h="908">
                    <a:moveTo>
                      <a:pt x="0" y="6"/>
                    </a:moveTo>
                    <a:lnTo>
                      <a:pt x="0" y="6"/>
                    </a:lnTo>
                    <a:lnTo>
                      <a:pt x="14" y="4"/>
                    </a:lnTo>
                    <a:lnTo>
                      <a:pt x="30" y="2"/>
                    </a:lnTo>
                    <a:lnTo>
                      <a:pt x="52" y="0"/>
                    </a:lnTo>
                    <a:lnTo>
                      <a:pt x="80" y="0"/>
                    </a:lnTo>
                    <a:lnTo>
                      <a:pt x="110" y="2"/>
                    </a:lnTo>
                    <a:lnTo>
                      <a:pt x="146" y="8"/>
                    </a:lnTo>
                    <a:lnTo>
                      <a:pt x="182" y="16"/>
                    </a:lnTo>
                    <a:lnTo>
                      <a:pt x="222" y="30"/>
                    </a:lnTo>
                    <a:lnTo>
                      <a:pt x="242" y="38"/>
                    </a:lnTo>
                    <a:lnTo>
                      <a:pt x="262" y="48"/>
                    </a:lnTo>
                    <a:lnTo>
                      <a:pt x="282" y="60"/>
                    </a:lnTo>
                    <a:lnTo>
                      <a:pt x="302" y="72"/>
                    </a:lnTo>
                    <a:lnTo>
                      <a:pt x="322" y="88"/>
                    </a:lnTo>
                    <a:lnTo>
                      <a:pt x="342" y="104"/>
                    </a:lnTo>
                    <a:lnTo>
                      <a:pt x="362" y="122"/>
                    </a:lnTo>
                    <a:lnTo>
                      <a:pt x="382" y="142"/>
                    </a:lnTo>
                    <a:lnTo>
                      <a:pt x="402" y="166"/>
                    </a:lnTo>
                    <a:lnTo>
                      <a:pt x="420" y="190"/>
                    </a:lnTo>
                    <a:lnTo>
                      <a:pt x="438" y="218"/>
                    </a:lnTo>
                    <a:lnTo>
                      <a:pt x="456" y="248"/>
                    </a:lnTo>
                    <a:lnTo>
                      <a:pt x="472" y="280"/>
                    </a:lnTo>
                    <a:lnTo>
                      <a:pt x="488" y="314"/>
                    </a:lnTo>
                    <a:lnTo>
                      <a:pt x="488" y="314"/>
                    </a:lnTo>
                    <a:lnTo>
                      <a:pt x="518" y="382"/>
                    </a:lnTo>
                    <a:lnTo>
                      <a:pt x="548" y="446"/>
                    </a:lnTo>
                    <a:lnTo>
                      <a:pt x="578" y="504"/>
                    </a:lnTo>
                    <a:lnTo>
                      <a:pt x="606" y="556"/>
                    </a:lnTo>
                    <a:lnTo>
                      <a:pt x="636" y="604"/>
                    </a:lnTo>
                    <a:lnTo>
                      <a:pt x="666" y="648"/>
                    </a:lnTo>
                    <a:lnTo>
                      <a:pt x="696" y="688"/>
                    </a:lnTo>
                    <a:lnTo>
                      <a:pt x="726" y="722"/>
                    </a:lnTo>
                    <a:lnTo>
                      <a:pt x="756" y="756"/>
                    </a:lnTo>
                    <a:lnTo>
                      <a:pt x="788" y="784"/>
                    </a:lnTo>
                    <a:lnTo>
                      <a:pt x="820" y="810"/>
                    </a:lnTo>
                    <a:lnTo>
                      <a:pt x="852" y="834"/>
                    </a:lnTo>
                    <a:lnTo>
                      <a:pt x="888" y="854"/>
                    </a:lnTo>
                    <a:lnTo>
                      <a:pt x="924" y="874"/>
                    </a:lnTo>
                    <a:lnTo>
                      <a:pt x="960" y="892"/>
                    </a:lnTo>
                    <a:lnTo>
                      <a:pt x="1000" y="9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-290" y="2333"/>
                <a:ext cx="1032" cy="87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4" y="6"/>
                  </a:cxn>
                  <a:cxn ang="0">
                    <a:pos x="30" y="2"/>
                  </a:cxn>
                  <a:cxn ang="0">
                    <a:pos x="52" y="0"/>
                  </a:cxn>
                  <a:cxn ang="0">
                    <a:pos x="80" y="0"/>
                  </a:cxn>
                  <a:cxn ang="0">
                    <a:pos x="110" y="0"/>
                  </a:cxn>
                  <a:cxn ang="0">
                    <a:pos x="146" y="4"/>
                  </a:cxn>
                  <a:cxn ang="0">
                    <a:pos x="182" y="12"/>
                  </a:cxn>
                  <a:cxn ang="0">
                    <a:pos x="222" y="22"/>
                  </a:cxn>
                  <a:cxn ang="0">
                    <a:pos x="242" y="30"/>
                  </a:cxn>
                  <a:cxn ang="0">
                    <a:pos x="264" y="40"/>
                  </a:cxn>
                  <a:cxn ang="0">
                    <a:pos x="284" y="50"/>
                  </a:cxn>
                  <a:cxn ang="0">
                    <a:pos x="304" y="64"/>
                  </a:cxn>
                  <a:cxn ang="0">
                    <a:pos x="326" y="78"/>
                  </a:cxn>
                  <a:cxn ang="0">
                    <a:pos x="346" y="94"/>
                  </a:cxn>
                  <a:cxn ang="0">
                    <a:pos x="366" y="112"/>
                  </a:cxn>
                  <a:cxn ang="0">
                    <a:pos x="386" y="130"/>
                  </a:cxn>
                  <a:cxn ang="0">
                    <a:pos x="406" y="152"/>
                  </a:cxn>
                  <a:cxn ang="0">
                    <a:pos x="426" y="178"/>
                  </a:cxn>
                  <a:cxn ang="0">
                    <a:pos x="446" y="204"/>
                  </a:cxn>
                  <a:cxn ang="0">
                    <a:pos x="464" y="232"/>
                  </a:cxn>
                  <a:cxn ang="0">
                    <a:pos x="482" y="264"/>
                  </a:cxn>
                  <a:cxn ang="0">
                    <a:pos x="498" y="298"/>
                  </a:cxn>
                  <a:cxn ang="0">
                    <a:pos x="498" y="298"/>
                  </a:cxn>
                  <a:cxn ang="0">
                    <a:pos x="530" y="366"/>
                  </a:cxn>
                  <a:cxn ang="0">
                    <a:pos x="562" y="430"/>
                  </a:cxn>
                  <a:cxn ang="0">
                    <a:pos x="594" y="486"/>
                  </a:cxn>
                  <a:cxn ang="0">
                    <a:pos x="624" y="538"/>
                  </a:cxn>
                  <a:cxn ang="0">
                    <a:pos x="656" y="586"/>
                  </a:cxn>
                  <a:cxn ang="0">
                    <a:pos x="686" y="628"/>
                  </a:cxn>
                  <a:cxn ang="0">
                    <a:pos x="718" y="666"/>
                  </a:cxn>
                  <a:cxn ang="0">
                    <a:pos x="748" y="702"/>
                  </a:cxn>
                  <a:cxn ang="0">
                    <a:pos x="780" y="732"/>
                  </a:cxn>
                  <a:cxn ang="0">
                    <a:pos x="812" y="760"/>
                  </a:cxn>
                  <a:cxn ang="0">
                    <a:pos x="846" y="784"/>
                  </a:cxn>
                  <a:cxn ang="0">
                    <a:pos x="880" y="808"/>
                  </a:cxn>
                  <a:cxn ang="0">
                    <a:pos x="916" y="828"/>
                  </a:cxn>
                  <a:cxn ang="0">
                    <a:pos x="952" y="846"/>
                  </a:cxn>
                  <a:cxn ang="0">
                    <a:pos x="990" y="862"/>
                  </a:cxn>
                  <a:cxn ang="0">
                    <a:pos x="1030" y="878"/>
                  </a:cxn>
                </a:cxnLst>
                <a:rect l="0" t="0" r="r" b="b"/>
                <a:pathLst>
                  <a:path w="1030" h="878">
                    <a:moveTo>
                      <a:pt x="0" y="8"/>
                    </a:moveTo>
                    <a:lnTo>
                      <a:pt x="0" y="8"/>
                    </a:lnTo>
                    <a:lnTo>
                      <a:pt x="14" y="6"/>
                    </a:lnTo>
                    <a:lnTo>
                      <a:pt x="30" y="2"/>
                    </a:lnTo>
                    <a:lnTo>
                      <a:pt x="52" y="0"/>
                    </a:lnTo>
                    <a:lnTo>
                      <a:pt x="80" y="0"/>
                    </a:lnTo>
                    <a:lnTo>
                      <a:pt x="110" y="0"/>
                    </a:lnTo>
                    <a:lnTo>
                      <a:pt x="146" y="4"/>
                    </a:lnTo>
                    <a:lnTo>
                      <a:pt x="182" y="12"/>
                    </a:lnTo>
                    <a:lnTo>
                      <a:pt x="222" y="22"/>
                    </a:lnTo>
                    <a:lnTo>
                      <a:pt x="242" y="30"/>
                    </a:lnTo>
                    <a:lnTo>
                      <a:pt x="264" y="40"/>
                    </a:lnTo>
                    <a:lnTo>
                      <a:pt x="284" y="50"/>
                    </a:lnTo>
                    <a:lnTo>
                      <a:pt x="304" y="64"/>
                    </a:lnTo>
                    <a:lnTo>
                      <a:pt x="326" y="78"/>
                    </a:lnTo>
                    <a:lnTo>
                      <a:pt x="346" y="94"/>
                    </a:lnTo>
                    <a:lnTo>
                      <a:pt x="366" y="112"/>
                    </a:lnTo>
                    <a:lnTo>
                      <a:pt x="386" y="130"/>
                    </a:lnTo>
                    <a:lnTo>
                      <a:pt x="406" y="152"/>
                    </a:lnTo>
                    <a:lnTo>
                      <a:pt x="426" y="178"/>
                    </a:lnTo>
                    <a:lnTo>
                      <a:pt x="446" y="204"/>
                    </a:lnTo>
                    <a:lnTo>
                      <a:pt x="464" y="232"/>
                    </a:lnTo>
                    <a:lnTo>
                      <a:pt x="482" y="264"/>
                    </a:lnTo>
                    <a:lnTo>
                      <a:pt x="498" y="298"/>
                    </a:lnTo>
                    <a:lnTo>
                      <a:pt x="498" y="298"/>
                    </a:lnTo>
                    <a:lnTo>
                      <a:pt x="530" y="366"/>
                    </a:lnTo>
                    <a:lnTo>
                      <a:pt x="562" y="430"/>
                    </a:lnTo>
                    <a:lnTo>
                      <a:pt x="594" y="486"/>
                    </a:lnTo>
                    <a:lnTo>
                      <a:pt x="624" y="538"/>
                    </a:lnTo>
                    <a:lnTo>
                      <a:pt x="656" y="586"/>
                    </a:lnTo>
                    <a:lnTo>
                      <a:pt x="686" y="628"/>
                    </a:lnTo>
                    <a:lnTo>
                      <a:pt x="718" y="666"/>
                    </a:lnTo>
                    <a:lnTo>
                      <a:pt x="748" y="702"/>
                    </a:lnTo>
                    <a:lnTo>
                      <a:pt x="780" y="732"/>
                    </a:lnTo>
                    <a:lnTo>
                      <a:pt x="812" y="760"/>
                    </a:lnTo>
                    <a:lnTo>
                      <a:pt x="846" y="784"/>
                    </a:lnTo>
                    <a:lnTo>
                      <a:pt x="880" y="808"/>
                    </a:lnTo>
                    <a:lnTo>
                      <a:pt x="916" y="828"/>
                    </a:lnTo>
                    <a:lnTo>
                      <a:pt x="952" y="846"/>
                    </a:lnTo>
                    <a:lnTo>
                      <a:pt x="990" y="862"/>
                    </a:lnTo>
                    <a:lnTo>
                      <a:pt x="1030" y="8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0" name="Freeform 11"/>
              <p:cNvSpPr>
                <a:spLocks/>
              </p:cNvSpPr>
              <p:nvPr/>
            </p:nvSpPr>
            <p:spPr bwMode="auto">
              <a:xfrm>
                <a:off x="-283" y="2344"/>
                <a:ext cx="1062" cy="84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14" y="10"/>
                  </a:cxn>
                  <a:cxn ang="0">
                    <a:pos x="30" y="6"/>
                  </a:cxn>
                  <a:cxn ang="0">
                    <a:pos x="52" y="4"/>
                  </a:cxn>
                  <a:cxn ang="0">
                    <a:pos x="80" y="0"/>
                  </a:cxn>
                  <a:cxn ang="0">
                    <a:pos x="112" y="0"/>
                  </a:cxn>
                  <a:cxn ang="0">
                    <a:pos x="146" y="2"/>
                  </a:cxn>
                  <a:cxn ang="0">
                    <a:pos x="184" y="8"/>
                  </a:cxn>
                  <a:cxn ang="0">
                    <a:pos x="224" y="20"/>
                  </a:cxn>
                  <a:cxn ang="0">
                    <a:pos x="244" y="26"/>
                  </a:cxn>
                  <a:cxn ang="0">
                    <a:pos x="266" y="34"/>
                  </a:cxn>
                  <a:cxn ang="0">
                    <a:pos x="286" y="44"/>
                  </a:cxn>
                  <a:cxn ang="0">
                    <a:pos x="308" y="56"/>
                  </a:cxn>
                  <a:cxn ang="0">
                    <a:pos x="328" y="70"/>
                  </a:cxn>
                  <a:cxn ang="0">
                    <a:pos x="350" y="84"/>
                  </a:cxn>
                  <a:cxn ang="0">
                    <a:pos x="372" y="102"/>
                  </a:cxn>
                  <a:cxn ang="0">
                    <a:pos x="392" y="122"/>
                  </a:cxn>
                  <a:cxn ang="0">
                    <a:pos x="412" y="142"/>
                  </a:cxn>
                  <a:cxn ang="0">
                    <a:pos x="434" y="166"/>
                  </a:cxn>
                  <a:cxn ang="0">
                    <a:pos x="452" y="192"/>
                  </a:cxn>
                  <a:cxn ang="0">
                    <a:pos x="472" y="220"/>
                  </a:cxn>
                  <a:cxn ang="0">
                    <a:pos x="490" y="252"/>
                  </a:cxn>
                  <a:cxn ang="0">
                    <a:pos x="508" y="286"/>
                  </a:cxn>
                  <a:cxn ang="0">
                    <a:pos x="508" y="286"/>
                  </a:cxn>
                  <a:cxn ang="0">
                    <a:pos x="544" y="354"/>
                  </a:cxn>
                  <a:cxn ang="0">
                    <a:pos x="578" y="414"/>
                  </a:cxn>
                  <a:cxn ang="0">
                    <a:pos x="610" y="470"/>
                  </a:cxn>
                  <a:cxn ang="0">
                    <a:pos x="644" y="522"/>
                  </a:cxn>
                  <a:cxn ang="0">
                    <a:pos x="676" y="568"/>
                  </a:cxn>
                  <a:cxn ang="0">
                    <a:pos x="708" y="610"/>
                  </a:cxn>
                  <a:cxn ang="0">
                    <a:pos x="740" y="648"/>
                  </a:cxn>
                  <a:cxn ang="0">
                    <a:pos x="772" y="680"/>
                  </a:cxn>
                  <a:cxn ang="0">
                    <a:pos x="804" y="710"/>
                  </a:cxn>
                  <a:cxn ang="0">
                    <a:pos x="838" y="738"/>
                  </a:cxn>
                  <a:cxn ang="0">
                    <a:pos x="872" y="762"/>
                  </a:cxn>
                  <a:cxn ang="0">
                    <a:pos x="908" y="782"/>
                  </a:cxn>
                  <a:cxn ang="0">
                    <a:pos x="942" y="802"/>
                  </a:cxn>
                  <a:cxn ang="0">
                    <a:pos x="980" y="818"/>
                  </a:cxn>
                  <a:cxn ang="0">
                    <a:pos x="1018" y="834"/>
                  </a:cxn>
                  <a:cxn ang="0">
                    <a:pos x="1058" y="848"/>
                  </a:cxn>
                </a:cxnLst>
                <a:rect l="0" t="0" r="r" b="b"/>
                <a:pathLst>
                  <a:path w="1058" h="848">
                    <a:moveTo>
                      <a:pt x="0" y="14"/>
                    </a:moveTo>
                    <a:lnTo>
                      <a:pt x="0" y="14"/>
                    </a:lnTo>
                    <a:lnTo>
                      <a:pt x="14" y="10"/>
                    </a:lnTo>
                    <a:lnTo>
                      <a:pt x="30" y="6"/>
                    </a:lnTo>
                    <a:lnTo>
                      <a:pt x="52" y="4"/>
                    </a:lnTo>
                    <a:lnTo>
                      <a:pt x="80" y="0"/>
                    </a:lnTo>
                    <a:lnTo>
                      <a:pt x="112" y="0"/>
                    </a:lnTo>
                    <a:lnTo>
                      <a:pt x="146" y="2"/>
                    </a:lnTo>
                    <a:lnTo>
                      <a:pt x="184" y="8"/>
                    </a:lnTo>
                    <a:lnTo>
                      <a:pt x="224" y="20"/>
                    </a:lnTo>
                    <a:lnTo>
                      <a:pt x="244" y="26"/>
                    </a:lnTo>
                    <a:lnTo>
                      <a:pt x="266" y="34"/>
                    </a:lnTo>
                    <a:lnTo>
                      <a:pt x="286" y="44"/>
                    </a:lnTo>
                    <a:lnTo>
                      <a:pt x="308" y="56"/>
                    </a:lnTo>
                    <a:lnTo>
                      <a:pt x="328" y="70"/>
                    </a:lnTo>
                    <a:lnTo>
                      <a:pt x="350" y="84"/>
                    </a:lnTo>
                    <a:lnTo>
                      <a:pt x="372" y="102"/>
                    </a:lnTo>
                    <a:lnTo>
                      <a:pt x="392" y="122"/>
                    </a:lnTo>
                    <a:lnTo>
                      <a:pt x="412" y="142"/>
                    </a:lnTo>
                    <a:lnTo>
                      <a:pt x="434" y="166"/>
                    </a:lnTo>
                    <a:lnTo>
                      <a:pt x="452" y="192"/>
                    </a:lnTo>
                    <a:lnTo>
                      <a:pt x="472" y="220"/>
                    </a:lnTo>
                    <a:lnTo>
                      <a:pt x="490" y="252"/>
                    </a:lnTo>
                    <a:lnTo>
                      <a:pt x="508" y="286"/>
                    </a:lnTo>
                    <a:lnTo>
                      <a:pt x="508" y="286"/>
                    </a:lnTo>
                    <a:lnTo>
                      <a:pt x="544" y="354"/>
                    </a:lnTo>
                    <a:lnTo>
                      <a:pt x="578" y="414"/>
                    </a:lnTo>
                    <a:lnTo>
                      <a:pt x="610" y="470"/>
                    </a:lnTo>
                    <a:lnTo>
                      <a:pt x="644" y="522"/>
                    </a:lnTo>
                    <a:lnTo>
                      <a:pt x="676" y="568"/>
                    </a:lnTo>
                    <a:lnTo>
                      <a:pt x="708" y="610"/>
                    </a:lnTo>
                    <a:lnTo>
                      <a:pt x="740" y="648"/>
                    </a:lnTo>
                    <a:lnTo>
                      <a:pt x="772" y="680"/>
                    </a:lnTo>
                    <a:lnTo>
                      <a:pt x="804" y="710"/>
                    </a:lnTo>
                    <a:lnTo>
                      <a:pt x="838" y="738"/>
                    </a:lnTo>
                    <a:lnTo>
                      <a:pt x="872" y="762"/>
                    </a:lnTo>
                    <a:lnTo>
                      <a:pt x="908" y="782"/>
                    </a:lnTo>
                    <a:lnTo>
                      <a:pt x="942" y="802"/>
                    </a:lnTo>
                    <a:lnTo>
                      <a:pt x="980" y="818"/>
                    </a:lnTo>
                    <a:lnTo>
                      <a:pt x="1018" y="834"/>
                    </a:lnTo>
                    <a:lnTo>
                      <a:pt x="1058" y="8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-270" y="2353"/>
                <a:ext cx="1087" cy="815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14" y="12"/>
                  </a:cxn>
                  <a:cxn ang="0">
                    <a:pos x="32" y="8"/>
                  </a:cxn>
                  <a:cxn ang="0">
                    <a:pos x="54" y="4"/>
                  </a:cxn>
                  <a:cxn ang="0">
                    <a:pos x="80" y="2"/>
                  </a:cxn>
                  <a:cxn ang="0">
                    <a:pos x="112" y="0"/>
                  </a:cxn>
                  <a:cxn ang="0">
                    <a:pos x="148" y="0"/>
                  </a:cxn>
                  <a:cxn ang="0">
                    <a:pos x="186" y="6"/>
                  </a:cxn>
                  <a:cxn ang="0">
                    <a:pos x="226" y="14"/>
                  </a:cxn>
                  <a:cxn ang="0">
                    <a:pos x="246" y="20"/>
                  </a:cxn>
                  <a:cxn ang="0">
                    <a:pos x="268" y="28"/>
                  </a:cxn>
                  <a:cxn ang="0">
                    <a:pos x="290" y="38"/>
                  </a:cxn>
                  <a:cxn ang="0">
                    <a:pos x="310" y="48"/>
                  </a:cxn>
                  <a:cxn ang="0">
                    <a:pos x="332" y="60"/>
                  </a:cxn>
                  <a:cxn ang="0">
                    <a:pos x="354" y="76"/>
                  </a:cxn>
                  <a:cxn ang="0">
                    <a:pos x="376" y="92"/>
                  </a:cxn>
                  <a:cxn ang="0">
                    <a:pos x="398" y="110"/>
                  </a:cxn>
                  <a:cxn ang="0">
                    <a:pos x="418" y="132"/>
                  </a:cxn>
                  <a:cxn ang="0">
                    <a:pos x="440" y="154"/>
                  </a:cxn>
                  <a:cxn ang="0">
                    <a:pos x="460" y="180"/>
                  </a:cxn>
                  <a:cxn ang="0">
                    <a:pos x="480" y="208"/>
                  </a:cxn>
                  <a:cxn ang="0">
                    <a:pos x="500" y="238"/>
                  </a:cxn>
                  <a:cxn ang="0">
                    <a:pos x="520" y="272"/>
                  </a:cxn>
                  <a:cxn ang="0">
                    <a:pos x="520" y="272"/>
                  </a:cxn>
                  <a:cxn ang="0">
                    <a:pos x="556" y="338"/>
                  </a:cxn>
                  <a:cxn ang="0">
                    <a:pos x="592" y="398"/>
                  </a:cxn>
                  <a:cxn ang="0">
                    <a:pos x="626" y="454"/>
                  </a:cxn>
                  <a:cxn ang="0">
                    <a:pos x="662" y="504"/>
                  </a:cxn>
                  <a:cxn ang="0">
                    <a:pos x="696" y="548"/>
                  </a:cxn>
                  <a:cxn ang="0">
                    <a:pos x="728" y="590"/>
                  </a:cxn>
                  <a:cxn ang="0">
                    <a:pos x="762" y="626"/>
                  </a:cxn>
                  <a:cxn ang="0">
                    <a:pos x="796" y="658"/>
                  </a:cxn>
                  <a:cxn ang="0">
                    <a:pos x="830" y="688"/>
                  </a:cxn>
                  <a:cxn ang="0">
                    <a:pos x="864" y="712"/>
                  </a:cxn>
                  <a:cxn ang="0">
                    <a:pos x="898" y="736"/>
                  </a:cxn>
                  <a:cxn ang="0">
                    <a:pos x="934" y="756"/>
                  </a:cxn>
                  <a:cxn ang="0">
                    <a:pos x="970" y="772"/>
                  </a:cxn>
                  <a:cxn ang="0">
                    <a:pos x="1008" y="788"/>
                  </a:cxn>
                  <a:cxn ang="0">
                    <a:pos x="1046" y="802"/>
                  </a:cxn>
                  <a:cxn ang="0">
                    <a:pos x="1088" y="814"/>
                  </a:cxn>
                </a:cxnLst>
                <a:rect l="0" t="0" r="r" b="b"/>
                <a:pathLst>
                  <a:path w="1088" h="814">
                    <a:moveTo>
                      <a:pt x="0" y="18"/>
                    </a:moveTo>
                    <a:lnTo>
                      <a:pt x="0" y="18"/>
                    </a:lnTo>
                    <a:lnTo>
                      <a:pt x="14" y="12"/>
                    </a:lnTo>
                    <a:lnTo>
                      <a:pt x="32" y="8"/>
                    </a:lnTo>
                    <a:lnTo>
                      <a:pt x="54" y="4"/>
                    </a:lnTo>
                    <a:lnTo>
                      <a:pt x="80" y="2"/>
                    </a:lnTo>
                    <a:lnTo>
                      <a:pt x="112" y="0"/>
                    </a:lnTo>
                    <a:lnTo>
                      <a:pt x="148" y="0"/>
                    </a:lnTo>
                    <a:lnTo>
                      <a:pt x="186" y="6"/>
                    </a:lnTo>
                    <a:lnTo>
                      <a:pt x="226" y="14"/>
                    </a:lnTo>
                    <a:lnTo>
                      <a:pt x="246" y="20"/>
                    </a:lnTo>
                    <a:lnTo>
                      <a:pt x="268" y="28"/>
                    </a:lnTo>
                    <a:lnTo>
                      <a:pt x="290" y="38"/>
                    </a:lnTo>
                    <a:lnTo>
                      <a:pt x="310" y="48"/>
                    </a:lnTo>
                    <a:lnTo>
                      <a:pt x="332" y="60"/>
                    </a:lnTo>
                    <a:lnTo>
                      <a:pt x="354" y="76"/>
                    </a:lnTo>
                    <a:lnTo>
                      <a:pt x="376" y="92"/>
                    </a:lnTo>
                    <a:lnTo>
                      <a:pt x="398" y="110"/>
                    </a:lnTo>
                    <a:lnTo>
                      <a:pt x="418" y="132"/>
                    </a:lnTo>
                    <a:lnTo>
                      <a:pt x="440" y="154"/>
                    </a:lnTo>
                    <a:lnTo>
                      <a:pt x="460" y="180"/>
                    </a:lnTo>
                    <a:lnTo>
                      <a:pt x="480" y="208"/>
                    </a:lnTo>
                    <a:lnTo>
                      <a:pt x="500" y="238"/>
                    </a:lnTo>
                    <a:lnTo>
                      <a:pt x="520" y="272"/>
                    </a:lnTo>
                    <a:lnTo>
                      <a:pt x="520" y="272"/>
                    </a:lnTo>
                    <a:lnTo>
                      <a:pt x="556" y="338"/>
                    </a:lnTo>
                    <a:lnTo>
                      <a:pt x="592" y="398"/>
                    </a:lnTo>
                    <a:lnTo>
                      <a:pt x="626" y="454"/>
                    </a:lnTo>
                    <a:lnTo>
                      <a:pt x="662" y="504"/>
                    </a:lnTo>
                    <a:lnTo>
                      <a:pt x="696" y="548"/>
                    </a:lnTo>
                    <a:lnTo>
                      <a:pt x="728" y="590"/>
                    </a:lnTo>
                    <a:lnTo>
                      <a:pt x="762" y="626"/>
                    </a:lnTo>
                    <a:lnTo>
                      <a:pt x="796" y="658"/>
                    </a:lnTo>
                    <a:lnTo>
                      <a:pt x="830" y="688"/>
                    </a:lnTo>
                    <a:lnTo>
                      <a:pt x="864" y="712"/>
                    </a:lnTo>
                    <a:lnTo>
                      <a:pt x="898" y="736"/>
                    </a:lnTo>
                    <a:lnTo>
                      <a:pt x="934" y="756"/>
                    </a:lnTo>
                    <a:lnTo>
                      <a:pt x="970" y="772"/>
                    </a:lnTo>
                    <a:lnTo>
                      <a:pt x="1008" y="788"/>
                    </a:lnTo>
                    <a:lnTo>
                      <a:pt x="1046" y="802"/>
                    </a:lnTo>
                    <a:lnTo>
                      <a:pt x="1088" y="81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-263" y="2365"/>
                <a:ext cx="1114" cy="781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14" y="16"/>
                  </a:cxn>
                  <a:cxn ang="0">
                    <a:pos x="30" y="12"/>
                  </a:cxn>
                  <a:cxn ang="0">
                    <a:pos x="54" y="8"/>
                  </a:cxn>
                  <a:cxn ang="0">
                    <a:pos x="80" y="2"/>
                  </a:cxn>
                  <a:cxn ang="0">
                    <a:pos x="112" y="0"/>
                  </a:cxn>
                  <a:cxn ang="0">
                    <a:pos x="146" y="0"/>
                  </a:cxn>
                  <a:cxn ang="0">
                    <a:pos x="184" y="2"/>
                  </a:cxn>
                  <a:cxn ang="0">
                    <a:pos x="226" y="10"/>
                  </a:cxn>
                  <a:cxn ang="0">
                    <a:pos x="246" y="16"/>
                  </a:cxn>
                  <a:cxn ang="0">
                    <a:pos x="268" y="22"/>
                  </a:cxn>
                  <a:cxn ang="0">
                    <a:pos x="290" y="30"/>
                  </a:cxn>
                  <a:cxn ang="0">
                    <a:pos x="312" y="40"/>
                  </a:cxn>
                  <a:cxn ang="0">
                    <a:pos x="334" y="52"/>
                  </a:cxn>
                  <a:cxn ang="0">
                    <a:pos x="356" y="66"/>
                  </a:cxn>
                  <a:cxn ang="0">
                    <a:pos x="378" y="82"/>
                  </a:cxn>
                  <a:cxn ang="0">
                    <a:pos x="400" y="100"/>
                  </a:cxn>
                  <a:cxn ang="0">
                    <a:pos x="422" y="120"/>
                  </a:cxn>
                  <a:cxn ang="0">
                    <a:pos x="444" y="142"/>
                  </a:cxn>
                  <a:cxn ang="0">
                    <a:pos x="466" y="166"/>
                  </a:cxn>
                  <a:cxn ang="0">
                    <a:pos x="488" y="194"/>
                  </a:cxn>
                  <a:cxn ang="0">
                    <a:pos x="508" y="224"/>
                  </a:cxn>
                  <a:cxn ang="0">
                    <a:pos x="528" y="256"/>
                  </a:cxn>
                  <a:cxn ang="0">
                    <a:pos x="528" y="256"/>
                  </a:cxn>
                  <a:cxn ang="0">
                    <a:pos x="566" y="322"/>
                  </a:cxn>
                  <a:cxn ang="0">
                    <a:pos x="604" y="382"/>
                  </a:cxn>
                  <a:cxn ang="0">
                    <a:pos x="642" y="436"/>
                  </a:cxn>
                  <a:cxn ang="0">
                    <a:pos x="678" y="486"/>
                  </a:cxn>
                  <a:cxn ang="0">
                    <a:pos x="712" y="530"/>
                  </a:cxn>
                  <a:cxn ang="0">
                    <a:pos x="748" y="568"/>
                  </a:cxn>
                  <a:cxn ang="0">
                    <a:pos x="782" y="604"/>
                  </a:cxn>
                  <a:cxn ang="0">
                    <a:pos x="816" y="636"/>
                  </a:cxn>
                  <a:cxn ang="0">
                    <a:pos x="852" y="664"/>
                  </a:cxn>
                  <a:cxn ang="0">
                    <a:pos x="886" y="688"/>
                  </a:cxn>
                  <a:cxn ang="0">
                    <a:pos x="922" y="710"/>
                  </a:cxn>
                  <a:cxn ang="0">
                    <a:pos x="958" y="728"/>
                  </a:cxn>
                  <a:cxn ang="0">
                    <a:pos x="996" y="744"/>
                  </a:cxn>
                  <a:cxn ang="0">
                    <a:pos x="1034" y="758"/>
                  </a:cxn>
                  <a:cxn ang="0">
                    <a:pos x="1074" y="770"/>
                  </a:cxn>
                  <a:cxn ang="0">
                    <a:pos x="1114" y="780"/>
                  </a:cxn>
                </a:cxnLst>
                <a:rect l="0" t="0" r="r" b="b"/>
                <a:pathLst>
                  <a:path w="1114" h="780">
                    <a:moveTo>
                      <a:pt x="0" y="22"/>
                    </a:moveTo>
                    <a:lnTo>
                      <a:pt x="0" y="22"/>
                    </a:lnTo>
                    <a:lnTo>
                      <a:pt x="14" y="16"/>
                    </a:lnTo>
                    <a:lnTo>
                      <a:pt x="30" y="12"/>
                    </a:lnTo>
                    <a:lnTo>
                      <a:pt x="54" y="8"/>
                    </a:lnTo>
                    <a:lnTo>
                      <a:pt x="80" y="2"/>
                    </a:lnTo>
                    <a:lnTo>
                      <a:pt x="112" y="0"/>
                    </a:lnTo>
                    <a:lnTo>
                      <a:pt x="146" y="0"/>
                    </a:lnTo>
                    <a:lnTo>
                      <a:pt x="184" y="2"/>
                    </a:lnTo>
                    <a:lnTo>
                      <a:pt x="226" y="10"/>
                    </a:lnTo>
                    <a:lnTo>
                      <a:pt x="246" y="16"/>
                    </a:lnTo>
                    <a:lnTo>
                      <a:pt x="268" y="22"/>
                    </a:lnTo>
                    <a:lnTo>
                      <a:pt x="290" y="30"/>
                    </a:lnTo>
                    <a:lnTo>
                      <a:pt x="312" y="40"/>
                    </a:lnTo>
                    <a:lnTo>
                      <a:pt x="334" y="52"/>
                    </a:lnTo>
                    <a:lnTo>
                      <a:pt x="356" y="66"/>
                    </a:lnTo>
                    <a:lnTo>
                      <a:pt x="378" y="82"/>
                    </a:lnTo>
                    <a:lnTo>
                      <a:pt x="400" y="100"/>
                    </a:lnTo>
                    <a:lnTo>
                      <a:pt x="422" y="120"/>
                    </a:lnTo>
                    <a:lnTo>
                      <a:pt x="444" y="142"/>
                    </a:lnTo>
                    <a:lnTo>
                      <a:pt x="466" y="166"/>
                    </a:lnTo>
                    <a:lnTo>
                      <a:pt x="488" y="194"/>
                    </a:lnTo>
                    <a:lnTo>
                      <a:pt x="508" y="224"/>
                    </a:lnTo>
                    <a:lnTo>
                      <a:pt x="528" y="256"/>
                    </a:lnTo>
                    <a:lnTo>
                      <a:pt x="528" y="256"/>
                    </a:lnTo>
                    <a:lnTo>
                      <a:pt x="566" y="322"/>
                    </a:lnTo>
                    <a:lnTo>
                      <a:pt x="604" y="382"/>
                    </a:lnTo>
                    <a:lnTo>
                      <a:pt x="642" y="436"/>
                    </a:lnTo>
                    <a:lnTo>
                      <a:pt x="678" y="486"/>
                    </a:lnTo>
                    <a:lnTo>
                      <a:pt x="712" y="530"/>
                    </a:lnTo>
                    <a:lnTo>
                      <a:pt x="748" y="568"/>
                    </a:lnTo>
                    <a:lnTo>
                      <a:pt x="782" y="604"/>
                    </a:lnTo>
                    <a:lnTo>
                      <a:pt x="816" y="636"/>
                    </a:lnTo>
                    <a:lnTo>
                      <a:pt x="852" y="664"/>
                    </a:lnTo>
                    <a:lnTo>
                      <a:pt x="886" y="688"/>
                    </a:lnTo>
                    <a:lnTo>
                      <a:pt x="922" y="710"/>
                    </a:lnTo>
                    <a:lnTo>
                      <a:pt x="958" y="728"/>
                    </a:lnTo>
                    <a:lnTo>
                      <a:pt x="996" y="744"/>
                    </a:lnTo>
                    <a:lnTo>
                      <a:pt x="1034" y="758"/>
                    </a:lnTo>
                    <a:lnTo>
                      <a:pt x="1074" y="770"/>
                    </a:lnTo>
                    <a:lnTo>
                      <a:pt x="1114" y="78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-256" y="2376"/>
                <a:ext cx="1138" cy="747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8"/>
                  </a:cxn>
                  <a:cxn ang="0">
                    <a:pos x="14" y="24"/>
                  </a:cxn>
                  <a:cxn ang="0">
                    <a:pos x="30" y="18"/>
                  </a:cxn>
                  <a:cxn ang="0">
                    <a:pos x="54" y="12"/>
                  </a:cxn>
                  <a:cxn ang="0">
                    <a:pos x="80" y="6"/>
                  </a:cxn>
                  <a:cxn ang="0">
                    <a:pos x="112" y="2"/>
                  </a:cxn>
                  <a:cxn ang="0">
                    <a:pos x="146" y="0"/>
                  </a:cxn>
                  <a:cxn ang="0">
                    <a:pos x="186" y="2"/>
                  </a:cxn>
                  <a:cxn ang="0">
                    <a:pos x="226" y="8"/>
                  </a:cxn>
                  <a:cxn ang="0">
                    <a:pos x="248" y="12"/>
                  </a:cxn>
                  <a:cxn ang="0">
                    <a:pos x="270" y="18"/>
                  </a:cxn>
                  <a:cxn ang="0">
                    <a:pos x="292" y="26"/>
                  </a:cxn>
                  <a:cxn ang="0">
                    <a:pos x="314" y="36"/>
                  </a:cxn>
                  <a:cxn ang="0">
                    <a:pos x="336" y="46"/>
                  </a:cxn>
                  <a:cxn ang="0">
                    <a:pos x="358" y="60"/>
                  </a:cxn>
                  <a:cxn ang="0">
                    <a:pos x="382" y="74"/>
                  </a:cxn>
                  <a:cxn ang="0">
                    <a:pos x="404" y="92"/>
                  </a:cxn>
                  <a:cxn ang="0">
                    <a:pos x="428" y="110"/>
                  </a:cxn>
                  <a:cxn ang="0">
                    <a:pos x="450" y="132"/>
                  </a:cxn>
                  <a:cxn ang="0">
                    <a:pos x="472" y="156"/>
                  </a:cxn>
                  <a:cxn ang="0">
                    <a:pos x="494" y="184"/>
                  </a:cxn>
                  <a:cxn ang="0">
                    <a:pos x="516" y="212"/>
                  </a:cxn>
                  <a:cxn ang="0">
                    <a:pos x="536" y="244"/>
                  </a:cxn>
                  <a:cxn ang="0">
                    <a:pos x="536" y="244"/>
                  </a:cxn>
                  <a:cxn ang="0">
                    <a:pos x="578" y="308"/>
                  </a:cxn>
                  <a:cxn ang="0">
                    <a:pos x="618" y="368"/>
                  </a:cxn>
                  <a:cxn ang="0">
                    <a:pos x="656" y="420"/>
                  </a:cxn>
                  <a:cxn ang="0">
                    <a:pos x="694" y="468"/>
                  </a:cxn>
                  <a:cxn ang="0">
                    <a:pos x="730" y="512"/>
                  </a:cxn>
                  <a:cxn ang="0">
                    <a:pos x="766" y="550"/>
                  </a:cxn>
                  <a:cxn ang="0">
                    <a:pos x="802" y="584"/>
                  </a:cxn>
                  <a:cxn ang="0">
                    <a:pos x="838" y="614"/>
                  </a:cxn>
                  <a:cxn ang="0">
                    <a:pos x="874" y="642"/>
                  </a:cxn>
                  <a:cxn ang="0">
                    <a:pos x="908" y="664"/>
                  </a:cxn>
                  <a:cxn ang="0">
                    <a:pos x="946" y="684"/>
                  </a:cxn>
                  <a:cxn ang="0">
                    <a:pos x="982" y="702"/>
                  </a:cxn>
                  <a:cxn ang="0">
                    <a:pos x="1020" y="716"/>
                  </a:cxn>
                  <a:cxn ang="0">
                    <a:pos x="1058" y="730"/>
                  </a:cxn>
                  <a:cxn ang="0">
                    <a:pos x="1098" y="740"/>
                  </a:cxn>
                  <a:cxn ang="0">
                    <a:pos x="1140" y="748"/>
                  </a:cxn>
                </a:cxnLst>
                <a:rect l="0" t="0" r="r" b="b"/>
                <a:pathLst>
                  <a:path w="1140" h="748">
                    <a:moveTo>
                      <a:pt x="0" y="28"/>
                    </a:moveTo>
                    <a:lnTo>
                      <a:pt x="0" y="28"/>
                    </a:lnTo>
                    <a:lnTo>
                      <a:pt x="14" y="24"/>
                    </a:lnTo>
                    <a:lnTo>
                      <a:pt x="30" y="18"/>
                    </a:lnTo>
                    <a:lnTo>
                      <a:pt x="54" y="12"/>
                    </a:lnTo>
                    <a:lnTo>
                      <a:pt x="80" y="6"/>
                    </a:lnTo>
                    <a:lnTo>
                      <a:pt x="112" y="2"/>
                    </a:lnTo>
                    <a:lnTo>
                      <a:pt x="146" y="0"/>
                    </a:lnTo>
                    <a:lnTo>
                      <a:pt x="186" y="2"/>
                    </a:lnTo>
                    <a:lnTo>
                      <a:pt x="226" y="8"/>
                    </a:lnTo>
                    <a:lnTo>
                      <a:pt x="248" y="12"/>
                    </a:lnTo>
                    <a:lnTo>
                      <a:pt x="270" y="18"/>
                    </a:lnTo>
                    <a:lnTo>
                      <a:pt x="292" y="26"/>
                    </a:lnTo>
                    <a:lnTo>
                      <a:pt x="314" y="36"/>
                    </a:lnTo>
                    <a:lnTo>
                      <a:pt x="336" y="46"/>
                    </a:lnTo>
                    <a:lnTo>
                      <a:pt x="358" y="60"/>
                    </a:lnTo>
                    <a:lnTo>
                      <a:pt x="382" y="74"/>
                    </a:lnTo>
                    <a:lnTo>
                      <a:pt x="404" y="92"/>
                    </a:lnTo>
                    <a:lnTo>
                      <a:pt x="428" y="110"/>
                    </a:lnTo>
                    <a:lnTo>
                      <a:pt x="450" y="132"/>
                    </a:lnTo>
                    <a:lnTo>
                      <a:pt x="472" y="156"/>
                    </a:lnTo>
                    <a:lnTo>
                      <a:pt x="494" y="184"/>
                    </a:lnTo>
                    <a:lnTo>
                      <a:pt x="516" y="212"/>
                    </a:lnTo>
                    <a:lnTo>
                      <a:pt x="536" y="244"/>
                    </a:lnTo>
                    <a:lnTo>
                      <a:pt x="536" y="244"/>
                    </a:lnTo>
                    <a:lnTo>
                      <a:pt x="578" y="308"/>
                    </a:lnTo>
                    <a:lnTo>
                      <a:pt x="618" y="368"/>
                    </a:lnTo>
                    <a:lnTo>
                      <a:pt x="656" y="420"/>
                    </a:lnTo>
                    <a:lnTo>
                      <a:pt x="694" y="468"/>
                    </a:lnTo>
                    <a:lnTo>
                      <a:pt x="730" y="512"/>
                    </a:lnTo>
                    <a:lnTo>
                      <a:pt x="766" y="550"/>
                    </a:lnTo>
                    <a:lnTo>
                      <a:pt x="802" y="584"/>
                    </a:lnTo>
                    <a:lnTo>
                      <a:pt x="838" y="614"/>
                    </a:lnTo>
                    <a:lnTo>
                      <a:pt x="874" y="642"/>
                    </a:lnTo>
                    <a:lnTo>
                      <a:pt x="908" y="664"/>
                    </a:lnTo>
                    <a:lnTo>
                      <a:pt x="946" y="684"/>
                    </a:lnTo>
                    <a:lnTo>
                      <a:pt x="982" y="702"/>
                    </a:lnTo>
                    <a:lnTo>
                      <a:pt x="1020" y="716"/>
                    </a:lnTo>
                    <a:lnTo>
                      <a:pt x="1058" y="730"/>
                    </a:lnTo>
                    <a:lnTo>
                      <a:pt x="1098" y="740"/>
                    </a:lnTo>
                    <a:lnTo>
                      <a:pt x="1140" y="7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-248" y="2388"/>
                <a:ext cx="1163" cy="71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14" y="28"/>
                  </a:cxn>
                  <a:cxn ang="0">
                    <a:pos x="30" y="22"/>
                  </a:cxn>
                  <a:cxn ang="0">
                    <a:pos x="52" y="16"/>
                  </a:cxn>
                  <a:cxn ang="0">
                    <a:pos x="78" y="10"/>
                  </a:cxn>
                  <a:cxn ang="0">
                    <a:pos x="110" y="4"/>
                  </a:cxn>
                  <a:cxn ang="0">
                    <a:pos x="146" y="0"/>
                  </a:cxn>
                  <a:cxn ang="0">
                    <a:pos x="184" y="0"/>
                  </a:cxn>
                  <a:cxn ang="0">
                    <a:pos x="224" y="4"/>
                  </a:cxn>
                  <a:cxn ang="0">
                    <a:pos x="246" y="8"/>
                  </a:cxn>
                  <a:cxn ang="0">
                    <a:pos x="268" y="14"/>
                  </a:cxn>
                  <a:cxn ang="0">
                    <a:pos x="290" y="20"/>
                  </a:cxn>
                  <a:cxn ang="0">
                    <a:pos x="314" y="30"/>
                  </a:cxn>
                  <a:cxn ang="0">
                    <a:pos x="336" y="40"/>
                  </a:cxn>
                  <a:cxn ang="0">
                    <a:pos x="360" y="52"/>
                  </a:cxn>
                  <a:cxn ang="0">
                    <a:pos x="382" y="66"/>
                  </a:cxn>
                  <a:cxn ang="0">
                    <a:pos x="406" y="82"/>
                  </a:cxn>
                  <a:cxn ang="0">
                    <a:pos x="430" y="100"/>
                  </a:cxn>
                  <a:cxn ang="0">
                    <a:pos x="452" y="122"/>
                  </a:cxn>
                  <a:cxn ang="0">
                    <a:pos x="476" y="144"/>
                  </a:cxn>
                  <a:cxn ang="0">
                    <a:pos x="498" y="170"/>
                  </a:cxn>
                  <a:cxn ang="0">
                    <a:pos x="522" y="200"/>
                  </a:cxn>
                  <a:cxn ang="0">
                    <a:pos x="544" y="230"/>
                  </a:cxn>
                  <a:cxn ang="0">
                    <a:pos x="544" y="230"/>
                  </a:cxn>
                  <a:cxn ang="0">
                    <a:pos x="586" y="294"/>
                  </a:cxn>
                  <a:cxn ang="0">
                    <a:pos x="628" y="352"/>
                  </a:cxn>
                  <a:cxn ang="0">
                    <a:pos x="668" y="404"/>
                  </a:cxn>
                  <a:cxn ang="0">
                    <a:pos x="708" y="450"/>
                  </a:cxn>
                  <a:cxn ang="0">
                    <a:pos x="746" y="492"/>
                  </a:cxn>
                  <a:cxn ang="0">
                    <a:pos x="782" y="528"/>
                  </a:cxn>
                  <a:cxn ang="0">
                    <a:pos x="820" y="562"/>
                  </a:cxn>
                  <a:cxn ang="0">
                    <a:pos x="856" y="590"/>
                  </a:cxn>
                  <a:cxn ang="0">
                    <a:pos x="892" y="616"/>
                  </a:cxn>
                  <a:cxn ang="0">
                    <a:pos x="930" y="638"/>
                  </a:cxn>
                  <a:cxn ang="0">
                    <a:pos x="966" y="658"/>
                  </a:cxn>
                  <a:cxn ang="0">
                    <a:pos x="1004" y="674"/>
                  </a:cxn>
                  <a:cxn ang="0">
                    <a:pos x="1042" y="686"/>
                  </a:cxn>
                  <a:cxn ang="0">
                    <a:pos x="1082" y="698"/>
                  </a:cxn>
                  <a:cxn ang="0">
                    <a:pos x="1122" y="706"/>
                  </a:cxn>
                  <a:cxn ang="0">
                    <a:pos x="1164" y="714"/>
                  </a:cxn>
                </a:cxnLst>
                <a:rect l="0" t="0" r="r" b="b"/>
                <a:pathLst>
                  <a:path w="1164" h="714">
                    <a:moveTo>
                      <a:pt x="0" y="34"/>
                    </a:moveTo>
                    <a:lnTo>
                      <a:pt x="0" y="34"/>
                    </a:lnTo>
                    <a:lnTo>
                      <a:pt x="14" y="28"/>
                    </a:lnTo>
                    <a:lnTo>
                      <a:pt x="30" y="22"/>
                    </a:lnTo>
                    <a:lnTo>
                      <a:pt x="52" y="16"/>
                    </a:lnTo>
                    <a:lnTo>
                      <a:pt x="78" y="10"/>
                    </a:lnTo>
                    <a:lnTo>
                      <a:pt x="110" y="4"/>
                    </a:lnTo>
                    <a:lnTo>
                      <a:pt x="146" y="0"/>
                    </a:lnTo>
                    <a:lnTo>
                      <a:pt x="184" y="0"/>
                    </a:lnTo>
                    <a:lnTo>
                      <a:pt x="224" y="4"/>
                    </a:lnTo>
                    <a:lnTo>
                      <a:pt x="246" y="8"/>
                    </a:lnTo>
                    <a:lnTo>
                      <a:pt x="268" y="14"/>
                    </a:lnTo>
                    <a:lnTo>
                      <a:pt x="290" y="20"/>
                    </a:lnTo>
                    <a:lnTo>
                      <a:pt x="314" y="30"/>
                    </a:lnTo>
                    <a:lnTo>
                      <a:pt x="336" y="40"/>
                    </a:lnTo>
                    <a:lnTo>
                      <a:pt x="360" y="52"/>
                    </a:lnTo>
                    <a:lnTo>
                      <a:pt x="382" y="66"/>
                    </a:lnTo>
                    <a:lnTo>
                      <a:pt x="406" y="82"/>
                    </a:lnTo>
                    <a:lnTo>
                      <a:pt x="430" y="100"/>
                    </a:lnTo>
                    <a:lnTo>
                      <a:pt x="452" y="122"/>
                    </a:lnTo>
                    <a:lnTo>
                      <a:pt x="476" y="144"/>
                    </a:lnTo>
                    <a:lnTo>
                      <a:pt x="498" y="170"/>
                    </a:lnTo>
                    <a:lnTo>
                      <a:pt x="522" y="200"/>
                    </a:lnTo>
                    <a:lnTo>
                      <a:pt x="544" y="230"/>
                    </a:lnTo>
                    <a:lnTo>
                      <a:pt x="544" y="230"/>
                    </a:lnTo>
                    <a:lnTo>
                      <a:pt x="586" y="294"/>
                    </a:lnTo>
                    <a:lnTo>
                      <a:pt x="628" y="352"/>
                    </a:lnTo>
                    <a:lnTo>
                      <a:pt x="668" y="404"/>
                    </a:lnTo>
                    <a:lnTo>
                      <a:pt x="708" y="450"/>
                    </a:lnTo>
                    <a:lnTo>
                      <a:pt x="746" y="492"/>
                    </a:lnTo>
                    <a:lnTo>
                      <a:pt x="782" y="528"/>
                    </a:lnTo>
                    <a:lnTo>
                      <a:pt x="820" y="562"/>
                    </a:lnTo>
                    <a:lnTo>
                      <a:pt x="856" y="590"/>
                    </a:lnTo>
                    <a:lnTo>
                      <a:pt x="892" y="616"/>
                    </a:lnTo>
                    <a:lnTo>
                      <a:pt x="930" y="638"/>
                    </a:lnTo>
                    <a:lnTo>
                      <a:pt x="966" y="658"/>
                    </a:lnTo>
                    <a:lnTo>
                      <a:pt x="1004" y="674"/>
                    </a:lnTo>
                    <a:lnTo>
                      <a:pt x="1042" y="686"/>
                    </a:lnTo>
                    <a:lnTo>
                      <a:pt x="1082" y="698"/>
                    </a:lnTo>
                    <a:lnTo>
                      <a:pt x="1122" y="706"/>
                    </a:lnTo>
                    <a:lnTo>
                      <a:pt x="1164" y="71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-235" y="2401"/>
                <a:ext cx="1188" cy="67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14" y="34"/>
                  </a:cxn>
                  <a:cxn ang="0">
                    <a:pos x="30" y="28"/>
                  </a:cxn>
                  <a:cxn ang="0">
                    <a:pos x="52" y="20"/>
                  </a:cxn>
                  <a:cxn ang="0">
                    <a:pos x="80" y="12"/>
                  </a:cxn>
                  <a:cxn ang="0">
                    <a:pos x="110" y="6"/>
                  </a:cxn>
                  <a:cxn ang="0">
                    <a:pos x="146" y="2"/>
                  </a:cxn>
                  <a:cxn ang="0">
                    <a:pos x="184" y="0"/>
                  </a:cxn>
                  <a:cxn ang="0">
                    <a:pos x="226" y="2"/>
                  </a:cxn>
                  <a:cxn ang="0">
                    <a:pos x="248" y="6"/>
                  </a:cxn>
                  <a:cxn ang="0">
                    <a:pos x="270" y="10"/>
                  </a:cxn>
                  <a:cxn ang="0">
                    <a:pos x="292" y="16"/>
                  </a:cxn>
                  <a:cxn ang="0">
                    <a:pos x="316" y="24"/>
                  </a:cxn>
                  <a:cxn ang="0">
                    <a:pos x="338" y="32"/>
                  </a:cxn>
                  <a:cxn ang="0">
                    <a:pos x="362" y="44"/>
                  </a:cxn>
                  <a:cxn ang="0">
                    <a:pos x="386" y="58"/>
                  </a:cxn>
                  <a:cxn ang="0">
                    <a:pos x="410" y="72"/>
                  </a:cxn>
                  <a:cxn ang="0">
                    <a:pos x="434" y="90"/>
                  </a:cxn>
                  <a:cxn ang="0">
                    <a:pos x="458" y="110"/>
                  </a:cxn>
                  <a:cxn ang="0">
                    <a:pos x="482" y="132"/>
                  </a:cxn>
                  <a:cxn ang="0">
                    <a:pos x="506" y="158"/>
                  </a:cxn>
                  <a:cxn ang="0">
                    <a:pos x="528" y="186"/>
                  </a:cxn>
                  <a:cxn ang="0">
                    <a:pos x="552" y="216"/>
                  </a:cxn>
                  <a:cxn ang="0">
                    <a:pos x="552" y="216"/>
                  </a:cxn>
                  <a:cxn ang="0">
                    <a:pos x="596" y="278"/>
                  </a:cxn>
                  <a:cxn ang="0">
                    <a:pos x="640" y="334"/>
                  </a:cxn>
                  <a:cxn ang="0">
                    <a:pos x="682" y="386"/>
                  </a:cxn>
                  <a:cxn ang="0">
                    <a:pos x="722" y="430"/>
                  </a:cxn>
                  <a:cxn ang="0">
                    <a:pos x="762" y="472"/>
                  </a:cxn>
                  <a:cxn ang="0">
                    <a:pos x="800" y="508"/>
                  </a:cxn>
                  <a:cxn ang="0">
                    <a:pos x="838" y="540"/>
                  </a:cxn>
                  <a:cxn ang="0">
                    <a:pos x="876" y="568"/>
                  </a:cxn>
                  <a:cxn ang="0">
                    <a:pos x="914" y="592"/>
                  </a:cxn>
                  <a:cxn ang="0">
                    <a:pos x="952" y="612"/>
                  </a:cxn>
                  <a:cxn ang="0">
                    <a:pos x="988" y="630"/>
                  </a:cxn>
                  <a:cxn ang="0">
                    <a:pos x="1026" y="644"/>
                  </a:cxn>
                  <a:cxn ang="0">
                    <a:pos x="1066" y="656"/>
                  </a:cxn>
                  <a:cxn ang="0">
                    <a:pos x="1106" y="666"/>
                  </a:cxn>
                  <a:cxn ang="0">
                    <a:pos x="1146" y="674"/>
                  </a:cxn>
                  <a:cxn ang="0">
                    <a:pos x="1188" y="678"/>
                  </a:cxn>
                </a:cxnLst>
                <a:rect l="0" t="0" r="r" b="b"/>
                <a:pathLst>
                  <a:path w="1188" h="678">
                    <a:moveTo>
                      <a:pt x="0" y="42"/>
                    </a:moveTo>
                    <a:lnTo>
                      <a:pt x="0" y="42"/>
                    </a:lnTo>
                    <a:lnTo>
                      <a:pt x="14" y="34"/>
                    </a:lnTo>
                    <a:lnTo>
                      <a:pt x="30" y="28"/>
                    </a:lnTo>
                    <a:lnTo>
                      <a:pt x="52" y="20"/>
                    </a:lnTo>
                    <a:lnTo>
                      <a:pt x="80" y="12"/>
                    </a:lnTo>
                    <a:lnTo>
                      <a:pt x="110" y="6"/>
                    </a:lnTo>
                    <a:lnTo>
                      <a:pt x="146" y="2"/>
                    </a:lnTo>
                    <a:lnTo>
                      <a:pt x="184" y="0"/>
                    </a:lnTo>
                    <a:lnTo>
                      <a:pt x="226" y="2"/>
                    </a:lnTo>
                    <a:lnTo>
                      <a:pt x="248" y="6"/>
                    </a:lnTo>
                    <a:lnTo>
                      <a:pt x="270" y="10"/>
                    </a:lnTo>
                    <a:lnTo>
                      <a:pt x="292" y="16"/>
                    </a:lnTo>
                    <a:lnTo>
                      <a:pt x="316" y="24"/>
                    </a:lnTo>
                    <a:lnTo>
                      <a:pt x="338" y="32"/>
                    </a:lnTo>
                    <a:lnTo>
                      <a:pt x="362" y="44"/>
                    </a:lnTo>
                    <a:lnTo>
                      <a:pt x="386" y="58"/>
                    </a:lnTo>
                    <a:lnTo>
                      <a:pt x="410" y="72"/>
                    </a:lnTo>
                    <a:lnTo>
                      <a:pt x="434" y="90"/>
                    </a:lnTo>
                    <a:lnTo>
                      <a:pt x="458" y="110"/>
                    </a:lnTo>
                    <a:lnTo>
                      <a:pt x="482" y="132"/>
                    </a:lnTo>
                    <a:lnTo>
                      <a:pt x="506" y="158"/>
                    </a:lnTo>
                    <a:lnTo>
                      <a:pt x="528" y="186"/>
                    </a:lnTo>
                    <a:lnTo>
                      <a:pt x="552" y="216"/>
                    </a:lnTo>
                    <a:lnTo>
                      <a:pt x="552" y="216"/>
                    </a:lnTo>
                    <a:lnTo>
                      <a:pt x="596" y="278"/>
                    </a:lnTo>
                    <a:lnTo>
                      <a:pt x="640" y="334"/>
                    </a:lnTo>
                    <a:lnTo>
                      <a:pt x="682" y="386"/>
                    </a:lnTo>
                    <a:lnTo>
                      <a:pt x="722" y="430"/>
                    </a:lnTo>
                    <a:lnTo>
                      <a:pt x="762" y="472"/>
                    </a:lnTo>
                    <a:lnTo>
                      <a:pt x="800" y="508"/>
                    </a:lnTo>
                    <a:lnTo>
                      <a:pt x="838" y="540"/>
                    </a:lnTo>
                    <a:lnTo>
                      <a:pt x="876" y="568"/>
                    </a:lnTo>
                    <a:lnTo>
                      <a:pt x="914" y="592"/>
                    </a:lnTo>
                    <a:lnTo>
                      <a:pt x="952" y="612"/>
                    </a:lnTo>
                    <a:lnTo>
                      <a:pt x="988" y="630"/>
                    </a:lnTo>
                    <a:lnTo>
                      <a:pt x="1026" y="644"/>
                    </a:lnTo>
                    <a:lnTo>
                      <a:pt x="1066" y="656"/>
                    </a:lnTo>
                    <a:lnTo>
                      <a:pt x="1106" y="666"/>
                    </a:lnTo>
                    <a:lnTo>
                      <a:pt x="1146" y="674"/>
                    </a:lnTo>
                    <a:lnTo>
                      <a:pt x="1188" y="6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-228" y="2411"/>
                <a:ext cx="1208" cy="645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14" y="42"/>
                  </a:cxn>
                  <a:cxn ang="0">
                    <a:pos x="30" y="36"/>
                  </a:cxn>
                  <a:cxn ang="0">
                    <a:pos x="52" y="26"/>
                  </a:cxn>
                  <a:cxn ang="0">
                    <a:pos x="78" y="18"/>
                  </a:cxn>
                  <a:cxn ang="0">
                    <a:pos x="110" y="10"/>
                  </a:cxn>
                  <a:cxn ang="0">
                    <a:pos x="144" y="4"/>
                  </a:cxn>
                  <a:cxn ang="0">
                    <a:pos x="182" y="0"/>
                  </a:cxn>
                  <a:cxn ang="0">
                    <a:pos x="224" y="2"/>
                  </a:cxn>
                  <a:cxn ang="0">
                    <a:pos x="246" y="4"/>
                  </a:cxn>
                  <a:cxn ang="0">
                    <a:pos x="268" y="8"/>
                  </a:cxn>
                  <a:cxn ang="0">
                    <a:pos x="292" y="12"/>
                  </a:cxn>
                  <a:cxn ang="0">
                    <a:pos x="314" y="20"/>
                  </a:cxn>
                  <a:cxn ang="0">
                    <a:pos x="338" y="28"/>
                  </a:cxn>
                  <a:cxn ang="0">
                    <a:pos x="362" y="38"/>
                  </a:cxn>
                  <a:cxn ang="0">
                    <a:pos x="386" y="50"/>
                  </a:cxn>
                  <a:cxn ang="0">
                    <a:pos x="412" y="66"/>
                  </a:cxn>
                  <a:cxn ang="0">
                    <a:pos x="436" y="82"/>
                  </a:cxn>
                  <a:cxn ang="0">
                    <a:pos x="460" y="102"/>
                  </a:cxn>
                  <a:cxn ang="0">
                    <a:pos x="484" y="122"/>
                  </a:cxn>
                  <a:cxn ang="0">
                    <a:pos x="510" y="148"/>
                  </a:cxn>
                  <a:cxn ang="0">
                    <a:pos x="534" y="174"/>
                  </a:cxn>
                  <a:cxn ang="0">
                    <a:pos x="558" y="204"/>
                  </a:cxn>
                  <a:cxn ang="0">
                    <a:pos x="558" y="204"/>
                  </a:cxn>
                  <a:cxn ang="0">
                    <a:pos x="606" y="266"/>
                  </a:cxn>
                  <a:cxn ang="0">
                    <a:pos x="650" y="320"/>
                  </a:cxn>
                  <a:cxn ang="0">
                    <a:pos x="694" y="370"/>
                  </a:cxn>
                  <a:cxn ang="0">
                    <a:pos x="736" y="414"/>
                  </a:cxn>
                  <a:cxn ang="0">
                    <a:pos x="776" y="452"/>
                  </a:cxn>
                  <a:cxn ang="0">
                    <a:pos x="816" y="488"/>
                  </a:cxn>
                  <a:cxn ang="0">
                    <a:pos x="856" y="518"/>
                  </a:cxn>
                  <a:cxn ang="0">
                    <a:pos x="894" y="544"/>
                  </a:cxn>
                  <a:cxn ang="0">
                    <a:pos x="932" y="566"/>
                  </a:cxn>
                  <a:cxn ang="0">
                    <a:pos x="970" y="586"/>
                  </a:cxn>
                  <a:cxn ang="0">
                    <a:pos x="1008" y="602"/>
                  </a:cxn>
                  <a:cxn ang="0">
                    <a:pos x="1048" y="616"/>
                  </a:cxn>
                  <a:cxn ang="0">
                    <a:pos x="1086" y="626"/>
                  </a:cxn>
                  <a:cxn ang="0">
                    <a:pos x="1126" y="634"/>
                  </a:cxn>
                  <a:cxn ang="0">
                    <a:pos x="1168" y="640"/>
                  </a:cxn>
                  <a:cxn ang="0">
                    <a:pos x="1210" y="644"/>
                  </a:cxn>
                </a:cxnLst>
                <a:rect l="0" t="0" r="r" b="b"/>
                <a:pathLst>
                  <a:path w="1210" h="644">
                    <a:moveTo>
                      <a:pt x="0" y="50"/>
                    </a:moveTo>
                    <a:lnTo>
                      <a:pt x="0" y="50"/>
                    </a:lnTo>
                    <a:lnTo>
                      <a:pt x="14" y="42"/>
                    </a:lnTo>
                    <a:lnTo>
                      <a:pt x="30" y="36"/>
                    </a:lnTo>
                    <a:lnTo>
                      <a:pt x="52" y="26"/>
                    </a:lnTo>
                    <a:lnTo>
                      <a:pt x="78" y="18"/>
                    </a:lnTo>
                    <a:lnTo>
                      <a:pt x="110" y="10"/>
                    </a:lnTo>
                    <a:lnTo>
                      <a:pt x="144" y="4"/>
                    </a:lnTo>
                    <a:lnTo>
                      <a:pt x="182" y="0"/>
                    </a:lnTo>
                    <a:lnTo>
                      <a:pt x="224" y="2"/>
                    </a:lnTo>
                    <a:lnTo>
                      <a:pt x="246" y="4"/>
                    </a:lnTo>
                    <a:lnTo>
                      <a:pt x="268" y="8"/>
                    </a:lnTo>
                    <a:lnTo>
                      <a:pt x="292" y="12"/>
                    </a:lnTo>
                    <a:lnTo>
                      <a:pt x="314" y="20"/>
                    </a:lnTo>
                    <a:lnTo>
                      <a:pt x="338" y="28"/>
                    </a:lnTo>
                    <a:lnTo>
                      <a:pt x="362" y="38"/>
                    </a:lnTo>
                    <a:lnTo>
                      <a:pt x="386" y="50"/>
                    </a:lnTo>
                    <a:lnTo>
                      <a:pt x="412" y="66"/>
                    </a:lnTo>
                    <a:lnTo>
                      <a:pt x="436" y="82"/>
                    </a:lnTo>
                    <a:lnTo>
                      <a:pt x="460" y="102"/>
                    </a:lnTo>
                    <a:lnTo>
                      <a:pt x="484" y="122"/>
                    </a:lnTo>
                    <a:lnTo>
                      <a:pt x="510" y="148"/>
                    </a:lnTo>
                    <a:lnTo>
                      <a:pt x="534" y="174"/>
                    </a:lnTo>
                    <a:lnTo>
                      <a:pt x="558" y="204"/>
                    </a:lnTo>
                    <a:lnTo>
                      <a:pt x="558" y="204"/>
                    </a:lnTo>
                    <a:lnTo>
                      <a:pt x="606" y="266"/>
                    </a:lnTo>
                    <a:lnTo>
                      <a:pt x="650" y="320"/>
                    </a:lnTo>
                    <a:lnTo>
                      <a:pt x="694" y="370"/>
                    </a:lnTo>
                    <a:lnTo>
                      <a:pt x="736" y="414"/>
                    </a:lnTo>
                    <a:lnTo>
                      <a:pt x="776" y="452"/>
                    </a:lnTo>
                    <a:lnTo>
                      <a:pt x="816" y="488"/>
                    </a:lnTo>
                    <a:lnTo>
                      <a:pt x="856" y="518"/>
                    </a:lnTo>
                    <a:lnTo>
                      <a:pt x="894" y="544"/>
                    </a:lnTo>
                    <a:lnTo>
                      <a:pt x="932" y="566"/>
                    </a:lnTo>
                    <a:lnTo>
                      <a:pt x="970" y="586"/>
                    </a:lnTo>
                    <a:lnTo>
                      <a:pt x="1008" y="602"/>
                    </a:lnTo>
                    <a:lnTo>
                      <a:pt x="1048" y="616"/>
                    </a:lnTo>
                    <a:lnTo>
                      <a:pt x="1086" y="626"/>
                    </a:lnTo>
                    <a:lnTo>
                      <a:pt x="1126" y="634"/>
                    </a:lnTo>
                    <a:lnTo>
                      <a:pt x="1168" y="640"/>
                    </a:lnTo>
                    <a:lnTo>
                      <a:pt x="1210" y="6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-220" y="2419"/>
                <a:ext cx="1230" cy="614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0" y="58"/>
                  </a:cxn>
                  <a:cxn ang="0">
                    <a:pos x="14" y="50"/>
                  </a:cxn>
                  <a:cxn ang="0">
                    <a:pos x="30" y="42"/>
                  </a:cxn>
                  <a:cxn ang="0">
                    <a:pos x="50" y="34"/>
                  </a:cxn>
                  <a:cxn ang="0">
                    <a:pos x="76" y="24"/>
                  </a:cxn>
                  <a:cxn ang="0">
                    <a:pos x="108" y="14"/>
                  </a:cxn>
                  <a:cxn ang="0">
                    <a:pos x="142" y="6"/>
                  </a:cxn>
                  <a:cxn ang="0">
                    <a:pos x="182" y="2"/>
                  </a:cxn>
                  <a:cxn ang="0">
                    <a:pos x="224" y="0"/>
                  </a:cxn>
                  <a:cxn ang="0">
                    <a:pos x="246" y="2"/>
                  </a:cxn>
                  <a:cxn ang="0">
                    <a:pos x="268" y="6"/>
                  </a:cxn>
                  <a:cxn ang="0">
                    <a:pos x="290" y="10"/>
                  </a:cxn>
                  <a:cxn ang="0">
                    <a:pos x="314" y="16"/>
                  </a:cxn>
                  <a:cxn ang="0">
                    <a:pos x="338" y="22"/>
                  </a:cxn>
                  <a:cxn ang="0">
                    <a:pos x="362" y="32"/>
                  </a:cxn>
                  <a:cxn ang="0">
                    <a:pos x="388" y="44"/>
                  </a:cxn>
                  <a:cxn ang="0">
                    <a:pos x="412" y="58"/>
                  </a:cxn>
                  <a:cxn ang="0">
                    <a:pos x="438" y="74"/>
                  </a:cxn>
                  <a:cxn ang="0">
                    <a:pos x="462" y="92"/>
                  </a:cxn>
                  <a:cxn ang="0">
                    <a:pos x="488" y="112"/>
                  </a:cxn>
                  <a:cxn ang="0">
                    <a:pos x="514" y="136"/>
                  </a:cxn>
                  <a:cxn ang="0">
                    <a:pos x="538" y="162"/>
                  </a:cxn>
                  <a:cxn ang="0">
                    <a:pos x="564" y="192"/>
                  </a:cxn>
                  <a:cxn ang="0">
                    <a:pos x="564" y="192"/>
                  </a:cxn>
                  <a:cxn ang="0">
                    <a:pos x="612" y="252"/>
                  </a:cxn>
                  <a:cxn ang="0">
                    <a:pos x="660" y="304"/>
                  </a:cxn>
                  <a:cxn ang="0">
                    <a:pos x="704" y="352"/>
                  </a:cxn>
                  <a:cxn ang="0">
                    <a:pos x="748" y="396"/>
                  </a:cxn>
                  <a:cxn ang="0">
                    <a:pos x="790" y="434"/>
                  </a:cxn>
                  <a:cxn ang="0">
                    <a:pos x="832" y="466"/>
                  </a:cxn>
                  <a:cxn ang="0">
                    <a:pos x="872" y="496"/>
                  </a:cxn>
                  <a:cxn ang="0">
                    <a:pos x="910" y="520"/>
                  </a:cxn>
                  <a:cxn ang="0">
                    <a:pos x="950" y="542"/>
                  </a:cxn>
                  <a:cxn ang="0">
                    <a:pos x="988" y="560"/>
                  </a:cxn>
                  <a:cxn ang="0">
                    <a:pos x="1028" y="574"/>
                  </a:cxn>
                  <a:cxn ang="0">
                    <a:pos x="1066" y="586"/>
                  </a:cxn>
                  <a:cxn ang="0">
                    <a:pos x="1106" y="596"/>
                  </a:cxn>
                  <a:cxn ang="0">
                    <a:pos x="1146" y="602"/>
                  </a:cxn>
                  <a:cxn ang="0">
                    <a:pos x="1188" y="606"/>
                  </a:cxn>
                  <a:cxn ang="0">
                    <a:pos x="1230" y="610"/>
                  </a:cxn>
                </a:cxnLst>
                <a:rect l="0" t="0" r="r" b="b"/>
                <a:pathLst>
                  <a:path w="1230" h="610">
                    <a:moveTo>
                      <a:pt x="0" y="58"/>
                    </a:moveTo>
                    <a:lnTo>
                      <a:pt x="0" y="58"/>
                    </a:lnTo>
                    <a:lnTo>
                      <a:pt x="14" y="50"/>
                    </a:lnTo>
                    <a:lnTo>
                      <a:pt x="30" y="42"/>
                    </a:lnTo>
                    <a:lnTo>
                      <a:pt x="50" y="34"/>
                    </a:lnTo>
                    <a:lnTo>
                      <a:pt x="76" y="24"/>
                    </a:lnTo>
                    <a:lnTo>
                      <a:pt x="108" y="14"/>
                    </a:lnTo>
                    <a:lnTo>
                      <a:pt x="142" y="6"/>
                    </a:lnTo>
                    <a:lnTo>
                      <a:pt x="182" y="2"/>
                    </a:lnTo>
                    <a:lnTo>
                      <a:pt x="224" y="0"/>
                    </a:lnTo>
                    <a:lnTo>
                      <a:pt x="246" y="2"/>
                    </a:lnTo>
                    <a:lnTo>
                      <a:pt x="268" y="6"/>
                    </a:lnTo>
                    <a:lnTo>
                      <a:pt x="290" y="10"/>
                    </a:lnTo>
                    <a:lnTo>
                      <a:pt x="314" y="16"/>
                    </a:lnTo>
                    <a:lnTo>
                      <a:pt x="338" y="22"/>
                    </a:lnTo>
                    <a:lnTo>
                      <a:pt x="362" y="32"/>
                    </a:lnTo>
                    <a:lnTo>
                      <a:pt x="388" y="44"/>
                    </a:lnTo>
                    <a:lnTo>
                      <a:pt x="412" y="58"/>
                    </a:lnTo>
                    <a:lnTo>
                      <a:pt x="438" y="74"/>
                    </a:lnTo>
                    <a:lnTo>
                      <a:pt x="462" y="92"/>
                    </a:lnTo>
                    <a:lnTo>
                      <a:pt x="488" y="112"/>
                    </a:lnTo>
                    <a:lnTo>
                      <a:pt x="514" y="136"/>
                    </a:lnTo>
                    <a:lnTo>
                      <a:pt x="538" y="162"/>
                    </a:lnTo>
                    <a:lnTo>
                      <a:pt x="564" y="192"/>
                    </a:lnTo>
                    <a:lnTo>
                      <a:pt x="564" y="192"/>
                    </a:lnTo>
                    <a:lnTo>
                      <a:pt x="612" y="252"/>
                    </a:lnTo>
                    <a:lnTo>
                      <a:pt x="660" y="304"/>
                    </a:lnTo>
                    <a:lnTo>
                      <a:pt x="704" y="352"/>
                    </a:lnTo>
                    <a:lnTo>
                      <a:pt x="748" y="396"/>
                    </a:lnTo>
                    <a:lnTo>
                      <a:pt x="790" y="434"/>
                    </a:lnTo>
                    <a:lnTo>
                      <a:pt x="832" y="466"/>
                    </a:lnTo>
                    <a:lnTo>
                      <a:pt x="872" y="496"/>
                    </a:lnTo>
                    <a:lnTo>
                      <a:pt x="910" y="520"/>
                    </a:lnTo>
                    <a:lnTo>
                      <a:pt x="950" y="542"/>
                    </a:lnTo>
                    <a:lnTo>
                      <a:pt x="988" y="560"/>
                    </a:lnTo>
                    <a:lnTo>
                      <a:pt x="1028" y="574"/>
                    </a:lnTo>
                    <a:lnTo>
                      <a:pt x="1066" y="586"/>
                    </a:lnTo>
                    <a:lnTo>
                      <a:pt x="1106" y="596"/>
                    </a:lnTo>
                    <a:lnTo>
                      <a:pt x="1146" y="602"/>
                    </a:lnTo>
                    <a:lnTo>
                      <a:pt x="1188" y="606"/>
                    </a:lnTo>
                    <a:lnTo>
                      <a:pt x="1230" y="6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-207" y="2428"/>
                <a:ext cx="1249" cy="572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68"/>
                  </a:cxn>
                  <a:cxn ang="0">
                    <a:pos x="14" y="58"/>
                  </a:cxn>
                  <a:cxn ang="0">
                    <a:pos x="28" y="50"/>
                  </a:cxn>
                  <a:cxn ang="0">
                    <a:pos x="50" y="40"/>
                  </a:cxn>
                  <a:cxn ang="0">
                    <a:pos x="76" y="28"/>
                  </a:cxn>
                  <a:cxn ang="0">
                    <a:pos x="106" y="18"/>
                  </a:cxn>
                  <a:cxn ang="0">
                    <a:pos x="142" y="10"/>
                  </a:cxn>
                  <a:cxn ang="0">
                    <a:pos x="180" y="2"/>
                  </a:cxn>
                  <a:cxn ang="0">
                    <a:pos x="222" y="0"/>
                  </a:cxn>
                  <a:cxn ang="0">
                    <a:pos x="244" y="2"/>
                  </a:cxn>
                  <a:cxn ang="0">
                    <a:pos x="266" y="2"/>
                  </a:cxn>
                  <a:cxn ang="0">
                    <a:pos x="290" y="6"/>
                  </a:cxn>
                  <a:cxn ang="0">
                    <a:pos x="314" y="12"/>
                  </a:cxn>
                  <a:cxn ang="0">
                    <a:pos x="338" y="18"/>
                  </a:cxn>
                  <a:cxn ang="0">
                    <a:pos x="362" y="26"/>
                  </a:cxn>
                  <a:cxn ang="0">
                    <a:pos x="388" y="38"/>
                  </a:cxn>
                  <a:cxn ang="0">
                    <a:pos x="414" y="50"/>
                  </a:cxn>
                  <a:cxn ang="0">
                    <a:pos x="440" y="66"/>
                  </a:cxn>
                  <a:cxn ang="0">
                    <a:pos x="464" y="82"/>
                  </a:cxn>
                  <a:cxn ang="0">
                    <a:pos x="490" y="102"/>
                  </a:cxn>
                  <a:cxn ang="0">
                    <a:pos x="516" y="126"/>
                  </a:cxn>
                  <a:cxn ang="0">
                    <a:pos x="544" y="150"/>
                  </a:cxn>
                  <a:cxn ang="0">
                    <a:pos x="570" y="180"/>
                  </a:cxn>
                  <a:cxn ang="0">
                    <a:pos x="570" y="180"/>
                  </a:cxn>
                  <a:cxn ang="0">
                    <a:pos x="620" y="236"/>
                  </a:cxn>
                  <a:cxn ang="0">
                    <a:pos x="668" y="288"/>
                  </a:cxn>
                  <a:cxn ang="0">
                    <a:pos x="716" y="334"/>
                  </a:cxn>
                  <a:cxn ang="0">
                    <a:pos x="760" y="376"/>
                  </a:cxn>
                  <a:cxn ang="0">
                    <a:pos x="804" y="412"/>
                  </a:cxn>
                  <a:cxn ang="0">
                    <a:pos x="846" y="444"/>
                  </a:cxn>
                  <a:cxn ang="0">
                    <a:pos x="886" y="472"/>
                  </a:cxn>
                  <a:cxn ang="0">
                    <a:pos x="928" y="496"/>
                  </a:cxn>
                  <a:cxn ang="0">
                    <a:pos x="966" y="516"/>
                  </a:cxn>
                  <a:cxn ang="0">
                    <a:pos x="1006" y="532"/>
                  </a:cxn>
                  <a:cxn ang="0">
                    <a:pos x="1046" y="546"/>
                  </a:cxn>
                  <a:cxn ang="0">
                    <a:pos x="1086" y="556"/>
                  </a:cxn>
                  <a:cxn ang="0">
                    <a:pos x="1126" y="564"/>
                  </a:cxn>
                  <a:cxn ang="0">
                    <a:pos x="1166" y="568"/>
                  </a:cxn>
                  <a:cxn ang="0">
                    <a:pos x="1208" y="572"/>
                  </a:cxn>
                  <a:cxn ang="0">
                    <a:pos x="1250" y="572"/>
                  </a:cxn>
                </a:cxnLst>
                <a:rect l="0" t="0" r="r" b="b"/>
                <a:pathLst>
                  <a:path w="1250" h="572">
                    <a:moveTo>
                      <a:pt x="0" y="68"/>
                    </a:moveTo>
                    <a:lnTo>
                      <a:pt x="0" y="68"/>
                    </a:lnTo>
                    <a:lnTo>
                      <a:pt x="14" y="58"/>
                    </a:lnTo>
                    <a:lnTo>
                      <a:pt x="28" y="50"/>
                    </a:lnTo>
                    <a:lnTo>
                      <a:pt x="50" y="40"/>
                    </a:lnTo>
                    <a:lnTo>
                      <a:pt x="76" y="28"/>
                    </a:lnTo>
                    <a:lnTo>
                      <a:pt x="106" y="18"/>
                    </a:lnTo>
                    <a:lnTo>
                      <a:pt x="142" y="10"/>
                    </a:lnTo>
                    <a:lnTo>
                      <a:pt x="180" y="2"/>
                    </a:lnTo>
                    <a:lnTo>
                      <a:pt x="222" y="0"/>
                    </a:lnTo>
                    <a:lnTo>
                      <a:pt x="244" y="2"/>
                    </a:lnTo>
                    <a:lnTo>
                      <a:pt x="266" y="2"/>
                    </a:lnTo>
                    <a:lnTo>
                      <a:pt x="290" y="6"/>
                    </a:lnTo>
                    <a:lnTo>
                      <a:pt x="314" y="12"/>
                    </a:lnTo>
                    <a:lnTo>
                      <a:pt x="338" y="18"/>
                    </a:lnTo>
                    <a:lnTo>
                      <a:pt x="362" y="26"/>
                    </a:lnTo>
                    <a:lnTo>
                      <a:pt x="388" y="38"/>
                    </a:lnTo>
                    <a:lnTo>
                      <a:pt x="414" y="50"/>
                    </a:lnTo>
                    <a:lnTo>
                      <a:pt x="440" y="66"/>
                    </a:lnTo>
                    <a:lnTo>
                      <a:pt x="464" y="82"/>
                    </a:lnTo>
                    <a:lnTo>
                      <a:pt x="490" y="102"/>
                    </a:lnTo>
                    <a:lnTo>
                      <a:pt x="516" y="126"/>
                    </a:lnTo>
                    <a:lnTo>
                      <a:pt x="544" y="150"/>
                    </a:lnTo>
                    <a:lnTo>
                      <a:pt x="570" y="180"/>
                    </a:lnTo>
                    <a:lnTo>
                      <a:pt x="570" y="180"/>
                    </a:lnTo>
                    <a:lnTo>
                      <a:pt x="620" y="236"/>
                    </a:lnTo>
                    <a:lnTo>
                      <a:pt x="668" y="288"/>
                    </a:lnTo>
                    <a:lnTo>
                      <a:pt x="716" y="334"/>
                    </a:lnTo>
                    <a:lnTo>
                      <a:pt x="760" y="376"/>
                    </a:lnTo>
                    <a:lnTo>
                      <a:pt x="804" y="412"/>
                    </a:lnTo>
                    <a:lnTo>
                      <a:pt x="846" y="444"/>
                    </a:lnTo>
                    <a:lnTo>
                      <a:pt x="886" y="472"/>
                    </a:lnTo>
                    <a:lnTo>
                      <a:pt x="928" y="496"/>
                    </a:lnTo>
                    <a:lnTo>
                      <a:pt x="966" y="516"/>
                    </a:lnTo>
                    <a:lnTo>
                      <a:pt x="1006" y="532"/>
                    </a:lnTo>
                    <a:lnTo>
                      <a:pt x="1046" y="546"/>
                    </a:lnTo>
                    <a:lnTo>
                      <a:pt x="1086" y="556"/>
                    </a:lnTo>
                    <a:lnTo>
                      <a:pt x="1126" y="564"/>
                    </a:lnTo>
                    <a:lnTo>
                      <a:pt x="1166" y="568"/>
                    </a:lnTo>
                    <a:lnTo>
                      <a:pt x="1208" y="572"/>
                    </a:lnTo>
                    <a:lnTo>
                      <a:pt x="1250" y="57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-198" y="2440"/>
                <a:ext cx="1268" cy="535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0" y="76"/>
                  </a:cxn>
                  <a:cxn ang="0">
                    <a:pos x="14" y="68"/>
                  </a:cxn>
                  <a:cxn ang="0">
                    <a:pos x="28" y="58"/>
                  </a:cxn>
                  <a:cxn ang="0">
                    <a:pos x="50" y="46"/>
                  </a:cxn>
                  <a:cxn ang="0">
                    <a:pos x="76" y="34"/>
                  </a:cxn>
                  <a:cxn ang="0">
                    <a:pos x="106" y="22"/>
                  </a:cxn>
                  <a:cxn ang="0">
                    <a:pos x="140" y="12"/>
                  </a:cxn>
                  <a:cxn ang="0">
                    <a:pos x="180" y="4"/>
                  </a:cxn>
                  <a:cxn ang="0">
                    <a:pos x="222" y="0"/>
                  </a:cxn>
                  <a:cxn ang="0">
                    <a:pos x="244" y="0"/>
                  </a:cxn>
                  <a:cxn ang="0">
                    <a:pos x="266" y="2"/>
                  </a:cxn>
                  <a:cxn ang="0">
                    <a:pos x="290" y="4"/>
                  </a:cxn>
                  <a:cxn ang="0">
                    <a:pos x="314" y="8"/>
                  </a:cxn>
                  <a:cxn ang="0">
                    <a:pos x="338" y="14"/>
                  </a:cxn>
                  <a:cxn ang="0">
                    <a:pos x="364" y="22"/>
                  </a:cxn>
                  <a:cxn ang="0">
                    <a:pos x="388" y="30"/>
                  </a:cxn>
                  <a:cxn ang="0">
                    <a:pos x="414" y="42"/>
                  </a:cxn>
                  <a:cxn ang="0">
                    <a:pos x="440" y="56"/>
                  </a:cxn>
                  <a:cxn ang="0">
                    <a:pos x="468" y="74"/>
                  </a:cxn>
                  <a:cxn ang="0">
                    <a:pos x="494" y="92"/>
                  </a:cxn>
                  <a:cxn ang="0">
                    <a:pos x="520" y="114"/>
                  </a:cxn>
                  <a:cxn ang="0">
                    <a:pos x="548" y="140"/>
                  </a:cxn>
                  <a:cxn ang="0">
                    <a:pos x="574" y="166"/>
                  </a:cxn>
                  <a:cxn ang="0">
                    <a:pos x="574" y="166"/>
                  </a:cxn>
                  <a:cxn ang="0">
                    <a:pos x="628" y="222"/>
                  </a:cxn>
                  <a:cxn ang="0">
                    <a:pos x="678" y="272"/>
                  </a:cxn>
                  <a:cxn ang="0">
                    <a:pos x="726" y="318"/>
                  </a:cxn>
                  <a:cxn ang="0">
                    <a:pos x="772" y="358"/>
                  </a:cxn>
                  <a:cxn ang="0">
                    <a:pos x="816" y="392"/>
                  </a:cxn>
                  <a:cxn ang="0">
                    <a:pos x="860" y="424"/>
                  </a:cxn>
                  <a:cxn ang="0">
                    <a:pos x="902" y="450"/>
                  </a:cxn>
                  <a:cxn ang="0">
                    <a:pos x="944" y="472"/>
                  </a:cxn>
                  <a:cxn ang="0">
                    <a:pos x="984" y="490"/>
                  </a:cxn>
                  <a:cxn ang="0">
                    <a:pos x="1024" y="506"/>
                  </a:cxn>
                  <a:cxn ang="0">
                    <a:pos x="1064" y="516"/>
                  </a:cxn>
                  <a:cxn ang="0">
                    <a:pos x="1104" y="526"/>
                  </a:cxn>
                  <a:cxn ang="0">
                    <a:pos x="1144" y="532"/>
                  </a:cxn>
                  <a:cxn ang="0">
                    <a:pos x="1184" y="536"/>
                  </a:cxn>
                  <a:cxn ang="0">
                    <a:pos x="1226" y="536"/>
                  </a:cxn>
                  <a:cxn ang="0">
                    <a:pos x="1270" y="536"/>
                  </a:cxn>
                </a:cxnLst>
                <a:rect l="0" t="0" r="r" b="b"/>
                <a:pathLst>
                  <a:path w="1270" h="536">
                    <a:moveTo>
                      <a:pt x="0" y="76"/>
                    </a:moveTo>
                    <a:lnTo>
                      <a:pt x="0" y="76"/>
                    </a:lnTo>
                    <a:lnTo>
                      <a:pt x="14" y="68"/>
                    </a:lnTo>
                    <a:lnTo>
                      <a:pt x="28" y="58"/>
                    </a:lnTo>
                    <a:lnTo>
                      <a:pt x="50" y="46"/>
                    </a:lnTo>
                    <a:lnTo>
                      <a:pt x="76" y="34"/>
                    </a:lnTo>
                    <a:lnTo>
                      <a:pt x="106" y="22"/>
                    </a:lnTo>
                    <a:lnTo>
                      <a:pt x="140" y="12"/>
                    </a:lnTo>
                    <a:lnTo>
                      <a:pt x="180" y="4"/>
                    </a:lnTo>
                    <a:lnTo>
                      <a:pt x="222" y="0"/>
                    </a:lnTo>
                    <a:lnTo>
                      <a:pt x="244" y="0"/>
                    </a:lnTo>
                    <a:lnTo>
                      <a:pt x="266" y="2"/>
                    </a:lnTo>
                    <a:lnTo>
                      <a:pt x="290" y="4"/>
                    </a:lnTo>
                    <a:lnTo>
                      <a:pt x="314" y="8"/>
                    </a:lnTo>
                    <a:lnTo>
                      <a:pt x="338" y="14"/>
                    </a:lnTo>
                    <a:lnTo>
                      <a:pt x="364" y="22"/>
                    </a:lnTo>
                    <a:lnTo>
                      <a:pt x="388" y="30"/>
                    </a:lnTo>
                    <a:lnTo>
                      <a:pt x="414" y="42"/>
                    </a:lnTo>
                    <a:lnTo>
                      <a:pt x="440" y="56"/>
                    </a:lnTo>
                    <a:lnTo>
                      <a:pt x="468" y="74"/>
                    </a:lnTo>
                    <a:lnTo>
                      <a:pt x="494" y="92"/>
                    </a:lnTo>
                    <a:lnTo>
                      <a:pt x="520" y="114"/>
                    </a:lnTo>
                    <a:lnTo>
                      <a:pt x="548" y="140"/>
                    </a:lnTo>
                    <a:lnTo>
                      <a:pt x="574" y="166"/>
                    </a:lnTo>
                    <a:lnTo>
                      <a:pt x="574" y="166"/>
                    </a:lnTo>
                    <a:lnTo>
                      <a:pt x="628" y="222"/>
                    </a:lnTo>
                    <a:lnTo>
                      <a:pt x="678" y="272"/>
                    </a:lnTo>
                    <a:lnTo>
                      <a:pt x="726" y="318"/>
                    </a:lnTo>
                    <a:lnTo>
                      <a:pt x="772" y="358"/>
                    </a:lnTo>
                    <a:lnTo>
                      <a:pt x="816" y="392"/>
                    </a:lnTo>
                    <a:lnTo>
                      <a:pt x="860" y="424"/>
                    </a:lnTo>
                    <a:lnTo>
                      <a:pt x="902" y="450"/>
                    </a:lnTo>
                    <a:lnTo>
                      <a:pt x="944" y="472"/>
                    </a:lnTo>
                    <a:lnTo>
                      <a:pt x="984" y="490"/>
                    </a:lnTo>
                    <a:lnTo>
                      <a:pt x="1024" y="506"/>
                    </a:lnTo>
                    <a:lnTo>
                      <a:pt x="1064" y="516"/>
                    </a:lnTo>
                    <a:lnTo>
                      <a:pt x="1104" y="526"/>
                    </a:lnTo>
                    <a:lnTo>
                      <a:pt x="1144" y="532"/>
                    </a:lnTo>
                    <a:lnTo>
                      <a:pt x="1184" y="536"/>
                    </a:lnTo>
                    <a:lnTo>
                      <a:pt x="1226" y="536"/>
                    </a:lnTo>
                    <a:lnTo>
                      <a:pt x="1270" y="5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-188" y="2449"/>
                <a:ext cx="1287" cy="502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86"/>
                  </a:cxn>
                  <a:cxn ang="0">
                    <a:pos x="12" y="76"/>
                  </a:cxn>
                  <a:cxn ang="0">
                    <a:pos x="28" y="66"/>
                  </a:cxn>
                  <a:cxn ang="0">
                    <a:pos x="48" y="54"/>
                  </a:cxn>
                  <a:cxn ang="0">
                    <a:pos x="74" y="42"/>
                  </a:cxn>
                  <a:cxn ang="0">
                    <a:pos x="104" y="28"/>
                  </a:cxn>
                  <a:cxn ang="0">
                    <a:pos x="138" y="16"/>
                  </a:cxn>
                  <a:cxn ang="0">
                    <a:pos x="176" y="6"/>
                  </a:cxn>
                  <a:cxn ang="0">
                    <a:pos x="218" y="2"/>
                  </a:cxn>
                  <a:cxn ang="0">
                    <a:pos x="240" y="0"/>
                  </a:cxn>
                  <a:cxn ang="0">
                    <a:pos x="264" y="0"/>
                  </a:cxn>
                  <a:cxn ang="0">
                    <a:pos x="288" y="2"/>
                  </a:cxn>
                  <a:cxn ang="0">
                    <a:pos x="312" y="4"/>
                  </a:cxn>
                  <a:cxn ang="0">
                    <a:pos x="336" y="10"/>
                  </a:cxn>
                  <a:cxn ang="0">
                    <a:pos x="362" y="16"/>
                  </a:cxn>
                  <a:cxn ang="0">
                    <a:pos x="388" y="24"/>
                  </a:cxn>
                  <a:cxn ang="0">
                    <a:pos x="414" y="36"/>
                  </a:cxn>
                  <a:cxn ang="0">
                    <a:pos x="440" y="50"/>
                  </a:cxn>
                  <a:cxn ang="0">
                    <a:pos x="468" y="64"/>
                  </a:cxn>
                  <a:cxn ang="0">
                    <a:pos x="494" y="82"/>
                  </a:cxn>
                  <a:cxn ang="0">
                    <a:pos x="522" y="104"/>
                  </a:cxn>
                  <a:cxn ang="0">
                    <a:pos x="550" y="128"/>
                  </a:cxn>
                  <a:cxn ang="0">
                    <a:pos x="578" y="154"/>
                  </a:cxn>
                  <a:cxn ang="0">
                    <a:pos x="578" y="154"/>
                  </a:cxn>
                  <a:cxn ang="0">
                    <a:pos x="632" y="208"/>
                  </a:cxn>
                  <a:cxn ang="0">
                    <a:pos x="684" y="256"/>
                  </a:cxn>
                  <a:cxn ang="0">
                    <a:pos x="734" y="300"/>
                  </a:cxn>
                  <a:cxn ang="0">
                    <a:pos x="782" y="338"/>
                  </a:cxn>
                  <a:cxn ang="0">
                    <a:pos x="828" y="372"/>
                  </a:cxn>
                  <a:cxn ang="0">
                    <a:pos x="872" y="400"/>
                  </a:cxn>
                  <a:cxn ang="0">
                    <a:pos x="914" y="426"/>
                  </a:cxn>
                  <a:cxn ang="0">
                    <a:pos x="956" y="446"/>
                  </a:cxn>
                  <a:cxn ang="0">
                    <a:pos x="998" y="464"/>
                  </a:cxn>
                  <a:cxn ang="0">
                    <a:pos x="1038" y="478"/>
                  </a:cxn>
                  <a:cxn ang="0">
                    <a:pos x="1078" y="488"/>
                  </a:cxn>
                  <a:cxn ang="0">
                    <a:pos x="1118" y="494"/>
                  </a:cxn>
                  <a:cxn ang="0">
                    <a:pos x="1160" y="498"/>
                  </a:cxn>
                  <a:cxn ang="0">
                    <a:pos x="1200" y="500"/>
                  </a:cxn>
                  <a:cxn ang="0">
                    <a:pos x="1242" y="500"/>
                  </a:cxn>
                  <a:cxn ang="0">
                    <a:pos x="1286" y="498"/>
                  </a:cxn>
                </a:cxnLst>
                <a:rect l="0" t="0" r="r" b="b"/>
                <a:pathLst>
                  <a:path w="1286" h="500">
                    <a:moveTo>
                      <a:pt x="0" y="86"/>
                    </a:moveTo>
                    <a:lnTo>
                      <a:pt x="0" y="86"/>
                    </a:lnTo>
                    <a:lnTo>
                      <a:pt x="12" y="76"/>
                    </a:lnTo>
                    <a:lnTo>
                      <a:pt x="28" y="66"/>
                    </a:lnTo>
                    <a:lnTo>
                      <a:pt x="48" y="54"/>
                    </a:lnTo>
                    <a:lnTo>
                      <a:pt x="74" y="42"/>
                    </a:lnTo>
                    <a:lnTo>
                      <a:pt x="104" y="28"/>
                    </a:lnTo>
                    <a:lnTo>
                      <a:pt x="138" y="16"/>
                    </a:lnTo>
                    <a:lnTo>
                      <a:pt x="176" y="6"/>
                    </a:lnTo>
                    <a:lnTo>
                      <a:pt x="218" y="2"/>
                    </a:lnTo>
                    <a:lnTo>
                      <a:pt x="240" y="0"/>
                    </a:lnTo>
                    <a:lnTo>
                      <a:pt x="264" y="0"/>
                    </a:lnTo>
                    <a:lnTo>
                      <a:pt x="288" y="2"/>
                    </a:lnTo>
                    <a:lnTo>
                      <a:pt x="312" y="4"/>
                    </a:lnTo>
                    <a:lnTo>
                      <a:pt x="336" y="10"/>
                    </a:lnTo>
                    <a:lnTo>
                      <a:pt x="362" y="16"/>
                    </a:lnTo>
                    <a:lnTo>
                      <a:pt x="388" y="24"/>
                    </a:lnTo>
                    <a:lnTo>
                      <a:pt x="414" y="36"/>
                    </a:lnTo>
                    <a:lnTo>
                      <a:pt x="440" y="50"/>
                    </a:lnTo>
                    <a:lnTo>
                      <a:pt x="468" y="64"/>
                    </a:lnTo>
                    <a:lnTo>
                      <a:pt x="494" y="82"/>
                    </a:lnTo>
                    <a:lnTo>
                      <a:pt x="522" y="104"/>
                    </a:lnTo>
                    <a:lnTo>
                      <a:pt x="550" y="128"/>
                    </a:lnTo>
                    <a:lnTo>
                      <a:pt x="578" y="154"/>
                    </a:lnTo>
                    <a:lnTo>
                      <a:pt x="578" y="154"/>
                    </a:lnTo>
                    <a:lnTo>
                      <a:pt x="632" y="208"/>
                    </a:lnTo>
                    <a:lnTo>
                      <a:pt x="684" y="256"/>
                    </a:lnTo>
                    <a:lnTo>
                      <a:pt x="734" y="300"/>
                    </a:lnTo>
                    <a:lnTo>
                      <a:pt x="782" y="338"/>
                    </a:lnTo>
                    <a:lnTo>
                      <a:pt x="828" y="372"/>
                    </a:lnTo>
                    <a:lnTo>
                      <a:pt x="872" y="400"/>
                    </a:lnTo>
                    <a:lnTo>
                      <a:pt x="914" y="426"/>
                    </a:lnTo>
                    <a:lnTo>
                      <a:pt x="956" y="446"/>
                    </a:lnTo>
                    <a:lnTo>
                      <a:pt x="998" y="464"/>
                    </a:lnTo>
                    <a:lnTo>
                      <a:pt x="1038" y="478"/>
                    </a:lnTo>
                    <a:lnTo>
                      <a:pt x="1078" y="488"/>
                    </a:lnTo>
                    <a:lnTo>
                      <a:pt x="1118" y="494"/>
                    </a:lnTo>
                    <a:lnTo>
                      <a:pt x="1160" y="498"/>
                    </a:lnTo>
                    <a:lnTo>
                      <a:pt x="1200" y="500"/>
                    </a:lnTo>
                    <a:lnTo>
                      <a:pt x="1242" y="500"/>
                    </a:lnTo>
                    <a:lnTo>
                      <a:pt x="1286" y="49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-172" y="2460"/>
                <a:ext cx="1302" cy="46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96"/>
                  </a:cxn>
                  <a:cxn ang="0">
                    <a:pos x="12" y="86"/>
                  </a:cxn>
                  <a:cxn ang="0">
                    <a:pos x="28" y="76"/>
                  </a:cxn>
                  <a:cxn ang="0">
                    <a:pos x="48" y="62"/>
                  </a:cxn>
                  <a:cxn ang="0">
                    <a:pos x="72" y="48"/>
                  </a:cxn>
                  <a:cxn ang="0">
                    <a:pos x="102" y="34"/>
                  </a:cxn>
                  <a:cxn ang="0">
                    <a:pos x="136" y="20"/>
                  </a:cxn>
                  <a:cxn ang="0">
                    <a:pos x="174" y="10"/>
                  </a:cxn>
                  <a:cxn ang="0">
                    <a:pos x="216" y="2"/>
                  </a:cxn>
                  <a:cxn ang="0">
                    <a:pos x="238" y="0"/>
                  </a:cxn>
                  <a:cxn ang="0">
                    <a:pos x="262" y="0"/>
                  </a:cxn>
                  <a:cxn ang="0">
                    <a:pos x="286" y="0"/>
                  </a:cxn>
                  <a:cxn ang="0">
                    <a:pos x="310" y="2"/>
                  </a:cxn>
                  <a:cxn ang="0">
                    <a:pos x="334" y="6"/>
                  </a:cxn>
                  <a:cxn ang="0">
                    <a:pos x="360" y="12"/>
                  </a:cxn>
                  <a:cxn ang="0">
                    <a:pos x="386" y="20"/>
                  </a:cxn>
                  <a:cxn ang="0">
                    <a:pos x="414" y="30"/>
                  </a:cxn>
                  <a:cxn ang="0">
                    <a:pos x="440" y="42"/>
                  </a:cxn>
                  <a:cxn ang="0">
                    <a:pos x="468" y="56"/>
                  </a:cxn>
                  <a:cxn ang="0">
                    <a:pos x="496" y="74"/>
                  </a:cxn>
                  <a:cxn ang="0">
                    <a:pos x="524" y="94"/>
                  </a:cxn>
                  <a:cxn ang="0">
                    <a:pos x="552" y="116"/>
                  </a:cxn>
                  <a:cxn ang="0">
                    <a:pos x="582" y="142"/>
                  </a:cxn>
                  <a:cxn ang="0">
                    <a:pos x="582" y="142"/>
                  </a:cxn>
                  <a:cxn ang="0">
                    <a:pos x="638" y="194"/>
                  </a:cxn>
                  <a:cxn ang="0">
                    <a:pos x="692" y="242"/>
                  </a:cxn>
                  <a:cxn ang="0">
                    <a:pos x="742" y="282"/>
                  </a:cxn>
                  <a:cxn ang="0">
                    <a:pos x="792" y="320"/>
                  </a:cxn>
                  <a:cxn ang="0">
                    <a:pos x="838" y="352"/>
                  </a:cxn>
                  <a:cxn ang="0">
                    <a:pos x="884" y="378"/>
                  </a:cxn>
                  <a:cxn ang="0">
                    <a:pos x="928" y="402"/>
                  </a:cxn>
                  <a:cxn ang="0">
                    <a:pos x="970" y="422"/>
                  </a:cxn>
                  <a:cxn ang="0">
                    <a:pos x="1012" y="436"/>
                  </a:cxn>
                  <a:cxn ang="0">
                    <a:pos x="1052" y="448"/>
                  </a:cxn>
                  <a:cxn ang="0">
                    <a:pos x="1094" y="458"/>
                  </a:cxn>
                  <a:cxn ang="0">
                    <a:pos x="1134" y="464"/>
                  </a:cxn>
                  <a:cxn ang="0">
                    <a:pos x="1174" y="466"/>
                  </a:cxn>
                  <a:cxn ang="0">
                    <a:pos x="1216" y="466"/>
                  </a:cxn>
                  <a:cxn ang="0">
                    <a:pos x="1258" y="464"/>
                  </a:cxn>
                  <a:cxn ang="0">
                    <a:pos x="1302" y="460"/>
                  </a:cxn>
                </a:cxnLst>
                <a:rect l="0" t="0" r="r" b="b"/>
                <a:pathLst>
                  <a:path w="1302" h="466">
                    <a:moveTo>
                      <a:pt x="0" y="96"/>
                    </a:moveTo>
                    <a:lnTo>
                      <a:pt x="0" y="96"/>
                    </a:lnTo>
                    <a:lnTo>
                      <a:pt x="12" y="86"/>
                    </a:lnTo>
                    <a:lnTo>
                      <a:pt x="28" y="76"/>
                    </a:lnTo>
                    <a:lnTo>
                      <a:pt x="48" y="62"/>
                    </a:lnTo>
                    <a:lnTo>
                      <a:pt x="72" y="48"/>
                    </a:lnTo>
                    <a:lnTo>
                      <a:pt x="102" y="34"/>
                    </a:lnTo>
                    <a:lnTo>
                      <a:pt x="136" y="20"/>
                    </a:lnTo>
                    <a:lnTo>
                      <a:pt x="174" y="10"/>
                    </a:lnTo>
                    <a:lnTo>
                      <a:pt x="216" y="2"/>
                    </a:lnTo>
                    <a:lnTo>
                      <a:pt x="238" y="0"/>
                    </a:lnTo>
                    <a:lnTo>
                      <a:pt x="262" y="0"/>
                    </a:lnTo>
                    <a:lnTo>
                      <a:pt x="286" y="0"/>
                    </a:lnTo>
                    <a:lnTo>
                      <a:pt x="310" y="2"/>
                    </a:lnTo>
                    <a:lnTo>
                      <a:pt x="334" y="6"/>
                    </a:lnTo>
                    <a:lnTo>
                      <a:pt x="360" y="12"/>
                    </a:lnTo>
                    <a:lnTo>
                      <a:pt x="386" y="20"/>
                    </a:lnTo>
                    <a:lnTo>
                      <a:pt x="414" y="30"/>
                    </a:lnTo>
                    <a:lnTo>
                      <a:pt x="440" y="42"/>
                    </a:lnTo>
                    <a:lnTo>
                      <a:pt x="468" y="56"/>
                    </a:lnTo>
                    <a:lnTo>
                      <a:pt x="496" y="74"/>
                    </a:lnTo>
                    <a:lnTo>
                      <a:pt x="524" y="94"/>
                    </a:lnTo>
                    <a:lnTo>
                      <a:pt x="552" y="116"/>
                    </a:lnTo>
                    <a:lnTo>
                      <a:pt x="582" y="142"/>
                    </a:lnTo>
                    <a:lnTo>
                      <a:pt x="582" y="142"/>
                    </a:lnTo>
                    <a:lnTo>
                      <a:pt x="638" y="194"/>
                    </a:lnTo>
                    <a:lnTo>
                      <a:pt x="692" y="242"/>
                    </a:lnTo>
                    <a:lnTo>
                      <a:pt x="742" y="282"/>
                    </a:lnTo>
                    <a:lnTo>
                      <a:pt x="792" y="320"/>
                    </a:lnTo>
                    <a:lnTo>
                      <a:pt x="838" y="352"/>
                    </a:lnTo>
                    <a:lnTo>
                      <a:pt x="884" y="378"/>
                    </a:lnTo>
                    <a:lnTo>
                      <a:pt x="928" y="402"/>
                    </a:lnTo>
                    <a:lnTo>
                      <a:pt x="970" y="422"/>
                    </a:lnTo>
                    <a:lnTo>
                      <a:pt x="1012" y="436"/>
                    </a:lnTo>
                    <a:lnTo>
                      <a:pt x="1052" y="448"/>
                    </a:lnTo>
                    <a:lnTo>
                      <a:pt x="1094" y="458"/>
                    </a:lnTo>
                    <a:lnTo>
                      <a:pt x="1134" y="464"/>
                    </a:lnTo>
                    <a:lnTo>
                      <a:pt x="1174" y="466"/>
                    </a:lnTo>
                    <a:lnTo>
                      <a:pt x="1216" y="466"/>
                    </a:lnTo>
                    <a:lnTo>
                      <a:pt x="1258" y="464"/>
                    </a:lnTo>
                    <a:lnTo>
                      <a:pt x="1302" y="4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-164" y="2467"/>
                <a:ext cx="1317" cy="435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0" y="110"/>
                  </a:cxn>
                  <a:cxn ang="0">
                    <a:pos x="12" y="98"/>
                  </a:cxn>
                  <a:cxn ang="0">
                    <a:pos x="28" y="88"/>
                  </a:cxn>
                  <a:cxn ang="0">
                    <a:pos x="48" y="74"/>
                  </a:cxn>
                  <a:cxn ang="0">
                    <a:pos x="72" y="58"/>
                  </a:cxn>
                  <a:cxn ang="0">
                    <a:pos x="102" y="42"/>
                  </a:cxn>
                  <a:cxn ang="0">
                    <a:pos x="136" y="28"/>
                  </a:cxn>
                  <a:cxn ang="0">
                    <a:pos x="174" y="14"/>
                  </a:cxn>
                  <a:cxn ang="0">
                    <a:pos x="216" y="6"/>
                  </a:cxn>
                  <a:cxn ang="0">
                    <a:pos x="238" y="2"/>
                  </a:cxn>
                  <a:cxn ang="0">
                    <a:pos x="260" y="0"/>
                  </a:cxn>
                  <a:cxn ang="0">
                    <a:pos x="284" y="0"/>
                  </a:cxn>
                  <a:cxn ang="0">
                    <a:pos x="308" y="2"/>
                  </a:cxn>
                  <a:cxn ang="0">
                    <a:pos x="334" y="4"/>
                  </a:cxn>
                  <a:cxn ang="0">
                    <a:pos x="360" y="10"/>
                  </a:cxn>
                  <a:cxn ang="0">
                    <a:pos x="386" y="16"/>
                  </a:cxn>
                  <a:cxn ang="0">
                    <a:pos x="412" y="26"/>
                  </a:cxn>
                  <a:cxn ang="0">
                    <a:pos x="440" y="36"/>
                  </a:cxn>
                  <a:cxn ang="0">
                    <a:pos x="468" y="50"/>
                  </a:cxn>
                  <a:cxn ang="0">
                    <a:pos x="496" y="66"/>
                  </a:cxn>
                  <a:cxn ang="0">
                    <a:pos x="526" y="86"/>
                  </a:cxn>
                  <a:cxn ang="0">
                    <a:pos x="556" y="108"/>
                  </a:cxn>
                  <a:cxn ang="0">
                    <a:pos x="584" y="132"/>
                  </a:cxn>
                  <a:cxn ang="0">
                    <a:pos x="584" y="132"/>
                  </a:cxn>
                  <a:cxn ang="0">
                    <a:pos x="644" y="182"/>
                  </a:cxn>
                  <a:cxn ang="0">
                    <a:pos x="698" y="228"/>
                  </a:cxn>
                  <a:cxn ang="0">
                    <a:pos x="750" y="268"/>
                  </a:cxn>
                  <a:cxn ang="0">
                    <a:pos x="800" y="302"/>
                  </a:cxn>
                  <a:cxn ang="0">
                    <a:pos x="848" y="332"/>
                  </a:cxn>
                  <a:cxn ang="0">
                    <a:pos x="894" y="358"/>
                  </a:cxn>
                  <a:cxn ang="0">
                    <a:pos x="940" y="380"/>
                  </a:cxn>
                  <a:cxn ang="0">
                    <a:pos x="982" y="398"/>
                  </a:cxn>
                  <a:cxn ang="0">
                    <a:pos x="1026" y="412"/>
                  </a:cxn>
                  <a:cxn ang="0">
                    <a:pos x="1066" y="422"/>
                  </a:cxn>
                  <a:cxn ang="0">
                    <a:pos x="1108" y="430"/>
                  </a:cxn>
                  <a:cxn ang="0">
                    <a:pos x="1148" y="434"/>
                  </a:cxn>
                  <a:cxn ang="0">
                    <a:pos x="1190" y="434"/>
                  </a:cxn>
                  <a:cxn ang="0">
                    <a:pos x="1232" y="434"/>
                  </a:cxn>
                  <a:cxn ang="0">
                    <a:pos x="1274" y="430"/>
                  </a:cxn>
                  <a:cxn ang="0">
                    <a:pos x="1316" y="424"/>
                  </a:cxn>
                </a:cxnLst>
                <a:rect l="0" t="0" r="r" b="b"/>
                <a:pathLst>
                  <a:path w="1316" h="434">
                    <a:moveTo>
                      <a:pt x="0" y="110"/>
                    </a:moveTo>
                    <a:lnTo>
                      <a:pt x="0" y="110"/>
                    </a:lnTo>
                    <a:lnTo>
                      <a:pt x="12" y="98"/>
                    </a:lnTo>
                    <a:lnTo>
                      <a:pt x="28" y="88"/>
                    </a:lnTo>
                    <a:lnTo>
                      <a:pt x="48" y="74"/>
                    </a:lnTo>
                    <a:lnTo>
                      <a:pt x="72" y="58"/>
                    </a:lnTo>
                    <a:lnTo>
                      <a:pt x="102" y="42"/>
                    </a:lnTo>
                    <a:lnTo>
                      <a:pt x="136" y="28"/>
                    </a:lnTo>
                    <a:lnTo>
                      <a:pt x="174" y="14"/>
                    </a:lnTo>
                    <a:lnTo>
                      <a:pt x="216" y="6"/>
                    </a:lnTo>
                    <a:lnTo>
                      <a:pt x="238" y="2"/>
                    </a:lnTo>
                    <a:lnTo>
                      <a:pt x="260" y="0"/>
                    </a:lnTo>
                    <a:lnTo>
                      <a:pt x="284" y="0"/>
                    </a:lnTo>
                    <a:lnTo>
                      <a:pt x="308" y="2"/>
                    </a:lnTo>
                    <a:lnTo>
                      <a:pt x="334" y="4"/>
                    </a:lnTo>
                    <a:lnTo>
                      <a:pt x="360" y="10"/>
                    </a:lnTo>
                    <a:lnTo>
                      <a:pt x="386" y="16"/>
                    </a:lnTo>
                    <a:lnTo>
                      <a:pt x="412" y="26"/>
                    </a:lnTo>
                    <a:lnTo>
                      <a:pt x="440" y="36"/>
                    </a:lnTo>
                    <a:lnTo>
                      <a:pt x="468" y="50"/>
                    </a:lnTo>
                    <a:lnTo>
                      <a:pt x="496" y="66"/>
                    </a:lnTo>
                    <a:lnTo>
                      <a:pt x="526" y="86"/>
                    </a:lnTo>
                    <a:lnTo>
                      <a:pt x="556" y="108"/>
                    </a:lnTo>
                    <a:lnTo>
                      <a:pt x="584" y="132"/>
                    </a:lnTo>
                    <a:lnTo>
                      <a:pt x="584" y="132"/>
                    </a:lnTo>
                    <a:lnTo>
                      <a:pt x="644" y="182"/>
                    </a:lnTo>
                    <a:lnTo>
                      <a:pt x="698" y="228"/>
                    </a:lnTo>
                    <a:lnTo>
                      <a:pt x="750" y="268"/>
                    </a:lnTo>
                    <a:lnTo>
                      <a:pt x="800" y="302"/>
                    </a:lnTo>
                    <a:lnTo>
                      <a:pt x="848" y="332"/>
                    </a:lnTo>
                    <a:lnTo>
                      <a:pt x="894" y="358"/>
                    </a:lnTo>
                    <a:lnTo>
                      <a:pt x="940" y="380"/>
                    </a:lnTo>
                    <a:lnTo>
                      <a:pt x="982" y="398"/>
                    </a:lnTo>
                    <a:lnTo>
                      <a:pt x="1026" y="412"/>
                    </a:lnTo>
                    <a:lnTo>
                      <a:pt x="1066" y="422"/>
                    </a:lnTo>
                    <a:lnTo>
                      <a:pt x="1108" y="430"/>
                    </a:lnTo>
                    <a:lnTo>
                      <a:pt x="1148" y="434"/>
                    </a:lnTo>
                    <a:lnTo>
                      <a:pt x="1190" y="434"/>
                    </a:lnTo>
                    <a:lnTo>
                      <a:pt x="1232" y="434"/>
                    </a:lnTo>
                    <a:lnTo>
                      <a:pt x="1274" y="430"/>
                    </a:lnTo>
                    <a:lnTo>
                      <a:pt x="1316" y="42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-149" y="2476"/>
                <a:ext cx="1326" cy="402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0" y="120"/>
                  </a:cxn>
                  <a:cxn ang="0">
                    <a:pos x="12" y="110"/>
                  </a:cxn>
                  <a:cxn ang="0">
                    <a:pos x="26" y="98"/>
                  </a:cxn>
                  <a:cxn ang="0">
                    <a:pos x="46" y="82"/>
                  </a:cxn>
                  <a:cxn ang="0">
                    <a:pos x="70" y="66"/>
                  </a:cxn>
                  <a:cxn ang="0">
                    <a:pos x="100" y="48"/>
                  </a:cxn>
                  <a:cxn ang="0">
                    <a:pos x="132" y="32"/>
                  </a:cxn>
                  <a:cxn ang="0">
                    <a:pos x="170" y="18"/>
                  </a:cxn>
                  <a:cxn ang="0">
                    <a:pos x="212" y="8"/>
                  </a:cxn>
                  <a:cxn ang="0">
                    <a:pos x="234" y="4"/>
                  </a:cxn>
                  <a:cxn ang="0">
                    <a:pos x="256" y="2"/>
                  </a:cxn>
                  <a:cxn ang="0">
                    <a:pos x="280" y="0"/>
                  </a:cxn>
                  <a:cxn ang="0">
                    <a:pos x="306" y="0"/>
                  </a:cxn>
                  <a:cxn ang="0">
                    <a:pos x="330" y="2"/>
                  </a:cxn>
                  <a:cxn ang="0">
                    <a:pos x="356" y="6"/>
                  </a:cxn>
                  <a:cxn ang="0">
                    <a:pos x="384" y="12"/>
                  </a:cxn>
                  <a:cxn ang="0">
                    <a:pos x="410" y="20"/>
                  </a:cxn>
                  <a:cxn ang="0">
                    <a:pos x="438" y="30"/>
                  </a:cxn>
                  <a:cxn ang="0">
                    <a:pos x="468" y="42"/>
                  </a:cxn>
                  <a:cxn ang="0">
                    <a:pos x="496" y="58"/>
                  </a:cxn>
                  <a:cxn ang="0">
                    <a:pos x="526" y="76"/>
                  </a:cxn>
                  <a:cxn ang="0">
                    <a:pos x="556" y="96"/>
                  </a:cxn>
                  <a:cxn ang="0">
                    <a:pos x="586" y="120"/>
                  </a:cxn>
                  <a:cxn ang="0">
                    <a:pos x="586" y="120"/>
                  </a:cxn>
                  <a:cxn ang="0">
                    <a:pos x="646" y="168"/>
                  </a:cxn>
                  <a:cxn ang="0">
                    <a:pos x="702" y="212"/>
                  </a:cxn>
                  <a:cxn ang="0">
                    <a:pos x="756" y="250"/>
                  </a:cxn>
                  <a:cxn ang="0">
                    <a:pos x="808" y="282"/>
                  </a:cxn>
                  <a:cxn ang="0">
                    <a:pos x="858" y="312"/>
                  </a:cxn>
                  <a:cxn ang="0">
                    <a:pos x="904" y="336"/>
                  </a:cxn>
                  <a:cxn ang="0">
                    <a:pos x="950" y="356"/>
                  </a:cxn>
                  <a:cxn ang="0">
                    <a:pos x="994" y="372"/>
                  </a:cxn>
                  <a:cxn ang="0">
                    <a:pos x="1036" y="384"/>
                  </a:cxn>
                  <a:cxn ang="0">
                    <a:pos x="1078" y="392"/>
                  </a:cxn>
                  <a:cxn ang="0">
                    <a:pos x="1120" y="398"/>
                  </a:cxn>
                  <a:cxn ang="0">
                    <a:pos x="1160" y="402"/>
                  </a:cxn>
                  <a:cxn ang="0">
                    <a:pos x="1202" y="400"/>
                  </a:cxn>
                  <a:cxn ang="0">
                    <a:pos x="1244" y="398"/>
                  </a:cxn>
                  <a:cxn ang="0">
                    <a:pos x="1286" y="392"/>
                  </a:cxn>
                  <a:cxn ang="0">
                    <a:pos x="1328" y="384"/>
                  </a:cxn>
                </a:cxnLst>
                <a:rect l="0" t="0" r="r" b="b"/>
                <a:pathLst>
                  <a:path w="1328" h="402">
                    <a:moveTo>
                      <a:pt x="0" y="120"/>
                    </a:moveTo>
                    <a:lnTo>
                      <a:pt x="0" y="120"/>
                    </a:lnTo>
                    <a:lnTo>
                      <a:pt x="12" y="110"/>
                    </a:lnTo>
                    <a:lnTo>
                      <a:pt x="26" y="98"/>
                    </a:lnTo>
                    <a:lnTo>
                      <a:pt x="46" y="82"/>
                    </a:lnTo>
                    <a:lnTo>
                      <a:pt x="70" y="66"/>
                    </a:lnTo>
                    <a:lnTo>
                      <a:pt x="100" y="48"/>
                    </a:lnTo>
                    <a:lnTo>
                      <a:pt x="132" y="32"/>
                    </a:lnTo>
                    <a:lnTo>
                      <a:pt x="170" y="18"/>
                    </a:lnTo>
                    <a:lnTo>
                      <a:pt x="212" y="8"/>
                    </a:lnTo>
                    <a:lnTo>
                      <a:pt x="234" y="4"/>
                    </a:lnTo>
                    <a:lnTo>
                      <a:pt x="256" y="2"/>
                    </a:lnTo>
                    <a:lnTo>
                      <a:pt x="280" y="0"/>
                    </a:lnTo>
                    <a:lnTo>
                      <a:pt x="306" y="0"/>
                    </a:lnTo>
                    <a:lnTo>
                      <a:pt x="330" y="2"/>
                    </a:lnTo>
                    <a:lnTo>
                      <a:pt x="356" y="6"/>
                    </a:lnTo>
                    <a:lnTo>
                      <a:pt x="384" y="12"/>
                    </a:lnTo>
                    <a:lnTo>
                      <a:pt x="410" y="20"/>
                    </a:lnTo>
                    <a:lnTo>
                      <a:pt x="438" y="30"/>
                    </a:lnTo>
                    <a:lnTo>
                      <a:pt x="468" y="42"/>
                    </a:lnTo>
                    <a:lnTo>
                      <a:pt x="496" y="58"/>
                    </a:lnTo>
                    <a:lnTo>
                      <a:pt x="526" y="76"/>
                    </a:lnTo>
                    <a:lnTo>
                      <a:pt x="556" y="96"/>
                    </a:lnTo>
                    <a:lnTo>
                      <a:pt x="586" y="120"/>
                    </a:lnTo>
                    <a:lnTo>
                      <a:pt x="586" y="120"/>
                    </a:lnTo>
                    <a:lnTo>
                      <a:pt x="646" y="168"/>
                    </a:lnTo>
                    <a:lnTo>
                      <a:pt x="702" y="212"/>
                    </a:lnTo>
                    <a:lnTo>
                      <a:pt x="756" y="250"/>
                    </a:lnTo>
                    <a:lnTo>
                      <a:pt x="808" y="282"/>
                    </a:lnTo>
                    <a:lnTo>
                      <a:pt x="858" y="312"/>
                    </a:lnTo>
                    <a:lnTo>
                      <a:pt x="904" y="336"/>
                    </a:lnTo>
                    <a:lnTo>
                      <a:pt x="950" y="356"/>
                    </a:lnTo>
                    <a:lnTo>
                      <a:pt x="994" y="372"/>
                    </a:lnTo>
                    <a:lnTo>
                      <a:pt x="1036" y="384"/>
                    </a:lnTo>
                    <a:lnTo>
                      <a:pt x="1078" y="392"/>
                    </a:lnTo>
                    <a:lnTo>
                      <a:pt x="1120" y="398"/>
                    </a:lnTo>
                    <a:lnTo>
                      <a:pt x="1160" y="402"/>
                    </a:lnTo>
                    <a:lnTo>
                      <a:pt x="1202" y="400"/>
                    </a:lnTo>
                    <a:lnTo>
                      <a:pt x="1244" y="398"/>
                    </a:lnTo>
                    <a:lnTo>
                      <a:pt x="1286" y="392"/>
                    </a:lnTo>
                    <a:lnTo>
                      <a:pt x="1328" y="3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-134" y="2486"/>
                <a:ext cx="1340" cy="370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0" y="134"/>
                  </a:cxn>
                  <a:cxn ang="0">
                    <a:pos x="12" y="122"/>
                  </a:cxn>
                  <a:cxn ang="0">
                    <a:pos x="26" y="110"/>
                  </a:cxn>
                  <a:cxn ang="0">
                    <a:pos x="44" y="94"/>
                  </a:cxn>
                  <a:cxn ang="0">
                    <a:pos x="68" y="76"/>
                  </a:cxn>
                  <a:cxn ang="0">
                    <a:pos x="98" y="58"/>
                  </a:cxn>
                  <a:cxn ang="0">
                    <a:pos x="130" y="40"/>
                  </a:cxn>
                  <a:cxn ang="0">
                    <a:pos x="168" y="24"/>
                  </a:cxn>
                  <a:cxn ang="0">
                    <a:pos x="210" y="12"/>
                  </a:cxn>
                  <a:cxn ang="0">
                    <a:pos x="232" y="8"/>
                  </a:cxn>
                  <a:cxn ang="0">
                    <a:pos x="254" y="4"/>
                  </a:cxn>
                  <a:cxn ang="0">
                    <a:pos x="278" y="2"/>
                  </a:cxn>
                  <a:cxn ang="0">
                    <a:pos x="302" y="0"/>
                  </a:cxn>
                  <a:cxn ang="0">
                    <a:pos x="328" y="2"/>
                  </a:cxn>
                  <a:cxn ang="0">
                    <a:pos x="354" y="4"/>
                  </a:cxn>
                  <a:cxn ang="0">
                    <a:pos x="382" y="10"/>
                  </a:cxn>
                  <a:cxn ang="0">
                    <a:pos x="408" y="16"/>
                  </a:cxn>
                  <a:cxn ang="0">
                    <a:pos x="438" y="26"/>
                  </a:cxn>
                  <a:cxn ang="0">
                    <a:pos x="466" y="38"/>
                  </a:cxn>
                  <a:cxn ang="0">
                    <a:pos x="496" y="52"/>
                  </a:cxn>
                  <a:cxn ang="0">
                    <a:pos x="526" y="68"/>
                  </a:cxn>
                  <a:cxn ang="0">
                    <a:pos x="556" y="88"/>
                  </a:cxn>
                  <a:cxn ang="0">
                    <a:pos x="588" y="110"/>
                  </a:cxn>
                  <a:cxn ang="0">
                    <a:pos x="588" y="110"/>
                  </a:cxn>
                  <a:cxn ang="0">
                    <a:pos x="650" y="158"/>
                  </a:cxn>
                  <a:cxn ang="0">
                    <a:pos x="708" y="198"/>
                  </a:cxn>
                  <a:cxn ang="0">
                    <a:pos x="762" y="234"/>
                  </a:cxn>
                  <a:cxn ang="0">
                    <a:pos x="816" y="266"/>
                  </a:cxn>
                  <a:cxn ang="0">
                    <a:pos x="866" y="292"/>
                  </a:cxn>
                  <a:cxn ang="0">
                    <a:pos x="912" y="314"/>
                  </a:cxn>
                  <a:cxn ang="0">
                    <a:pos x="960" y="334"/>
                  </a:cxn>
                  <a:cxn ang="0">
                    <a:pos x="1004" y="348"/>
                  </a:cxn>
                  <a:cxn ang="0">
                    <a:pos x="1046" y="358"/>
                  </a:cxn>
                  <a:cxn ang="0">
                    <a:pos x="1090" y="366"/>
                  </a:cxn>
                  <a:cxn ang="0">
                    <a:pos x="1130" y="370"/>
                  </a:cxn>
                  <a:cxn ang="0">
                    <a:pos x="1172" y="370"/>
                  </a:cxn>
                  <a:cxn ang="0">
                    <a:pos x="1214" y="368"/>
                  </a:cxn>
                  <a:cxn ang="0">
                    <a:pos x="1254" y="364"/>
                  </a:cxn>
                  <a:cxn ang="0">
                    <a:pos x="1296" y="356"/>
                  </a:cxn>
                  <a:cxn ang="0">
                    <a:pos x="1340" y="348"/>
                  </a:cxn>
                </a:cxnLst>
                <a:rect l="0" t="0" r="r" b="b"/>
                <a:pathLst>
                  <a:path w="1340" h="370">
                    <a:moveTo>
                      <a:pt x="0" y="134"/>
                    </a:moveTo>
                    <a:lnTo>
                      <a:pt x="0" y="134"/>
                    </a:lnTo>
                    <a:lnTo>
                      <a:pt x="12" y="122"/>
                    </a:lnTo>
                    <a:lnTo>
                      <a:pt x="26" y="110"/>
                    </a:lnTo>
                    <a:lnTo>
                      <a:pt x="44" y="94"/>
                    </a:lnTo>
                    <a:lnTo>
                      <a:pt x="68" y="76"/>
                    </a:lnTo>
                    <a:lnTo>
                      <a:pt x="98" y="58"/>
                    </a:lnTo>
                    <a:lnTo>
                      <a:pt x="130" y="40"/>
                    </a:lnTo>
                    <a:lnTo>
                      <a:pt x="168" y="24"/>
                    </a:lnTo>
                    <a:lnTo>
                      <a:pt x="210" y="12"/>
                    </a:lnTo>
                    <a:lnTo>
                      <a:pt x="232" y="8"/>
                    </a:lnTo>
                    <a:lnTo>
                      <a:pt x="254" y="4"/>
                    </a:lnTo>
                    <a:lnTo>
                      <a:pt x="278" y="2"/>
                    </a:lnTo>
                    <a:lnTo>
                      <a:pt x="302" y="0"/>
                    </a:lnTo>
                    <a:lnTo>
                      <a:pt x="328" y="2"/>
                    </a:lnTo>
                    <a:lnTo>
                      <a:pt x="354" y="4"/>
                    </a:lnTo>
                    <a:lnTo>
                      <a:pt x="382" y="10"/>
                    </a:lnTo>
                    <a:lnTo>
                      <a:pt x="408" y="16"/>
                    </a:lnTo>
                    <a:lnTo>
                      <a:pt x="438" y="26"/>
                    </a:lnTo>
                    <a:lnTo>
                      <a:pt x="466" y="38"/>
                    </a:lnTo>
                    <a:lnTo>
                      <a:pt x="496" y="52"/>
                    </a:lnTo>
                    <a:lnTo>
                      <a:pt x="526" y="68"/>
                    </a:lnTo>
                    <a:lnTo>
                      <a:pt x="556" y="88"/>
                    </a:lnTo>
                    <a:lnTo>
                      <a:pt x="588" y="110"/>
                    </a:lnTo>
                    <a:lnTo>
                      <a:pt x="588" y="110"/>
                    </a:lnTo>
                    <a:lnTo>
                      <a:pt x="650" y="158"/>
                    </a:lnTo>
                    <a:lnTo>
                      <a:pt x="708" y="198"/>
                    </a:lnTo>
                    <a:lnTo>
                      <a:pt x="762" y="234"/>
                    </a:lnTo>
                    <a:lnTo>
                      <a:pt x="816" y="266"/>
                    </a:lnTo>
                    <a:lnTo>
                      <a:pt x="866" y="292"/>
                    </a:lnTo>
                    <a:lnTo>
                      <a:pt x="912" y="314"/>
                    </a:lnTo>
                    <a:lnTo>
                      <a:pt x="960" y="334"/>
                    </a:lnTo>
                    <a:lnTo>
                      <a:pt x="1004" y="348"/>
                    </a:lnTo>
                    <a:lnTo>
                      <a:pt x="1046" y="358"/>
                    </a:lnTo>
                    <a:lnTo>
                      <a:pt x="1090" y="366"/>
                    </a:lnTo>
                    <a:lnTo>
                      <a:pt x="1130" y="370"/>
                    </a:lnTo>
                    <a:lnTo>
                      <a:pt x="1172" y="370"/>
                    </a:lnTo>
                    <a:lnTo>
                      <a:pt x="1214" y="368"/>
                    </a:lnTo>
                    <a:lnTo>
                      <a:pt x="1254" y="364"/>
                    </a:lnTo>
                    <a:lnTo>
                      <a:pt x="1296" y="356"/>
                    </a:lnTo>
                    <a:lnTo>
                      <a:pt x="1340" y="3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5" name="Freeform 26"/>
              <p:cNvSpPr>
                <a:spLocks/>
              </p:cNvSpPr>
              <p:nvPr/>
            </p:nvSpPr>
            <p:spPr bwMode="auto">
              <a:xfrm>
                <a:off x="-120" y="2497"/>
                <a:ext cx="1349" cy="335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0" y="146"/>
                  </a:cxn>
                  <a:cxn ang="0">
                    <a:pos x="10" y="134"/>
                  </a:cxn>
                  <a:cxn ang="0">
                    <a:pos x="24" y="120"/>
                  </a:cxn>
                  <a:cxn ang="0">
                    <a:pos x="42" y="104"/>
                  </a:cxn>
                  <a:cxn ang="0">
                    <a:pos x="66" y="86"/>
                  </a:cxn>
                  <a:cxn ang="0">
                    <a:pos x="94" y="66"/>
                  </a:cxn>
                  <a:cxn ang="0">
                    <a:pos x="128" y="46"/>
                  </a:cxn>
                  <a:cxn ang="0">
                    <a:pos x="164" y="30"/>
                  </a:cxn>
                  <a:cxn ang="0">
                    <a:pos x="184" y="22"/>
                  </a:cxn>
                  <a:cxn ang="0">
                    <a:pos x="204" y="16"/>
                  </a:cxn>
                  <a:cxn ang="0">
                    <a:pos x="226" y="10"/>
                  </a:cxn>
                  <a:cxn ang="0">
                    <a:pos x="250" y="4"/>
                  </a:cxn>
                  <a:cxn ang="0">
                    <a:pos x="274" y="2"/>
                  </a:cxn>
                  <a:cxn ang="0">
                    <a:pos x="298" y="0"/>
                  </a:cxn>
                  <a:cxn ang="0">
                    <a:pos x="324" y="0"/>
                  </a:cxn>
                  <a:cxn ang="0">
                    <a:pos x="350" y="2"/>
                  </a:cxn>
                  <a:cxn ang="0">
                    <a:pos x="378" y="6"/>
                  </a:cxn>
                  <a:cxn ang="0">
                    <a:pos x="406" y="12"/>
                  </a:cxn>
                  <a:cxn ang="0">
                    <a:pos x="434" y="20"/>
                  </a:cxn>
                  <a:cxn ang="0">
                    <a:pos x="464" y="30"/>
                  </a:cxn>
                  <a:cxn ang="0">
                    <a:pos x="494" y="44"/>
                  </a:cxn>
                  <a:cxn ang="0">
                    <a:pos x="524" y="58"/>
                  </a:cxn>
                  <a:cxn ang="0">
                    <a:pos x="556" y="78"/>
                  </a:cxn>
                  <a:cxn ang="0">
                    <a:pos x="588" y="100"/>
                  </a:cxn>
                  <a:cxn ang="0">
                    <a:pos x="588" y="100"/>
                  </a:cxn>
                  <a:cxn ang="0">
                    <a:pos x="650" y="144"/>
                  </a:cxn>
                  <a:cxn ang="0">
                    <a:pos x="710" y="182"/>
                  </a:cxn>
                  <a:cxn ang="0">
                    <a:pos x="766" y="216"/>
                  </a:cxn>
                  <a:cxn ang="0">
                    <a:pos x="820" y="246"/>
                  </a:cxn>
                  <a:cxn ang="0">
                    <a:pos x="870" y="270"/>
                  </a:cxn>
                  <a:cxn ang="0">
                    <a:pos x="920" y="292"/>
                  </a:cxn>
                  <a:cxn ang="0">
                    <a:pos x="966" y="308"/>
                  </a:cxn>
                  <a:cxn ang="0">
                    <a:pos x="1012" y="322"/>
                  </a:cxn>
                  <a:cxn ang="0">
                    <a:pos x="1056" y="330"/>
                  </a:cxn>
                  <a:cxn ang="0">
                    <a:pos x="1098" y="336"/>
                  </a:cxn>
                  <a:cxn ang="0">
                    <a:pos x="1140" y="338"/>
                  </a:cxn>
                  <a:cxn ang="0">
                    <a:pos x="1182" y="338"/>
                  </a:cxn>
                  <a:cxn ang="0">
                    <a:pos x="1222" y="334"/>
                  </a:cxn>
                  <a:cxn ang="0">
                    <a:pos x="1264" y="328"/>
                  </a:cxn>
                  <a:cxn ang="0">
                    <a:pos x="1306" y="318"/>
                  </a:cxn>
                  <a:cxn ang="0">
                    <a:pos x="1348" y="308"/>
                  </a:cxn>
                </a:cxnLst>
                <a:rect l="0" t="0" r="r" b="b"/>
                <a:pathLst>
                  <a:path w="1348" h="338">
                    <a:moveTo>
                      <a:pt x="0" y="146"/>
                    </a:moveTo>
                    <a:lnTo>
                      <a:pt x="0" y="146"/>
                    </a:lnTo>
                    <a:lnTo>
                      <a:pt x="10" y="134"/>
                    </a:lnTo>
                    <a:lnTo>
                      <a:pt x="24" y="120"/>
                    </a:lnTo>
                    <a:lnTo>
                      <a:pt x="42" y="104"/>
                    </a:lnTo>
                    <a:lnTo>
                      <a:pt x="66" y="86"/>
                    </a:lnTo>
                    <a:lnTo>
                      <a:pt x="94" y="66"/>
                    </a:lnTo>
                    <a:lnTo>
                      <a:pt x="128" y="46"/>
                    </a:lnTo>
                    <a:lnTo>
                      <a:pt x="164" y="30"/>
                    </a:lnTo>
                    <a:lnTo>
                      <a:pt x="184" y="22"/>
                    </a:lnTo>
                    <a:lnTo>
                      <a:pt x="204" y="16"/>
                    </a:lnTo>
                    <a:lnTo>
                      <a:pt x="226" y="10"/>
                    </a:lnTo>
                    <a:lnTo>
                      <a:pt x="250" y="4"/>
                    </a:lnTo>
                    <a:lnTo>
                      <a:pt x="274" y="2"/>
                    </a:lnTo>
                    <a:lnTo>
                      <a:pt x="298" y="0"/>
                    </a:lnTo>
                    <a:lnTo>
                      <a:pt x="324" y="0"/>
                    </a:lnTo>
                    <a:lnTo>
                      <a:pt x="350" y="2"/>
                    </a:lnTo>
                    <a:lnTo>
                      <a:pt x="378" y="6"/>
                    </a:lnTo>
                    <a:lnTo>
                      <a:pt x="406" y="12"/>
                    </a:lnTo>
                    <a:lnTo>
                      <a:pt x="434" y="20"/>
                    </a:lnTo>
                    <a:lnTo>
                      <a:pt x="464" y="30"/>
                    </a:lnTo>
                    <a:lnTo>
                      <a:pt x="494" y="44"/>
                    </a:lnTo>
                    <a:lnTo>
                      <a:pt x="524" y="58"/>
                    </a:lnTo>
                    <a:lnTo>
                      <a:pt x="556" y="78"/>
                    </a:lnTo>
                    <a:lnTo>
                      <a:pt x="588" y="100"/>
                    </a:lnTo>
                    <a:lnTo>
                      <a:pt x="588" y="100"/>
                    </a:lnTo>
                    <a:lnTo>
                      <a:pt x="650" y="144"/>
                    </a:lnTo>
                    <a:lnTo>
                      <a:pt x="710" y="182"/>
                    </a:lnTo>
                    <a:lnTo>
                      <a:pt x="766" y="216"/>
                    </a:lnTo>
                    <a:lnTo>
                      <a:pt x="820" y="246"/>
                    </a:lnTo>
                    <a:lnTo>
                      <a:pt x="870" y="270"/>
                    </a:lnTo>
                    <a:lnTo>
                      <a:pt x="920" y="292"/>
                    </a:lnTo>
                    <a:lnTo>
                      <a:pt x="966" y="308"/>
                    </a:lnTo>
                    <a:lnTo>
                      <a:pt x="1012" y="322"/>
                    </a:lnTo>
                    <a:lnTo>
                      <a:pt x="1056" y="330"/>
                    </a:lnTo>
                    <a:lnTo>
                      <a:pt x="1098" y="336"/>
                    </a:lnTo>
                    <a:lnTo>
                      <a:pt x="1140" y="338"/>
                    </a:lnTo>
                    <a:lnTo>
                      <a:pt x="1182" y="338"/>
                    </a:lnTo>
                    <a:lnTo>
                      <a:pt x="1222" y="334"/>
                    </a:lnTo>
                    <a:lnTo>
                      <a:pt x="1264" y="328"/>
                    </a:lnTo>
                    <a:lnTo>
                      <a:pt x="1306" y="318"/>
                    </a:lnTo>
                    <a:lnTo>
                      <a:pt x="1348" y="3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-103" y="2504"/>
                <a:ext cx="1354" cy="307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0" y="160"/>
                  </a:cxn>
                  <a:cxn ang="0">
                    <a:pos x="10" y="148"/>
                  </a:cxn>
                  <a:cxn ang="0">
                    <a:pos x="24" y="134"/>
                  </a:cxn>
                  <a:cxn ang="0">
                    <a:pos x="42" y="116"/>
                  </a:cxn>
                  <a:cxn ang="0">
                    <a:pos x="64" y="96"/>
                  </a:cxn>
                  <a:cxn ang="0">
                    <a:pos x="92" y="76"/>
                  </a:cxn>
                  <a:cxn ang="0">
                    <a:pos x="124" y="56"/>
                  </a:cxn>
                  <a:cxn ang="0">
                    <a:pos x="160" y="36"/>
                  </a:cxn>
                  <a:cxn ang="0">
                    <a:pos x="180" y="28"/>
                  </a:cxn>
                  <a:cxn ang="0">
                    <a:pos x="202" y="20"/>
                  </a:cxn>
                  <a:cxn ang="0">
                    <a:pos x="222" y="14"/>
                  </a:cxn>
                  <a:cxn ang="0">
                    <a:pos x="246" y="8"/>
                  </a:cxn>
                  <a:cxn ang="0">
                    <a:pos x="270" y="4"/>
                  </a:cxn>
                  <a:cxn ang="0">
                    <a:pos x="294" y="2"/>
                  </a:cxn>
                  <a:cxn ang="0">
                    <a:pos x="320" y="0"/>
                  </a:cxn>
                  <a:cxn ang="0">
                    <a:pos x="346" y="2"/>
                  </a:cxn>
                  <a:cxn ang="0">
                    <a:pos x="374" y="4"/>
                  </a:cxn>
                  <a:cxn ang="0">
                    <a:pos x="402" y="8"/>
                  </a:cxn>
                  <a:cxn ang="0">
                    <a:pos x="430" y="16"/>
                  </a:cxn>
                  <a:cxn ang="0">
                    <a:pos x="460" y="26"/>
                  </a:cxn>
                  <a:cxn ang="0">
                    <a:pos x="492" y="38"/>
                  </a:cxn>
                  <a:cxn ang="0">
                    <a:pos x="522" y="52"/>
                  </a:cxn>
                  <a:cxn ang="0">
                    <a:pos x="554" y="70"/>
                  </a:cxn>
                  <a:cxn ang="0">
                    <a:pos x="588" y="90"/>
                  </a:cxn>
                  <a:cxn ang="0">
                    <a:pos x="588" y="90"/>
                  </a:cxn>
                  <a:cxn ang="0">
                    <a:pos x="652" y="132"/>
                  </a:cxn>
                  <a:cxn ang="0">
                    <a:pos x="712" y="168"/>
                  </a:cxn>
                  <a:cxn ang="0">
                    <a:pos x="770" y="200"/>
                  </a:cxn>
                  <a:cxn ang="0">
                    <a:pos x="824" y="228"/>
                  </a:cxn>
                  <a:cxn ang="0">
                    <a:pos x="876" y="252"/>
                  </a:cxn>
                  <a:cxn ang="0">
                    <a:pos x="926" y="270"/>
                  </a:cxn>
                  <a:cxn ang="0">
                    <a:pos x="974" y="286"/>
                  </a:cxn>
                  <a:cxn ang="0">
                    <a:pos x="1018" y="296"/>
                  </a:cxn>
                  <a:cxn ang="0">
                    <a:pos x="1062" y="304"/>
                  </a:cxn>
                  <a:cxn ang="0">
                    <a:pos x="1106" y="308"/>
                  </a:cxn>
                  <a:cxn ang="0">
                    <a:pos x="1148" y="308"/>
                  </a:cxn>
                  <a:cxn ang="0">
                    <a:pos x="1190" y="306"/>
                  </a:cxn>
                  <a:cxn ang="0">
                    <a:pos x="1230" y="300"/>
                  </a:cxn>
                  <a:cxn ang="0">
                    <a:pos x="1272" y="292"/>
                  </a:cxn>
                  <a:cxn ang="0">
                    <a:pos x="1314" y="282"/>
                  </a:cxn>
                  <a:cxn ang="0">
                    <a:pos x="1356" y="270"/>
                  </a:cxn>
                </a:cxnLst>
                <a:rect l="0" t="0" r="r" b="b"/>
                <a:pathLst>
                  <a:path w="1356" h="308">
                    <a:moveTo>
                      <a:pt x="0" y="160"/>
                    </a:moveTo>
                    <a:lnTo>
                      <a:pt x="0" y="160"/>
                    </a:lnTo>
                    <a:lnTo>
                      <a:pt x="10" y="148"/>
                    </a:lnTo>
                    <a:lnTo>
                      <a:pt x="24" y="134"/>
                    </a:lnTo>
                    <a:lnTo>
                      <a:pt x="42" y="116"/>
                    </a:lnTo>
                    <a:lnTo>
                      <a:pt x="64" y="96"/>
                    </a:lnTo>
                    <a:lnTo>
                      <a:pt x="92" y="76"/>
                    </a:lnTo>
                    <a:lnTo>
                      <a:pt x="124" y="56"/>
                    </a:lnTo>
                    <a:lnTo>
                      <a:pt x="160" y="36"/>
                    </a:lnTo>
                    <a:lnTo>
                      <a:pt x="180" y="28"/>
                    </a:lnTo>
                    <a:lnTo>
                      <a:pt x="202" y="20"/>
                    </a:lnTo>
                    <a:lnTo>
                      <a:pt x="222" y="14"/>
                    </a:lnTo>
                    <a:lnTo>
                      <a:pt x="246" y="8"/>
                    </a:lnTo>
                    <a:lnTo>
                      <a:pt x="270" y="4"/>
                    </a:lnTo>
                    <a:lnTo>
                      <a:pt x="294" y="2"/>
                    </a:lnTo>
                    <a:lnTo>
                      <a:pt x="320" y="0"/>
                    </a:lnTo>
                    <a:lnTo>
                      <a:pt x="346" y="2"/>
                    </a:lnTo>
                    <a:lnTo>
                      <a:pt x="374" y="4"/>
                    </a:lnTo>
                    <a:lnTo>
                      <a:pt x="402" y="8"/>
                    </a:lnTo>
                    <a:lnTo>
                      <a:pt x="430" y="16"/>
                    </a:lnTo>
                    <a:lnTo>
                      <a:pt x="460" y="26"/>
                    </a:lnTo>
                    <a:lnTo>
                      <a:pt x="492" y="38"/>
                    </a:lnTo>
                    <a:lnTo>
                      <a:pt x="522" y="52"/>
                    </a:lnTo>
                    <a:lnTo>
                      <a:pt x="554" y="70"/>
                    </a:lnTo>
                    <a:lnTo>
                      <a:pt x="588" y="90"/>
                    </a:lnTo>
                    <a:lnTo>
                      <a:pt x="588" y="90"/>
                    </a:lnTo>
                    <a:lnTo>
                      <a:pt x="652" y="132"/>
                    </a:lnTo>
                    <a:lnTo>
                      <a:pt x="712" y="168"/>
                    </a:lnTo>
                    <a:lnTo>
                      <a:pt x="770" y="200"/>
                    </a:lnTo>
                    <a:lnTo>
                      <a:pt x="824" y="228"/>
                    </a:lnTo>
                    <a:lnTo>
                      <a:pt x="876" y="252"/>
                    </a:lnTo>
                    <a:lnTo>
                      <a:pt x="926" y="270"/>
                    </a:lnTo>
                    <a:lnTo>
                      <a:pt x="974" y="286"/>
                    </a:lnTo>
                    <a:lnTo>
                      <a:pt x="1018" y="296"/>
                    </a:lnTo>
                    <a:lnTo>
                      <a:pt x="1062" y="304"/>
                    </a:lnTo>
                    <a:lnTo>
                      <a:pt x="1106" y="308"/>
                    </a:lnTo>
                    <a:lnTo>
                      <a:pt x="1148" y="308"/>
                    </a:lnTo>
                    <a:lnTo>
                      <a:pt x="1190" y="306"/>
                    </a:lnTo>
                    <a:lnTo>
                      <a:pt x="1230" y="300"/>
                    </a:lnTo>
                    <a:lnTo>
                      <a:pt x="1272" y="292"/>
                    </a:lnTo>
                    <a:lnTo>
                      <a:pt x="1314" y="282"/>
                    </a:lnTo>
                    <a:lnTo>
                      <a:pt x="1356" y="27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-88" y="2513"/>
                <a:ext cx="1367" cy="278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0" y="172"/>
                  </a:cxn>
                  <a:cxn ang="0">
                    <a:pos x="10" y="160"/>
                  </a:cxn>
                  <a:cxn ang="0">
                    <a:pos x="22" y="146"/>
                  </a:cxn>
                  <a:cxn ang="0">
                    <a:pos x="40" y="126"/>
                  </a:cxn>
                  <a:cxn ang="0">
                    <a:pos x="64" y="106"/>
                  </a:cxn>
                  <a:cxn ang="0">
                    <a:pos x="90" y="84"/>
                  </a:cxn>
                  <a:cxn ang="0">
                    <a:pos x="122" y="62"/>
                  </a:cxn>
                  <a:cxn ang="0">
                    <a:pos x="158" y="42"/>
                  </a:cxn>
                  <a:cxn ang="0">
                    <a:pos x="178" y="32"/>
                  </a:cxn>
                  <a:cxn ang="0">
                    <a:pos x="198" y="24"/>
                  </a:cxn>
                  <a:cxn ang="0">
                    <a:pos x="220" y="16"/>
                  </a:cxn>
                  <a:cxn ang="0">
                    <a:pos x="242" y="10"/>
                  </a:cxn>
                  <a:cxn ang="0">
                    <a:pos x="266" y="6"/>
                  </a:cxn>
                  <a:cxn ang="0">
                    <a:pos x="290" y="2"/>
                  </a:cxn>
                  <a:cxn ang="0">
                    <a:pos x="316" y="0"/>
                  </a:cxn>
                  <a:cxn ang="0">
                    <a:pos x="342" y="0"/>
                  </a:cxn>
                  <a:cxn ang="0">
                    <a:pos x="370" y="0"/>
                  </a:cxn>
                  <a:cxn ang="0">
                    <a:pos x="398" y="4"/>
                  </a:cxn>
                  <a:cxn ang="0">
                    <a:pos x="428" y="10"/>
                  </a:cxn>
                  <a:cxn ang="0">
                    <a:pos x="458" y="18"/>
                  </a:cxn>
                  <a:cxn ang="0">
                    <a:pos x="490" y="30"/>
                  </a:cxn>
                  <a:cxn ang="0">
                    <a:pos x="520" y="44"/>
                  </a:cxn>
                  <a:cxn ang="0">
                    <a:pos x="554" y="60"/>
                  </a:cxn>
                  <a:cxn ang="0">
                    <a:pos x="588" y="80"/>
                  </a:cxn>
                  <a:cxn ang="0">
                    <a:pos x="588" y="80"/>
                  </a:cxn>
                  <a:cxn ang="0">
                    <a:pos x="654" y="118"/>
                  </a:cxn>
                  <a:cxn ang="0">
                    <a:pos x="716" y="154"/>
                  </a:cxn>
                  <a:cxn ang="0">
                    <a:pos x="774" y="184"/>
                  </a:cxn>
                  <a:cxn ang="0">
                    <a:pos x="830" y="208"/>
                  </a:cxn>
                  <a:cxn ang="0">
                    <a:pos x="882" y="230"/>
                  </a:cxn>
                  <a:cxn ang="0">
                    <a:pos x="932" y="248"/>
                  </a:cxn>
                  <a:cxn ang="0">
                    <a:pos x="980" y="260"/>
                  </a:cxn>
                  <a:cxn ang="0">
                    <a:pos x="1026" y="270"/>
                  </a:cxn>
                  <a:cxn ang="0">
                    <a:pos x="1070" y="276"/>
                  </a:cxn>
                  <a:cxn ang="0">
                    <a:pos x="1114" y="278"/>
                  </a:cxn>
                  <a:cxn ang="0">
                    <a:pos x="1156" y="276"/>
                  </a:cxn>
                  <a:cxn ang="0">
                    <a:pos x="1198" y="272"/>
                  </a:cxn>
                  <a:cxn ang="0">
                    <a:pos x="1238" y="266"/>
                  </a:cxn>
                  <a:cxn ang="0">
                    <a:pos x="1280" y="256"/>
                  </a:cxn>
                  <a:cxn ang="0">
                    <a:pos x="1322" y="244"/>
                  </a:cxn>
                  <a:cxn ang="0">
                    <a:pos x="1364" y="228"/>
                  </a:cxn>
                </a:cxnLst>
                <a:rect l="0" t="0" r="r" b="b"/>
                <a:pathLst>
                  <a:path w="1364" h="278">
                    <a:moveTo>
                      <a:pt x="0" y="172"/>
                    </a:moveTo>
                    <a:lnTo>
                      <a:pt x="0" y="172"/>
                    </a:lnTo>
                    <a:lnTo>
                      <a:pt x="10" y="160"/>
                    </a:lnTo>
                    <a:lnTo>
                      <a:pt x="22" y="146"/>
                    </a:lnTo>
                    <a:lnTo>
                      <a:pt x="40" y="126"/>
                    </a:lnTo>
                    <a:lnTo>
                      <a:pt x="64" y="106"/>
                    </a:lnTo>
                    <a:lnTo>
                      <a:pt x="90" y="84"/>
                    </a:lnTo>
                    <a:lnTo>
                      <a:pt x="122" y="62"/>
                    </a:lnTo>
                    <a:lnTo>
                      <a:pt x="158" y="42"/>
                    </a:lnTo>
                    <a:lnTo>
                      <a:pt x="178" y="32"/>
                    </a:lnTo>
                    <a:lnTo>
                      <a:pt x="198" y="24"/>
                    </a:lnTo>
                    <a:lnTo>
                      <a:pt x="220" y="16"/>
                    </a:lnTo>
                    <a:lnTo>
                      <a:pt x="242" y="10"/>
                    </a:lnTo>
                    <a:lnTo>
                      <a:pt x="266" y="6"/>
                    </a:lnTo>
                    <a:lnTo>
                      <a:pt x="290" y="2"/>
                    </a:lnTo>
                    <a:lnTo>
                      <a:pt x="316" y="0"/>
                    </a:lnTo>
                    <a:lnTo>
                      <a:pt x="342" y="0"/>
                    </a:lnTo>
                    <a:lnTo>
                      <a:pt x="370" y="0"/>
                    </a:lnTo>
                    <a:lnTo>
                      <a:pt x="398" y="4"/>
                    </a:lnTo>
                    <a:lnTo>
                      <a:pt x="428" y="10"/>
                    </a:lnTo>
                    <a:lnTo>
                      <a:pt x="458" y="18"/>
                    </a:lnTo>
                    <a:lnTo>
                      <a:pt x="490" y="30"/>
                    </a:lnTo>
                    <a:lnTo>
                      <a:pt x="520" y="44"/>
                    </a:lnTo>
                    <a:lnTo>
                      <a:pt x="554" y="60"/>
                    </a:lnTo>
                    <a:lnTo>
                      <a:pt x="588" y="80"/>
                    </a:lnTo>
                    <a:lnTo>
                      <a:pt x="588" y="80"/>
                    </a:lnTo>
                    <a:lnTo>
                      <a:pt x="654" y="118"/>
                    </a:lnTo>
                    <a:lnTo>
                      <a:pt x="716" y="154"/>
                    </a:lnTo>
                    <a:lnTo>
                      <a:pt x="774" y="184"/>
                    </a:lnTo>
                    <a:lnTo>
                      <a:pt x="830" y="208"/>
                    </a:lnTo>
                    <a:lnTo>
                      <a:pt x="882" y="230"/>
                    </a:lnTo>
                    <a:lnTo>
                      <a:pt x="932" y="248"/>
                    </a:lnTo>
                    <a:lnTo>
                      <a:pt x="980" y="260"/>
                    </a:lnTo>
                    <a:lnTo>
                      <a:pt x="1026" y="270"/>
                    </a:lnTo>
                    <a:lnTo>
                      <a:pt x="1070" y="276"/>
                    </a:lnTo>
                    <a:lnTo>
                      <a:pt x="1114" y="278"/>
                    </a:lnTo>
                    <a:lnTo>
                      <a:pt x="1156" y="276"/>
                    </a:lnTo>
                    <a:lnTo>
                      <a:pt x="1198" y="272"/>
                    </a:lnTo>
                    <a:lnTo>
                      <a:pt x="1238" y="266"/>
                    </a:lnTo>
                    <a:lnTo>
                      <a:pt x="1280" y="256"/>
                    </a:lnTo>
                    <a:lnTo>
                      <a:pt x="1322" y="244"/>
                    </a:lnTo>
                    <a:lnTo>
                      <a:pt x="1364" y="22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-69" y="2520"/>
                <a:ext cx="1367" cy="249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0" y="188"/>
                  </a:cxn>
                  <a:cxn ang="0">
                    <a:pos x="10" y="174"/>
                  </a:cxn>
                  <a:cxn ang="0">
                    <a:pos x="22" y="158"/>
                  </a:cxn>
                  <a:cxn ang="0">
                    <a:pos x="38" y="140"/>
                  </a:cxn>
                  <a:cxn ang="0">
                    <a:pos x="60" y="118"/>
                  </a:cxn>
                  <a:cxn ang="0">
                    <a:pos x="86" y="94"/>
                  </a:cxn>
                  <a:cxn ang="0">
                    <a:pos x="118" y="72"/>
                  </a:cxn>
                  <a:cxn ang="0">
                    <a:pos x="154" y="50"/>
                  </a:cxn>
                  <a:cxn ang="0">
                    <a:pos x="172" y="40"/>
                  </a:cxn>
                  <a:cxn ang="0">
                    <a:pos x="194" y="30"/>
                  </a:cxn>
                  <a:cxn ang="0">
                    <a:pos x="214" y="22"/>
                  </a:cxn>
                  <a:cxn ang="0">
                    <a:pos x="238" y="14"/>
                  </a:cxn>
                  <a:cxn ang="0">
                    <a:pos x="260" y="8"/>
                  </a:cxn>
                  <a:cxn ang="0">
                    <a:pos x="286" y="4"/>
                  </a:cxn>
                  <a:cxn ang="0">
                    <a:pos x="310" y="0"/>
                  </a:cxn>
                  <a:cxn ang="0">
                    <a:pos x="338" y="0"/>
                  </a:cxn>
                  <a:cxn ang="0">
                    <a:pos x="366" y="0"/>
                  </a:cxn>
                  <a:cxn ang="0">
                    <a:pos x="394" y="2"/>
                  </a:cxn>
                  <a:cxn ang="0">
                    <a:pos x="424" y="8"/>
                  </a:cxn>
                  <a:cxn ang="0">
                    <a:pos x="454" y="14"/>
                  </a:cxn>
                  <a:cxn ang="0">
                    <a:pos x="486" y="24"/>
                  </a:cxn>
                  <a:cxn ang="0">
                    <a:pos x="518" y="36"/>
                  </a:cxn>
                  <a:cxn ang="0">
                    <a:pos x="550" y="52"/>
                  </a:cxn>
                  <a:cxn ang="0">
                    <a:pos x="586" y="70"/>
                  </a:cxn>
                  <a:cxn ang="0">
                    <a:pos x="586" y="70"/>
                  </a:cxn>
                  <a:cxn ang="0">
                    <a:pos x="652" y="108"/>
                  </a:cxn>
                  <a:cxn ang="0">
                    <a:pos x="716" y="140"/>
                  </a:cxn>
                  <a:cxn ang="0">
                    <a:pos x="776" y="168"/>
                  </a:cxn>
                  <a:cxn ang="0">
                    <a:pos x="832" y="192"/>
                  </a:cxn>
                  <a:cxn ang="0">
                    <a:pos x="886" y="210"/>
                  </a:cxn>
                  <a:cxn ang="0">
                    <a:pos x="936" y="226"/>
                  </a:cxn>
                  <a:cxn ang="0">
                    <a:pos x="984" y="236"/>
                  </a:cxn>
                  <a:cxn ang="0">
                    <a:pos x="1030" y="244"/>
                  </a:cxn>
                  <a:cxn ang="0">
                    <a:pos x="1076" y="248"/>
                  </a:cxn>
                  <a:cxn ang="0">
                    <a:pos x="1118" y="250"/>
                  </a:cxn>
                  <a:cxn ang="0">
                    <a:pos x="1160" y="246"/>
                  </a:cxn>
                  <a:cxn ang="0">
                    <a:pos x="1202" y="240"/>
                  </a:cxn>
                  <a:cxn ang="0">
                    <a:pos x="1244" y="232"/>
                  </a:cxn>
                  <a:cxn ang="0">
                    <a:pos x="1284" y="220"/>
                  </a:cxn>
                  <a:cxn ang="0">
                    <a:pos x="1326" y="206"/>
                  </a:cxn>
                  <a:cxn ang="0">
                    <a:pos x="1368" y="190"/>
                  </a:cxn>
                </a:cxnLst>
                <a:rect l="0" t="0" r="r" b="b"/>
                <a:pathLst>
                  <a:path w="1368" h="250">
                    <a:moveTo>
                      <a:pt x="0" y="188"/>
                    </a:moveTo>
                    <a:lnTo>
                      <a:pt x="0" y="188"/>
                    </a:lnTo>
                    <a:lnTo>
                      <a:pt x="10" y="174"/>
                    </a:lnTo>
                    <a:lnTo>
                      <a:pt x="22" y="158"/>
                    </a:lnTo>
                    <a:lnTo>
                      <a:pt x="38" y="140"/>
                    </a:lnTo>
                    <a:lnTo>
                      <a:pt x="60" y="118"/>
                    </a:lnTo>
                    <a:lnTo>
                      <a:pt x="86" y="94"/>
                    </a:lnTo>
                    <a:lnTo>
                      <a:pt x="118" y="72"/>
                    </a:lnTo>
                    <a:lnTo>
                      <a:pt x="154" y="50"/>
                    </a:lnTo>
                    <a:lnTo>
                      <a:pt x="172" y="40"/>
                    </a:lnTo>
                    <a:lnTo>
                      <a:pt x="194" y="30"/>
                    </a:lnTo>
                    <a:lnTo>
                      <a:pt x="214" y="22"/>
                    </a:lnTo>
                    <a:lnTo>
                      <a:pt x="238" y="14"/>
                    </a:lnTo>
                    <a:lnTo>
                      <a:pt x="260" y="8"/>
                    </a:lnTo>
                    <a:lnTo>
                      <a:pt x="286" y="4"/>
                    </a:lnTo>
                    <a:lnTo>
                      <a:pt x="310" y="0"/>
                    </a:lnTo>
                    <a:lnTo>
                      <a:pt x="338" y="0"/>
                    </a:lnTo>
                    <a:lnTo>
                      <a:pt x="366" y="0"/>
                    </a:lnTo>
                    <a:lnTo>
                      <a:pt x="394" y="2"/>
                    </a:lnTo>
                    <a:lnTo>
                      <a:pt x="424" y="8"/>
                    </a:lnTo>
                    <a:lnTo>
                      <a:pt x="454" y="14"/>
                    </a:lnTo>
                    <a:lnTo>
                      <a:pt x="486" y="24"/>
                    </a:lnTo>
                    <a:lnTo>
                      <a:pt x="518" y="36"/>
                    </a:lnTo>
                    <a:lnTo>
                      <a:pt x="550" y="52"/>
                    </a:lnTo>
                    <a:lnTo>
                      <a:pt x="586" y="70"/>
                    </a:lnTo>
                    <a:lnTo>
                      <a:pt x="586" y="70"/>
                    </a:lnTo>
                    <a:lnTo>
                      <a:pt x="652" y="108"/>
                    </a:lnTo>
                    <a:lnTo>
                      <a:pt x="716" y="140"/>
                    </a:lnTo>
                    <a:lnTo>
                      <a:pt x="776" y="168"/>
                    </a:lnTo>
                    <a:lnTo>
                      <a:pt x="832" y="192"/>
                    </a:lnTo>
                    <a:lnTo>
                      <a:pt x="886" y="210"/>
                    </a:lnTo>
                    <a:lnTo>
                      <a:pt x="936" y="226"/>
                    </a:lnTo>
                    <a:lnTo>
                      <a:pt x="984" y="236"/>
                    </a:lnTo>
                    <a:lnTo>
                      <a:pt x="1030" y="244"/>
                    </a:lnTo>
                    <a:lnTo>
                      <a:pt x="1076" y="248"/>
                    </a:lnTo>
                    <a:lnTo>
                      <a:pt x="1118" y="250"/>
                    </a:lnTo>
                    <a:lnTo>
                      <a:pt x="1160" y="246"/>
                    </a:lnTo>
                    <a:lnTo>
                      <a:pt x="1202" y="240"/>
                    </a:lnTo>
                    <a:lnTo>
                      <a:pt x="1244" y="232"/>
                    </a:lnTo>
                    <a:lnTo>
                      <a:pt x="1284" y="220"/>
                    </a:lnTo>
                    <a:lnTo>
                      <a:pt x="1326" y="206"/>
                    </a:lnTo>
                    <a:lnTo>
                      <a:pt x="1368" y="19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-54" y="2528"/>
                <a:ext cx="1372" cy="225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0" y="204"/>
                  </a:cxn>
                  <a:cxn ang="0">
                    <a:pos x="8" y="188"/>
                  </a:cxn>
                  <a:cxn ang="0">
                    <a:pos x="20" y="174"/>
                  </a:cxn>
                  <a:cxn ang="0">
                    <a:pos x="38" y="154"/>
                  </a:cxn>
                  <a:cxn ang="0">
                    <a:pos x="58" y="130"/>
                  </a:cxn>
                  <a:cxn ang="0">
                    <a:pos x="84" y="106"/>
                  </a:cxn>
                  <a:cxn ang="0">
                    <a:pos x="114" y="82"/>
                  </a:cxn>
                  <a:cxn ang="0">
                    <a:pos x="150" y="58"/>
                  </a:cxn>
                  <a:cxn ang="0">
                    <a:pos x="168" y="48"/>
                  </a:cxn>
                  <a:cxn ang="0">
                    <a:pos x="188" y="36"/>
                  </a:cxn>
                  <a:cxn ang="0">
                    <a:pos x="210" y="28"/>
                  </a:cxn>
                  <a:cxn ang="0">
                    <a:pos x="232" y="20"/>
                  </a:cxn>
                  <a:cxn ang="0">
                    <a:pos x="256" y="12"/>
                  </a:cxn>
                  <a:cxn ang="0">
                    <a:pos x="280" y="6"/>
                  </a:cxn>
                  <a:cxn ang="0">
                    <a:pos x="306" y="2"/>
                  </a:cxn>
                  <a:cxn ang="0">
                    <a:pos x="332" y="0"/>
                  </a:cxn>
                  <a:cxn ang="0">
                    <a:pos x="360" y="0"/>
                  </a:cxn>
                  <a:cxn ang="0">
                    <a:pos x="390" y="0"/>
                  </a:cxn>
                  <a:cxn ang="0">
                    <a:pos x="418" y="4"/>
                  </a:cxn>
                  <a:cxn ang="0">
                    <a:pos x="450" y="10"/>
                  </a:cxn>
                  <a:cxn ang="0">
                    <a:pos x="482" y="20"/>
                  </a:cxn>
                  <a:cxn ang="0">
                    <a:pos x="514" y="30"/>
                  </a:cxn>
                  <a:cxn ang="0">
                    <a:pos x="548" y="44"/>
                  </a:cxn>
                  <a:cxn ang="0">
                    <a:pos x="584" y="62"/>
                  </a:cxn>
                  <a:cxn ang="0">
                    <a:pos x="584" y="62"/>
                  </a:cxn>
                  <a:cxn ang="0">
                    <a:pos x="652" y="96"/>
                  </a:cxn>
                  <a:cxn ang="0">
                    <a:pos x="716" y="126"/>
                  </a:cxn>
                  <a:cxn ang="0">
                    <a:pos x="776" y="152"/>
                  </a:cxn>
                  <a:cxn ang="0">
                    <a:pos x="834" y="174"/>
                  </a:cxn>
                  <a:cxn ang="0">
                    <a:pos x="888" y="190"/>
                  </a:cxn>
                  <a:cxn ang="0">
                    <a:pos x="940" y="204"/>
                  </a:cxn>
                  <a:cxn ang="0">
                    <a:pos x="988" y="214"/>
                  </a:cxn>
                  <a:cxn ang="0">
                    <a:pos x="1034" y="220"/>
                  </a:cxn>
                  <a:cxn ang="0">
                    <a:pos x="1080" y="222"/>
                  </a:cxn>
                  <a:cxn ang="0">
                    <a:pos x="1124" y="220"/>
                  </a:cxn>
                  <a:cxn ang="0">
                    <a:pos x="1166" y="216"/>
                  </a:cxn>
                  <a:cxn ang="0">
                    <a:pos x="1206" y="208"/>
                  </a:cxn>
                  <a:cxn ang="0">
                    <a:pos x="1248" y="198"/>
                  </a:cxn>
                  <a:cxn ang="0">
                    <a:pos x="1288" y="186"/>
                  </a:cxn>
                  <a:cxn ang="0">
                    <a:pos x="1330" y="170"/>
                  </a:cxn>
                  <a:cxn ang="0">
                    <a:pos x="1370" y="152"/>
                  </a:cxn>
                </a:cxnLst>
                <a:rect l="0" t="0" r="r" b="b"/>
                <a:pathLst>
                  <a:path w="1370" h="222">
                    <a:moveTo>
                      <a:pt x="0" y="204"/>
                    </a:moveTo>
                    <a:lnTo>
                      <a:pt x="0" y="204"/>
                    </a:lnTo>
                    <a:lnTo>
                      <a:pt x="8" y="188"/>
                    </a:lnTo>
                    <a:lnTo>
                      <a:pt x="20" y="174"/>
                    </a:lnTo>
                    <a:lnTo>
                      <a:pt x="38" y="154"/>
                    </a:lnTo>
                    <a:lnTo>
                      <a:pt x="58" y="130"/>
                    </a:lnTo>
                    <a:lnTo>
                      <a:pt x="84" y="106"/>
                    </a:lnTo>
                    <a:lnTo>
                      <a:pt x="114" y="82"/>
                    </a:lnTo>
                    <a:lnTo>
                      <a:pt x="150" y="58"/>
                    </a:lnTo>
                    <a:lnTo>
                      <a:pt x="168" y="48"/>
                    </a:lnTo>
                    <a:lnTo>
                      <a:pt x="188" y="36"/>
                    </a:lnTo>
                    <a:lnTo>
                      <a:pt x="210" y="28"/>
                    </a:lnTo>
                    <a:lnTo>
                      <a:pt x="232" y="20"/>
                    </a:lnTo>
                    <a:lnTo>
                      <a:pt x="256" y="12"/>
                    </a:lnTo>
                    <a:lnTo>
                      <a:pt x="280" y="6"/>
                    </a:lnTo>
                    <a:lnTo>
                      <a:pt x="306" y="2"/>
                    </a:lnTo>
                    <a:lnTo>
                      <a:pt x="332" y="0"/>
                    </a:lnTo>
                    <a:lnTo>
                      <a:pt x="360" y="0"/>
                    </a:lnTo>
                    <a:lnTo>
                      <a:pt x="390" y="0"/>
                    </a:lnTo>
                    <a:lnTo>
                      <a:pt x="418" y="4"/>
                    </a:lnTo>
                    <a:lnTo>
                      <a:pt x="450" y="10"/>
                    </a:lnTo>
                    <a:lnTo>
                      <a:pt x="482" y="20"/>
                    </a:lnTo>
                    <a:lnTo>
                      <a:pt x="514" y="30"/>
                    </a:lnTo>
                    <a:lnTo>
                      <a:pt x="548" y="44"/>
                    </a:lnTo>
                    <a:lnTo>
                      <a:pt x="584" y="62"/>
                    </a:lnTo>
                    <a:lnTo>
                      <a:pt x="584" y="62"/>
                    </a:lnTo>
                    <a:lnTo>
                      <a:pt x="652" y="96"/>
                    </a:lnTo>
                    <a:lnTo>
                      <a:pt x="716" y="126"/>
                    </a:lnTo>
                    <a:lnTo>
                      <a:pt x="776" y="152"/>
                    </a:lnTo>
                    <a:lnTo>
                      <a:pt x="834" y="174"/>
                    </a:lnTo>
                    <a:lnTo>
                      <a:pt x="888" y="190"/>
                    </a:lnTo>
                    <a:lnTo>
                      <a:pt x="940" y="204"/>
                    </a:lnTo>
                    <a:lnTo>
                      <a:pt x="988" y="214"/>
                    </a:lnTo>
                    <a:lnTo>
                      <a:pt x="1034" y="220"/>
                    </a:lnTo>
                    <a:lnTo>
                      <a:pt x="1080" y="222"/>
                    </a:lnTo>
                    <a:lnTo>
                      <a:pt x="1124" y="220"/>
                    </a:lnTo>
                    <a:lnTo>
                      <a:pt x="1166" y="216"/>
                    </a:lnTo>
                    <a:lnTo>
                      <a:pt x="1206" y="208"/>
                    </a:lnTo>
                    <a:lnTo>
                      <a:pt x="1248" y="198"/>
                    </a:lnTo>
                    <a:lnTo>
                      <a:pt x="1288" y="186"/>
                    </a:lnTo>
                    <a:lnTo>
                      <a:pt x="1330" y="170"/>
                    </a:lnTo>
                    <a:lnTo>
                      <a:pt x="1370" y="1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0" name="Freeform 31"/>
              <p:cNvSpPr>
                <a:spLocks/>
              </p:cNvSpPr>
              <p:nvPr/>
            </p:nvSpPr>
            <p:spPr bwMode="auto">
              <a:xfrm>
                <a:off x="-33" y="2540"/>
                <a:ext cx="1375" cy="216"/>
              </a:xfrm>
              <a:custGeom>
                <a:avLst/>
                <a:gdLst/>
                <a:ahLst/>
                <a:cxnLst>
                  <a:cxn ang="0">
                    <a:pos x="0" y="218"/>
                  </a:cxn>
                  <a:cxn ang="0">
                    <a:pos x="0" y="218"/>
                  </a:cxn>
                  <a:cxn ang="0">
                    <a:pos x="10" y="204"/>
                  </a:cxn>
                  <a:cxn ang="0">
                    <a:pos x="20" y="188"/>
                  </a:cxn>
                  <a:cxn ang="0">
                    <a:pos x="36" y="166"/>
                  </a:cxn>
                  <a:cxn ang="0">
                    <a:pos x="58" y="144"/>
                  </a:cxn>
                  <a:cxn ang="0">
                    <a:pos x="82" y="118"/>
                  </a:cxn>
                  <a:cxn ang="0">
                    <a:pos x="112" y="92"/>
                  </a:cxn>
                  <a:cxn ang="0">
                    <a:pos x="146" y="66"/>
                  </a:cxn>
                  <a:cxn ang="0">
                    <a:pos x="166" y="54"/>
                  </a:cxn>
                  <a:cxn ang="0">
                    <a:pos x="186" y="44"/>
                  </a:cxn>
                  <a:cxn ang="0">
                    <a:pos x="206" y="34"/>
                  </a:cxn>
                  <a:cxn ang="0">
                    <a:pos x="228" y="24"/>
                  </a:cxn>
                  <a:cxn ang="0">
                    <a:pos x="252" y="16"/>
                  </a:cxn>
                  <a:cxn ang="0">
                    <a:pos x="276" y="10"/>
                  </a:cxn>
                  <a:cxn ang="0">
                    <a:pos x="302" y="4"/>
                  </a:cxn>
                  <a:cxn ang="0">
                    <a:pos x="328" y="0"/>
                  </a:cxn>
                  <a:cxn ang="0">
                    <a:pos x="356" y="0"/>
                  </a:cxn>
                  <a:cxn ang="0">
                    <a:pos x="384" y="0"/>
                  </a:cxn>
                  <a:cxn ang="0">
                    <a:pos x="414" y="2"/>
                  </a:cxn>
                  <a:cxn ang="0">
                    <a:pos x="446" y="6"/>
                  </a:cxn>
                  <a:cxn ang="0">
                    <a:pos x="478" y="14"/>
                  </a:cxn>
                  <a:cxn ang="0">
                    <a:pos x="512" y="24"/>
                  </a:cxn>
                  <a:cxn ang="0">
                    <a:pos x="546" y="38"/>
                  </a:cxn>
                  <a:cxn ang="0">
                    <a:pos x="582" y="52"/>
                  </a:cxn>
                  <a:cxn ang="0">
                    <a:pos x="582" y="52"/>
                  </a:cxn>
                  <a:cxn ang="0">
                    <a:pos x="650" y="86"/>
                  </a:cxn>
                  <a:cxn ang="0">
                    <a:pos x="716" y="112"/>
                  </a:cxn>
                  <a:cxn ang="0">
                    <a:pos x="778" y="136"/>
                  </a:cxn>
                  <a:cxn ang="0">
                    <a:pos x="836" y="156"/>
                  </a:cxn>
                  <a:cxn ang="0">
                    <a:pos x="890" y="170"/>
                  </a:cxn>
                  <a:cxn ang="0">
                    <a:pos x="942" y="182"/>
                  </a:cxn>
                  <a:cxn ang="0">
                    <a:pos x="992" y="190"/>
                  </a:cxn>
                  <a:cxn ang="0">
                    <a:pos x="1038" y="194"/>
                  </a:cxn>
                  <a:cxn ang="0">
                    <a:pos x="1084" y="194"/>
                  </a:cxn>
                  <a:cxn ang="0">
                    <a:pos x="1128" y="192"/>
                  </a:cxn>
                  <a:cxn ang="0">
                    <a:pos x="1170" y="186"/>
                  </a:cxn>
                  <a:cxn ang="0">
                    <a:pos x="1210" y="176"/>
                  </a:cxn>
                  <a:cxn ang="0">
                    <a:pos x="1252" y="164"/>
                  </a:cxn>
                  <a:cxn ang="0">
                    <a:pos x="1292" y="150"/>
                  </a:cxn>
                  <a:cxn ang="0">
                    <a:pos x="1332" y="132"/>
                  </a:cxn>
                  <a:cxn ang="0">
                    <a:pos x="1374" y="112"/>
                  </a:cxn>
                </a:cxnLst>
                <a:rect l="0" t="0" r="r" b="b"/>
                <a:pathLst>
                  <a:path w="1374" h="218">
                    <a:moveTo>
                      <a:pt x="0" y="218"/>
                    </a:moveTo>
                    <a:lnTo>
                      <a:pt x="0" y="218"/>
                    </a:lnTo>
                    <a:lnTo>
                      <a:pt x="10" y="204"/>
                    </a:lnTo>
                    <a:lnTo>
                      <a:pt x="20" y="188"/>
                    </a:lnTo>
                    <a:lnTo>
                      <a:pt x="36" y="166"/>
                    </a:lnTo>
                    <a:lnTo>
                      <a:pt x="58" y="144"/>
                    </a:lnTo>
                    <a:lnTo>
                      <a:pt x="82" y="118"/>
                    </a:lnTo>
                    <a:lnTo>
                      <a:pt x="112" y="92"/>
                    </a:lnTo>
                    <a:lnTo>
                      <a:pt x="146" y="66"/>
                    </a:lnTo>
                    <a:lnTo>
                      <a:pt x="166" y="54"/>
                    </a:lnTo>
                    <a:lnTo>
                      <a:pt x="186" y="44"/>
                    </a:lnTo>
                    <a:lnTo>
                      <a:pt x="206" y="34"/>
                    </a:lnTo>
                    <a:lnTo>
                      <a:pt x="228" y="24"/>
                    </a:lnTo>
                    <a:lnTo>
                      <a:pt x="252" y="16"/>
                    </a:lnTo>
                    <a:lnTo>
                      <a:pt x="276" y="10"/>
                    </a:lnTo>
                    <a:lnTo>
                      <a:pt x="302" y="4"/>
                    </a:lnTo>
                    <a:lnTo>
                      <a:pt x="328" y="0"/>
                    </a:lnTo>
                    <a:lnTo>
                      <a:pt x="356" y="0"/>
                    </a:lnTo>
                    <a:lnTo>
                      <a:pt x="384" y="0"/>
                    </a:lnTo>
                    <a:lnTo>
                      <a:pt x="414" y="2"/>
                    </a:lnTo>
                    <a:lnTo>
                      <a:pt x="446" y="6"/>
                    </a:lnTo>
                    <a:lnTo>
                      <a:pt x="478" y="14"/>
                    </a:lnTo>
                    <a:lnTo>
                      <a:pt x="512" y="24"/>
                    </a:lnTo>
                    <a:lnTo>
                      <a:pt x="546" y="38"/>
                    </a:lnTo>
                    <a:lnTo>
                      <a:pt x="582" y="52"/>
                    </a:lnTo>
                    <a:lnTo>
                      <a:pt x="582" y="52"/>
                    </a:lnTo>
                    <a:lnTo>
                      <a:pt x="650" y="86"/>
                    </a:lnTo>
                    <a:lnTo>
                      <a:pt x="716" y="112"/>
                    </a:lnTo>
                    <a:lnTo>
                      <a:pt x="778" y="136"/>
                    </a:lnTo>
                    <a:lnTo>
                      <a:pt x="836" y="156"/>
                    </a:lnTo>
                    <a:lnTo>
                      <a:pt x="890" y="170"/>
                    </a:lnTo>
                    <a:lnTo>
                      <a:pt x="942" y="182"/>
                    </a:lnTo>
                    <a:lnTo>
                      <a:pt x="992" y="190"/>
                    </a:lnTo>
                    <a:lnTo>
                      <a:pt x="1038" y="194"/>
                    </a:lnTo>
                    <a:lnTo>
                      <a:pt x="1084" y="194"/>
                    </a:lnTo>
                    <a:lnTo>
                      <a:pt x="1128" y="192"/>
                    </a:lnTo>
                    <a:lnTo>
                      <a:pt x="1170" y="186"/>
                    </a:lnTo>
                    <a:lnTo>
                      <a:pt x="1210" y="176"/>
                    </a:lnTo>
                    <a:lnTo>
                      <a:pt x="1252" y="164"/>
                    </a:lnTo>
                    <a:lnTo>
                      <a:pt x="1292" y="150"/>
                    </a:lnTo>
                    <a:lnTo>
                      <a:pt x="1332" y="132"/>
                    </a:lnTo>
                    <a:lnTo>
                      <a:pt x="1374" y="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-12" y="2545"/>
                <a:ext cx="1373" cy="236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0" y="236"/>
                  </a:cxn>
                  <a:cxn ang="0">
                    <a:pos x="8" y="222"/>
                  </a:cxn>
                  <a:cxn ang="0">
                    <a:pos x="20" y="204"/>
                  </a:cxn>
                  <a:cxn ang="0">
                    <a:pos x="36" y="182"/>
                  </a:cxn>
                  <a:cxn ang="0">
                    <a:pos x="56" y="158"/>
                  </a:cxn>
                  <a:cxn ang="0">
                    <a:pos x="80" y="132"/>
                  </a:cxn>
                  <a:cxn ang="0">
                    <a:pos x="108" y="104"/>
                  </a:cxn>
                  <a:cxn ang="0">
                    <a:pos x="142" y="78"/>
                  </a:cxn>
                  <a:cxn ang="0">
                    <a:pos x="160" y="64"/>
                  </a:cxn>
                  <a:cxn ang="0">
                    <a:pos x="180" y="52"/>
                  </a:cxn>
                  <a:cxn ang="0">
                    <a:pos x="202" y="42"/>
                  </a:cxn>
                  <a:cxn ang="0">
                    <a:pos x="222" y="32"/>
                  </a:cxn>
                  <a:cxn ang="0">
                    <a:pos x="246" y="22"/>
                  </a:cxn>
                  <a:cxn ang="0">
                    <a:pos x="270" y="14"/>
                  </a:cxn>
                  <a:cxn ang="0">
                    <a:pos x="296" y="8"/>
                  </a:cxn>
                  <a:cxn ang="0">
                    <a:pos x="322" y="4"/>
                  </a:cxn>
                  <a:cxn ang="0">
                    <a:pos x="350" y="2"/>
                  </a:cxn>
                  <a:cxn ang="0">
                    <a:pos x="378" y="0"/>
                  </a:cxn>
                  <a:cxn ang="0">
                    <a:pos x="408" y="2"/>
                  </a:cxn>
                  <a:cxn ang="0">
                    <a:pos x="440" y="6"/>
                  </a:cxn>
                  <a:cxn ang="0">
                    <a:pos x="472" y="12"/>
                  </a:cxn>
                  <a:cxn ang="0">
                    <a:pos x="506" y="20"/>
                  </a:cxn>
                  <a:cxn ang="0">
                    <a:pos x="542" y="32"/>
                  </a:cxn>
                  <a:cxn ang="0">
                    <a:pos x="578" y="46"/>
                  </a:cxn>
                  <a:cxn ang="0">
                    <a:pos x="578" y="46"/>
                  </a:cxn>
                  <a:cxn ang="0">
                    <a:pos x="648" y="76"/>
                  </a:cxn>
                  <a:cxn ang="0">
                    <a:pos x="714" y="102"/>
                  </a:cxn>
                  <a:cxn ang="0">
                    <a:pos x="778" y="122"/>
                  </a:cxn>
                  <a:cxn ang="0">
                    <a:pos x="836" y="140"/>
                  </a:cxn>
                  <a:cxn ang="0">
                    <a:pos x="892" y="152"/>
                  </a:cxn>
                  <a:cxn ang="0">
                    <a:pos x="944" y="162"/>
                  </a:cxn>
                  <a:cxn ang="0">
                    <a:pos x="994" y="168"/>
                  </a:cxn>
                  <a:cxn ang="0">
                    <a:pos x="1040" y="170"/>
                  </a:cxn>
                  <a:cxn ang="0">
                    <a:pos x="1086" y="168"/>
                  </a:cxn>
                  <a:cxn ang="0">
                    <a:pos x="1130" y="164"/>
                  </a:cxn>
                  <a:cxn ang="0">
                    <a:pos x="1172" y="156"/>
                  </a:cxn>
                  <a:cxn ang="0">
                    <a:pos x="1212" y="146"/>
                  </a:cxn>
                  <a:cxn ang="0">
                    <a:pos x="1252" y="132"/>
                  </a:cxn>
                  <a:cxn ang="0">
                    <a:pos x="1292" y="116"/>
                  </a:cxn>
                  <a:cxn ang="0">
                    <a:pos x="1332" y="96"/>
                  </a:cxn>
                  <a:cxn ang="0">
                    <a:pos x="1374" y="74"/>
                  </a:cxn>
                </a:cxnLst>
                <a:rect l="0" t="0" r="r" b="b"/>
                <a:pathLst>
                  <a:path w="1374" h="236">
                    <a:moveTo>
                      <a:pt x="0" y="236"/>
                    </a:moveTo>
                    <a:lnTo>
                      <a:pt x="0" y="236"/>
                    </a:lnTo>
                    <a:lnTo>
                      <a:pt x="8" y="222"/>
                    </a:lnTo>
                    <a:lnTo>
                      <a:pt x="20" y="204"/>
                    </a:lnTo>
                    <a:lnTo>
                      <a:pt x="36" y="182"/>
                    </a:lnTo>
                    <a:lnTo>
                      <a:pt x="56" y="158"/>
                    </a:lnTo>
                    <a:lnTo>
                      <a:pt x="80" y="132"/>
                    </a:lnTo>
                    <a:lnTo>
                      <a:pt x="108" y="104"/>
                    </a:lnTo>
                    <a:lnTo>
                      <a:pt x="142" y="78"/>
                    </a:lnTo>
                    <a:lnTo>
                      <a:pt x="160" y="64"/>
                    </a:lnTo>
                    <a:lnTo>
                      <a:pt x="180" y="52"/>
                    </a:lnTo>
                    <a:lnTo>
                      <a:pt x="202" y="42"/>
                    </a:lnTo>
                    <a:lnTo>
                      <a:pt x="222" y="32"/>
                    </a:lnTo>
                    <a:lnTo>
                      <a:pt x="246" y="22"/>
                    </a:lnTo>
                    <a:lnTo>
                      <a:pt x="270" y="14"/>
                    </a:lnTo>
                    <a:lnTo>
                      <a:pt x="296" y="8"/>
                    </a:lnTo>
                    <a:lnTo>
                      <a:pt x="322" y="4"/>
                    </a:lnTo>
                    <a:lnTo>
                      <a:pt x="350" y="2"/>
                    </a:lnTo>
                    <a:lnTo>
                      <a:pt x="378" y="0"/>
                    </a:lnTo>
                    <a:lnTo>
                      <a:pt x="408" y="2"/>
                    </a:lnTo>
                    <a:lnTo>
                      <a:pt x="440" y="6"/>
                    </a:lnTo>
                    <a:lnTo>
                      <a:pt x="472" y="12"/>
                    </a:lnTo>
                    <a:lnTo>
                      <a:pt x="506" y="20"/>
                    </a:lnTo>
                    <a:lnTo>
                      <a:pt x="542" y="32"/>
                    </a:lnTo>
                    <a:lnTo>
                      <a:pt x="578" y="46"/>
                    </a:lnTo>
                    <a:lnTo>
                      <a:pt x="578" y="46"/>
                    </a:lnTo>
                    <a:lnTo>
                      <a:pt x="648" y="76"/>
                    </a:lnTo>
                    <a:lnTo>
                      <a:pt x="714" y="102"/>
                    </a:lnTo>
                    <a:lnTo>
                      <a:pt x="778" y="122"/>
                    </a:lnTo>
                    <a:lnTo>
                      <a:pt x="836" y="140"/>
                    </a:lnTo>
                    <a:lnTo>
                      <a:pt x="892" y="152"/>
                    </a:lnTo>
                    <a:lnTo>
                      <a:pt x="944" y="162"/>
                    </a:lnTo>
                    <a:lnTo>
                      <a:pt x="994" y="168"/>
                    </a:lnTo>
                    <a:lnTo>
                      <a:pt x="1040" y="170"/>
                    </a:lnTo>
                    <a:lnTo>
                      <a:pt x="1086" y="168"/>
                    </a:lnTo>
                    <a:lnTo>
                      <a:pt x="1130" y="164"/>
                    </a:lnTo>
                    <a:lnTo>
                      <a:pt x="1172" y="156"/>
                    </a:lnTo>
                    <a:lnTo>
                      <a:pt x="1212" y="146"/>
                    </a:lnTo>
                    <a:lnTo>
                      <a:pt x="1252" y="132"/>
                    </a:lnTo>
                    <a:lnTo>
                      <a:pt x="1292" y="116"/>
                    </a:lnTo>
                    <a:lnTo>
                      <a:pt x="1332" y="96"/>
                    </a:lnTo>
                    <a:lnTo>
                      <a:pt x="1374" y="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2" name="Freeform 33"/>
              <p:cNvSpPr>
                <a:spLocks/>
              </p:cNvSpPr>
              <p:nvPr/>
            </p:nvSpPr>
            <p:spPr bwMode="auto">
              <a:xfrm>
                <a:off x="6" y="2554"/>
                <a:ext cx="1371" cy="249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0" y="252"/>
                  </a:cxn>
                  <a:cxn ang="0">
                    <a:pos x="8" y="236"/>
                  </a:cxn>
                  <a:cxn ang="0">
                    <a:pos x="20" y="220"/>
                  </a:cxn>
                  <a:cxn ang="0">
                    <a:pos x="34" y="196"/>
                  </a:cxn>
                  <a:cxn ang="0">
                    <a:pos x="54" y="172"/>
                  </a:cxn>
                  <a:cxn ang="0">
                    <a:pos x="78" y="144"/>
                  </a:cxn>
                  <a:cxn ang="0">
                    <a:pos x="106" y="114"/>
                  </a:cxn>
                  <a:cxn ang="0">
                    <a:pos x="138" y="86"/>
                  </a:cxn>
                  <a:cxn ang="0">
                    <a:pos x="156" y="74"/>
                  </a:cxn>
                  <a:cxn ang="0">
                    <a:pos x="176" y="60"/>
                  </a:cxn>
                  <a:cxn ang="0">
                    <a:pos x="196" y="48"/>
                  </a:cxn>
                  <a:cxn ang="0">
                    <a:pos x="218" y="38"/>
                  </a:cxn>
                  <a:cxn ang="0">
                    <a:pos x="240" y="28"/>
                  </a:cxn>
                  <a:cxn ang="0">
                    <a:pos x="264" y="18"/>
                  </a:cxn>
                  <a:cxn ang="0">
                    <a:pos x="290" y="12"/>
                  </a:cxn>
                  <a:cxn ang="0">
                    <a:pos x="316" y="6"/>
                  </a:cxn>
                  <a:cxn ang="0">
                    <a:pos x="344" y="2"/>
                  </a:cxn>
                  <a:cxn ang="0">
                    <a:pos x="374" y="0"/>
                  </a:cxn>
                  <a:cxn ang="0">
                    <a:pos x="404" y="0"/>
                  </a:cxn>
                  <a:cxn ang="0">
                    <a:pos x="434" y="2"/>
                  </a:cxn>
                  <a:cxn ang="0">
                    <a:pos x="468" y="8"/>
                  </a:cxn>
                  <a:cxn ang="0">
                    <a:pos x="502" y="14"/>
                  </a:cxn>
                  <a:cxn ang="0">
                    <a:pos x="536" y="24"/>
                  </a:cxn>
                  <a:cxn ang="0">
                    <a:pos x="574" y="38"/>
                  </a:cxn>
                  <a:cxn ang="0">
                    <a:pos x="574" y="38"/>
                  </a:cxn>
                  <a:cxn ang="0">
                    <a:pos x="646" y="66"/>
                  </a:cxn>
                  <a:cxn ang="0">
                    <a:pos x="712" y="88"/>
                  </a:cxn>
                  <a:cxn ang="0">
                    <a:pos x="776" y="106"/>
                  </a:cxn>
                  <a:cxn ang="0">
                    <a:pos x="836" y="122"/>
                  </a:cxn>
                  <a:cxn ang="0">
                    <a:pos x="892" y="132"/>
                  </a:cxn>
                  <a:cxn ang="0">
                    <a:pos x="944" y="140"/>
                  </a:cxn>
                  <a:cxn ang="0">
                    <a:pos x="994" y="144"/>
                  </a:cxn>
                  <a:cxn ang="0">
                    <a:pos x="1042" y="144"/>
                  </a:cxn>
                  <a:cxn ang="0">
                    <a:pos x="1086" y="142"/>
                  </a:cxn>
                  <a:cxn ang="0">
                    <a:pos x="1130" y="134"/>
                  </a:cxn>
                  <a:cxn ang="0">
                    <a:pos x="1172" y="126"/>
                  </a:cxn>
                  <a:cxn ang="0">
                    <a:pos x="1212" y="112"/>
                  </a:cxn>
                  <a:cxn ang="0">
                    <a:pos x="1254" y="98"/>
                  </a:cxn>
                  <a:cxn ang="0">
                    <a:pos x="1292" y="80"/>
                  </a:cxn>
                  <a:cxn ang="0">
                    <a:pos x="1332" y="58"/>
                  </a:cxn>
                  <a:cxn ang="0">
                    <a:pos x="1372" y="34"/>
                  </a:cxn>
                </a:cxnLst>
                <a:rect l="0" t="0" r="r" b="b"/>
                <a:pathLst>
                  <a:path w="1372" h="252">
                    <a:moveTo>
                      <a:pt x="0" y="252"/>
                    </a:moveTo>
                    <a:lnTo>
                      <a:pt x="0" y="252"/>
                    </a:lnTo>
                    <a:lnTo>
                      <a:pt x="8" y="236"/>
                    </a:lnTo>
                    <a:lnTo>
                      <a:pt x="20" y="220"/>
                    </a:lnTo>
                    <a:lnTo>
                      <a:pt x="34" y="196"/>
                    </a:lnTo>
                    <a:lnTo>
                      <a:pt x="54" y="172"/>
                    </a:lnTo>
                    <a:lnTo>
                      <a:pt x="78" y="144"/>
                    </a:lnTo>
                    <a:lnTo>
                      <a:pt x="106" y="114"/>
                    </a:lnTo>
                    <a:lnTo>
                      <a:pt x="138" y="86"/>
                    </a:lnTo>
                    <a:lnTo>
                      <a:pt x="156" y="74"/>
                    </a:lnTo>
                    <a:lnTo>
                      <a:pt x="176" y="60"/>
                    </a:lnTo>
                    <a:lnTo>
                      <a:pt x="196" y="48"/>
                    </a:lnTo>
                    <a:lnTo>
                      <a:pt x="218" y="38"/>
                    </a:lnTo>
                    <a:lnTo>
                      <a:pt x="240" y="28"/>
                    </a:lnTo>
                    <a:lnTo>
                      <a:pt x="264" y="18"/>
                    </a:lnTo>
                    <a:lnTo>
                      <a:pt x="290" y="12"/>
                    </a:lnTo>
                    <a:lnTo>
                      <a:pt x="316" y="6"/>
                    </a:lnTo>
                    <a:lnTo>
                      <a:pt x="344" y="2"/>
                    </a:lnTo>
                    <a:lnTo>
                      <a:pt x="374" y="0"/>
                    </a:lnTo>
                    <a:lnTo>
                      <a:pt x="404" y="0"/>
                    </a:lnTo>
                    <a:lnTo>
                      <a:pt x="434" y="2"/>
                    </a:lnTo>
                    <a:lnTo>
                      <a:pt x="468" y="8"/>
                    </a:lnTo>
                    <a:lnTo>
                      <a:pt x="502" y="14"/>
                    </a:lnTo>
                    <a:lnTo>
                      <a:pt x="536" y="24"/>
                    </a:lnTo>
                    <a:lnTo>
                      <a:pt x="574" y="38"/>
                    </a:lnTo>
                    <a:lnTo>
                      <a:pt x="574" y="38"/>
                    </a:lnTo>
                    <a:lnTo>
                      <a:pt x="646" y="66"/>
                    </a:lnTo>
                    <a:lnTo>
                      <a:pt x="712" y="88"/>
                    </a:lnTo>
                    <a:lnTo>
                      <a:pt x="776" y="106"/>
                    </a:lnTo>
                    <a:lnTo>
                      <a:pt x="836" y="122"/>
                    </a:lnTo>
                    <a:lnTo>
                      <a:pt x="892" y="132"/>
                    </a:lnTo>
                    <a:lnTo>
                      <a:pt x="944" y="140"/>
                    </a:lnTo>
                    <a:lnTo>
                      <a:pt x="994" y="144"/>
                    </a:lnTo>
                    <a:lnTo>
                      <a:pt x="1042" y="144"/>
                    </a:lnTo>
                    <a:lnTo>
                      <a:pt x="1086" y="142"/>
                    </a:lnTo>
                    <a:lnTo>
                      <a:pt x="1130" y="134"/>
                    </a:lnTo>
                    <a:lnTo>
                      <a:pt x="1172" y="126"/>
                    </a:lnTo>
                    <a:lnTo>
                      <a:pt x="1212" y="112"/>
                    </a:lnTo>
                    <a:lnTo>
                      <a:pt x="1254" y="98"/>
                    </a:lnTo>
                    <a:lnTo>
                      <a:pt x="1292" y="80"/>
                    </a:lnTo>
                    <a:lnTo>
                      <a:pt x="1332" y="58"/>
                    </a:lnTo>
                    <a:lnTo>
                      <a:pt x="1372" y="3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3" name="Freeform 34"/>
              <p:cNvSpPr>
                <a:spLocks/>
              </p:cNvSpPr>
              <p:nvPr/>
            </p:nvSpPr>
            <p:spPr bwMode="auto">
              <a:xfrm>
                <a:off x="31" y="2554"/>
                <a:ext cx="1367" cy="273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0" y="272"/>
                  </a:cxn>
                  <a:cxn ang="0">
                    <a:pos x="8" y="256"/>
                  </a:cxn>
                  <a:cxn ang="0">
                    <a:pos x="18" y="238"/>
                  </a:cxn>
                  <a:cxn ang="0">
                    <a:pos x="32" y="216"/>
                  </a:cxn>
                  <a:cxn ang="0">
                    <a:pos x="50" y="188"/>
                  </a:cxn>
                  <a:cxn ang="0">
                    <a:pos x="74" y="160"/>
                  </a:cxn>
                  <a:cxn ang="0">
                    <a:pos x="102" y="130"/>
                  </a:cxn>
                  <a:cxn ang="0">
                    <a:pos x="134" y="100"/>
                  </a:cxn>
                  <a:cxn ang="0">
                    <a:pos x="150" y="86"/>
                  </a:cxn>
                  <a:cxn ang="0">
                    <a:pos x="170" y="72"/>
                  </a:cxn>
                  <a:cxn ang="0">
                    <a:pos x="190" y="60"/>
                  </a:cxn>
                  <a:cxn ang="0">
                    <a:pos x="212" y="48"/>
                  </a:cxn>
                  <a:cxn ang="0">
                    <a:pos x="234" y="36"/>
                  </a:cxn>
                  <a:cxn ang="0">
                    <a:pos x="258" y="26"/>
                  </a:cxn>
                  <a:cxn ang="0">
                    <a:pos x="282" y="18"/>
                  </a:cxn>
                  <a:cxn ang="0">
                    <a:pos x="310" y="12"/>
                  </a:cxn>
                  <a:cxn ang="0">
                    <a:pos x="338" y="6"/>
                  </a:cxn>
                  <a:cxn ang="0">
                    <a:pos x="366" y="4"/>
                  </a:cxn>
                  <a:cxn ang="0">
                    <a:pos x="396" y="2"/>
                  </a:cxn>
                  <a:cxn ang="0">
                    <a:pos x="428" y="4"/>
                  </a:cxn>
                  <a:cxn ang="0">
                    <a:pos x="460" y="8"/>
                  </a:cxn>
                  <a:cxn ang="0">
                    <a:pos x="496" y="14"/>
                  </a:cxn>
                  <a:cxn ang="0">
                    <a:pos x="530" y="22"/>
                  </a:cxn>
                  <a:cxn ang="0">
                    <a:pos x="568" y="34"/>
                  </a:cxn>
                  <a:cxn ang="0">
                    <a:pos x="568" y="34"/>
                  </a:cxn>
                  <a:cxn ang="0">
                    <a:pos x="640" y="58"/>
                  </a:cxn>
                  <a:cxn ang="0">
                    <a:pos x="708" y="78"/>
                  </a:cxn>
                  <a:cxn ang="0">
                    <a:pos x="772" y="96"/>
                  </a:cxn>
                  <a:cxn ang="0">
                    <a:pos x="832" y="108"/>
                  </a:cxn>
                  <a:cxn ang="0">
                    <a:pos x="890" y="116"/>
                  </a:cxn>
                  <a:cxn ang="0">
                    <a:pos x="942" y="122"/>
                  </a:cxn>
                  <a:cxn ang="0">
                    <a:pos x="992" y="124"/>
                  </a:cxn>
                  <a:cxn ang="0">
                    <a:pos x="1040" y="122"/>
                  </a:cxn>
                  <a:cxn ang="0">
                    <a:pos x="1086" y="118"/>
                  </a:cxn>
                  <a:cxn ang="0">
                    <a:pos x="1128" y="110"/>
                  </a:cxn>
                  <a:cxn ang="0">
                    <a:pos x="1170" y="98"/>
                  </a:cxn>
                  <a:cxn ang="0">
                    <a:pos x="1212" y="84"/>
                  </a:cxn>
                  <a:cxn ang="0">
                    <a:pos x="1250" y="66"/>
                  </a:cxn>
                  <a:cxn ang="0">
                    <a:pos x="1290" y="46"/>
                  </a:cxn>
                  <a:cxn ang="0">
                    <a:pos x="1330" y="24"/>
                  </a:cxn>
                  <a:cxn ang="0">
                    <a:pos x="1368" y="0"/>
                  </a:cxn>
                </a:cxnLst>
                <a:rect l="0" t="0" r="r" b="b"/>
                <a:pathLst>
                  <a:path w="1368" h="272">
                    <a:moveTo>
                      <a:pt x="0" y="272"/>
                    </a:moveTo>
                    <a:lnTo>
                      <a:pt x="0" y="272"/>
                    </a:lnTo>
                    <a:lnTo>
                      <a:pt x="8" y="256"/>
                    </a:lnTo>
                    <a:lnTo>
                      <a:pt x="18" y="238"/>
                    </a:lnTo>
                    <a:lnTo>
                      <a:pt x="32" y="216"/>
                    </a:lnTo>
                    <a:lnTo>
                      <a:pt x="50" y="188"/>
                    </a:lnTo>
                    <a:lnTo>
                      <a:pt x="74" y="160"/>
                    </a:lnTo>
                    <a:lnTo>
                      <a:pt x="102" y="130"/>
                    </a:lnTo>
                    <a:lnTo>
                      <a:pt x="134" y="100"/>
                    </a:lnTo>
                    <a:lnTo>
                      <a:pt x="150" y="86"/>
                    </a:lnTo>
                    <a:lnTo>
                      <a:pt x="170" y="72"/>
                    </a:lnTo>
                    <a:lnTo>
                      <a:pt x="190" y="60"/>
                    </a:lnTo>
                    <a:lnTo>
                      <a:pt x="212" y="48"/>
                    </a:lnTo>
                    <a:lnTo>
                      <a:pt x="234" y="36"/>
                    </a:lnTo>
                    <a:lnTo>
                      <a:pt x="258" y="26"/>
                    </a:lnTo>
                    <a:lnTo>
                      <a:pt x="282" y="18"/>
                    </a:lnTo>
                    <a:lnTo>
                      <a:pt x="310" y="12"/>
                    </a:lnTo>
                    <a:lnTo>
                      <a:pt x="338" y="6"/>
                    </a:lnTo>
                    <a:lnTo>
                      <a:pt x="366" y="4"/>
                    </a:lnTo>
                    <a:lnTo>
                      <a:pt x="396" y="2"/>
                    </a:lnTo>
                    <a:lnTo>
                      <a:pt x="428" y="4"/>
                    </a:lnTo>
                    <a:lnTo>
                      <a:pt x="460" y="8"/>
                    </a:lnTo>
                    <a:lnTo>
                      <a:pt x="496" y="14"/>
                    </a:lnTo>
                    <a:lnTo>
                      <a:pt x="530" y="22"/>
                    </a:lnTo>
                    <a:lnTo>
                      <a:pt x="568" y="34"/>
                    </a:lnTo>
                    <a:lnTo>
                      <a:pt x="568" y="34"/>
                    </a:lnTo>
                    <a:lnTo>
                      <a:pt x="640" y="58"/>
                    </a:lnTo>
                    <a:lnTo>
                      <a:pt x="708" y="78"/>
                    </a:lnTo>
                    <a:lnTo>
                      <a:pt x="772" y="96"/>
                    </a:lnTo>
                    <a:lnTo>
                      <a:pt x="832" y="108"/>
                    </a:lnTo>
                    <a:lnTo>
                      <a:pt x="890" y="116"/>
                    </a:lnTo>
                    <a:lnTo>
                      <a:pt x="942" y="122"/>
                    </a:lnTo>
                    <a:lnTo>
                      <a:pt x="992" y="124"/>
                    </a:lnTo>
                    <a:lnTo>
                      <a:pt x="1040" y="122"/>
                    </a:lnTo>
                    <a:lnTo>
                      <a:pt x="1086" y="118"/>
                    </a:lnTo>
                    <a:lnTo>
                      <a:pt x="1128" y="110"/>
                    </a:lnTo>
                    <a:lnTo>
                      <a:pt x="1170" y="98"/>
                    </a:lnTo>
                    <a:lnTo>
                      <a:pt x="1212" y="84"/>
                    </a:lnTo>
                    <a:lnTo>
                      <a:pt x="1250" y="66"/>
                    </a:lnTo>
                    <a:lnTo>
                      <a:pt x="1290" y="46"/>
                    </a:lnTo>
                    <a:lnTo>
                      <a:pt x="1330" y="24"/>
                    </a:lnTo>
                    <a:lnTo>
                      <a:pt x="136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4" name="Freeform 35"/>
              <p:cNvSpPr>
                <a:spLocks/>
              </p:cNvSpPr>
              <p:nvPr/>
            </p:nvSpPr>
            <p:spPr bwMode="auto">
              <a:xfrm>
                <a:off x="53" y="2523"/>
                <a:ext cx="1366" cy="327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0" y="328"/>
                  </a:cxn>
                  <a:cxn ang="0">
                    <a:pos x="8" y="312"/>
                  </a:cxn>
                  <a:cxn ang="0">
                    <a:pos x="18" y="294"/>
                  </a:cxn>
                  <a:cxn ang="0">
                    <a:pos x="32" y="270"/>
                  </a:cxn>
                  <a:cxn ang="0">
                    <a:pos x="48" y="242"/>
                  </a:cxn>
                  <a:cxn ang="0">
                    <a:pos x="70" y="212"/>
                  </a:cxn>
                  <a:cxn ang="0">
                    <a:pos x="98" y="180"/>
                  </a:cxn>
                  <a:cxn ang="0">
                    <a:pos x="128" y="150"/>
                  </a:cxn>
                  <a:cxn ang="0">
                    <a:pos x="146" y="134"/>
                  </a:cxn>
                  <a:cxn ang="0">
                    <a:pos x="164" y="120"/>
                  </a:cxn>
                  <a:cxn ang="0">
                    <a:pos x="184" y="106"/>
                  </a:cxn>
                  <a:cxn ang="0">
                    <a:pos x="206" y="94"/>
                  </a:cxn>
                  <a:cxn ang="0">
                    <a:pos x="228" y="82"/>
                  </a:cxn>
                  <a:cxn ang="0">
                    <a:pos x="252" y="70"/>
                  </a:cxn>
                  <a:cxn ang="0">
                    <a:pos x="276" y="62"/>
                  </a:cxn>
                  <a:cxn ang="0">
                    <a:pos x="302" y="54"/>
                  </a:cxn>
                  <a:cxn ang="0">
                    <a:pos x="330" y="48"/>
                  </a:cxn>
                  <a:cxn ang="0">
                    <a:pos x="360" y="44"/>
                  </a:cxn>
                  <a:cxn ang="0">
                    <a:pos x="390" y="42"/>
                  </a:cxn>
                  <a:cxn ang="0">
                    <a:pos x="422" y="42"/>
                  </a:cxn>
                  <a:cxn ang="0">
                    <a:pos x="454" y="44"/>
                  </a:cxn>
                  <a:cxn ang="0">
                    <a:pos x="488" y="48"/>
                  </a:cxn>
                  <a:cxn ang="0">
                    <a:pos x="524" y="56"/>
                  </a:cxn>
                  <a:cxn ang="0">
                    <a:pos x="562" y="66"/>
                  </a:cxn>
                  <a:cxn ang="0">
                    <a:pos x="562" y="66"/>
                  </a:cxn>
                  <a:cxn ang="0">
                    <a:pos x="636" y="88"/>
                  </a:cxn>
                  <a:cxn ang="0">
                    <a:pos x="706" y="106"/>
                  </a:cxn>
                  <a:cxn ang="0">
                    <a:pos x="770" y="120"/>
                  </a:cxn>
                  <a:cxn ang="0">
                    <a:pos x="830" y="130"/>
                  </a:cxn>
                  <a:cxn ang="0">
                    <a:pos x="888" y="136"/>
                  </a:cxn>
                  <a:cxn ang="0">
                    <a:pos x="940" y="140"/>
                  </a:cxn>
                  <a:cxn ang="0">
                    <a:pos x="990" y="140"/>
                  </a:cxn>
                  <a:cxn ang="0">
                    <a:pos x="1038" y="136"/>
                  </a:cxn>
                  <a:cxn ang="0">
                    <a:pos x="1084" y="130"/>
                  </a:cxn>
                  <a:cxn ang="0">
                    <a:pos x="1126" y="120"/>
                  </a:cxn>
                  <a:cxn ang="0">
                    <a:pos x="1168" y="106"/>
                  </a:cxn>
                  <a:cxn ang="0">
                    <a:pos x="1208" y="90"/>
                  </a:cxn>
                  <a:cxn ang="0">
                    <a:pos x="1248" y="72"/>
                  </a:cxn>
                  <a:cxn ang="0">
                    <a:pos x="1286" y="50"/>
                  </a:cxn>
                  <a:cxn ang="0">
                    <a:pos x="1324" y="26"/>
                  </a:cxn>
                  <a:cxn ang="0">
                    <a:pos x="1364" y="0"/>
                  </a:cxn>
                </a:cxnLst>
                <a:rect l="0" t="0" r="r" b="b"/>
                <a:pathLst>
                  <a:path w="1364" h="328">
                    <a:moveTo>
                      <a:pt x="0" y="328"/>
                    </a:moveTo>
                    <a:lnTo>
                      <a:pt x="0" y="328"/>
                    </a:lnTo>
                    <a:lnTo>
                      <a:pt x="8" y="312"/>
                    </a:lnTo>
                    <a:lnTo>
                      <a:pt x="18" y="294"/>
                    </a:lnTo>
                    <a:lnTo>
                      <a:pt x="32" y="270"/>
                    </a:lnTo>
                    <a:lnTo>
                      <a:pt x="48" y="242"/>
                    </a:lnTo>
                    <a:lnTo>
                      <a:pt x="70" y="212"/>
                    </a:lnTo>
                    <a:lnTo>
                      <a:pt x="98" y="180"/>
                    </a:lnTo>
                    <a:lnTo>
                      <a:pt x="128" y="150"/>
                    </a:lnTo>
                    <a:lnTo>
                      <a:pt x="146" y="134"/>
                    </a:lnTo>
                    <a:lnTo>
                      <a:pt x="164" y="120"/>
                    </a:lnTo>
                    <a:lnTo>
                      <a:pt x="184" y="106"/>
                    </a:lnTo>
                    <a:lnTo>
                      <a:pt x="206" y="94"/>
                    </a:lnTo>
                    <a:lnTo>
                      <a:pt x="228" y="82"/>
                    </a:lnTo>
                    <a:lnTo>
                      <a:pt x="252" y="70"/>
                    </a:lnTo>
                    <a:lnTo>
                      <a:pt x="276" y="62"/>
                    </a:lnTo>
                    <a:lnTo>
                      <a:pt x="302" y="54"/>
                    </a:lnTo>
                    <a:lnTo>
                      <a:pt x="330" y="48"/>
                    </a:lnTo>
                    <a:lnTo>
                      <a:pt x="360" y="44"/>
                    </a:lnTo>
                    <a:lnTo>
                      <a:pt x="390" y="42"/>
                    </a:lnTo>
                    <a:lnTo>
                      <a:pt x="422" y="42"/>
                    </a:lnTo>
                    <a:lnTo>
                      <a:pt x="454" y="44"/>
                    </a:lnTo>
                    <a:lnTo>
                      <a:pt x="488" y="48"/>
                    </a:lnTo>
                    <a:lnTo>
                      <a:pt x="524" y="5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636" y="88"/>
                    </a:lnTo>
                    <a:lnTo>
                      <a:pt x="706" y="106"/>
                    </a:lnTo>
                    <a:lnTo>
                      <a:pt x="770" y="120"/>
                    </a:lnTo>
                    <a:lnTo>
                      <a:pt x="830" y="130"/>
                    </a:lnTo>
                    <a:lnTo>
                      <a:pt x="888" y="136"/>
                    </a:lnTo>
                    <a:lnTo>
                      <a:pt x="940" y="140"/>
                    </a:lnTo>
                    <a:lnTo>
                      <a:pt x="990" y="140"/>
                    </a:lnTo>
                    <a:lnTo>
                      <a:pt x="1038" y="136"/>
                    </a:lnTo>
                    <a:lnTo>
                      <a:pt x="1084" y="130"/>
                    </a:lnTo>
                    <a:lnTo>
                      <a:pt x="1126" y="120"/>
                    </a:lnTo>
                    <a:lnTo>
                      <a:pt x="1168" y="106"/>
                    </a:lnTo>
                    <a:lnTo>
                      <a:pt x="1208" y="90"/>
                    </a:lnTo>
                    <a:lnTo>
                      <a:pt x="1248" y="72"/>
                    </a:lnTo>
                    <a:lnTo>
                      <a:pt x="1286" y="50"/>
                    </a:lnTo>
                    <a:lnTo>
                      <a:pt x="1324" y="26"/>
                    </a:lnTo>
                    <a:lnTo>
                      <a:pt x="136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5" name="Freeform 36"/>
              <p:cNvSpPr>
                <a:spLocks/>
              </p:cNvSpPr>
              <p:nvPr/>
            </p:nvSpPr>
            <p:spPr bwMode="auto">
              <a:xfrm>
                <a:off x="75" y="2494"/>
                <a:ext cx="1355" cy="385"/>
              </a:xfrm>
              <a:custGeom>
                <a:avLst/>
                <a:gdLst/>
                <a:ahLst/>
                <a:cxnLst>
                  <a:cxn ang="0">
                    <a:pos x="0" y="384"/>
                  </a:cxn>
                  <a:cxn ang="0">
                    <a:pos x="0" y="384"/>
                  </a:cxn>
                  <a:cxn ang="0">
                    <a:pos x="6" y="368"/>
                  </a:cxn>
                  <a:cxn ang="0">
                    <a:pos x="16" y="348"/>
                  </a:cxn>
                  <a:cxn ang="0">
                    <a:pos x="28" y="324"/>
                  </a:cxn>
                  <a:cxn ang="0">
                    <a:pos x="46" y="296"/>
                  </a:cxn>
                  <a:cxn ang="0">
                    <a:pos x="66" y="264"/>
                  </a:cxn>
                  <a:cxn ang="0">
                    <a:pos x="92" y="232"/>
                  </a:cxn>
                  <a:cxn ang="0">
                    <a:pos x="122" y="200"/>
                  </a:cxn>
                  <a:cxn ang="0">
                    <a:pos x="140" y="184"/>
                  </a:cxn>
                  <a:cxn ang="0">
                    <a:pos x="158" y="168"/>
                  </a:cxn>
                  <a:cxn ang="0">
                    <a:pos x="178" y="154"/>
                  </a:cxn>
                  <a:cxn ang="0">
                    <a:pos x="198" y="140"/>
                  </a:cxn>
                  <a:cxn ang="0">
                    <a:pos x="220" y="128"/>
                  </a:cxn>
                  <a:cxn ang="0">
                    <a:pos x="244" y="116"/>
                  </a:cxn>
                  <a:cxn ang="0">
                    <a:pos x="268" y="104"/>
                  </a:cxn>
                  <a:cxn ang="0">
                    <a:pos x="294" y="96"/>
                  </a:cxn>
                  <a:cxn ang="0">
                    <a:pos x="322" y="88"/>
                  </a:cxn>
                  <a:cxn ang="0">
                    <a:pos x="350" y="84"/>
                  </a:cxn>
                  <a:cxn ang="0">
                    <a:pos x="380" y="80"/>
                  </a:cxn>
                  <a:cxn ang="0">
                    <a:pos x="412" y="78"/>
                  </a:cxn>
                  <a:cxn ang="0">
                    <a:pos x="446" y="80"/>
                  </a:cxn>
                  <a:cxn ang="0">
                    <a:pos x="480" y="84"/>
                  </a:cxn>
                  <a:cxn ang="0">
                    <a:pos x="516" y="90"/>
                  </a:cxn>
                  <a:cxn ang="0">
                    <a:pos x="554" y="98"/>
                  </a:cxn>
                  <a:cxn ang="0">
                    <a:pos x="554" y="98"/>
                  </a:cxn>
                  <a:cxn ang="0">
                    <a:pos x="630" y="116"/>
                  </a:cxn>
                  <a:cxn ang="0">
                    <a:pos x="700" y="132"/>
                  </a:cxn>
                  <a:cxn ang="0">
                    <a:pos x="764" y="144"/>
                  </a:cxn>
                  <a:cxn ang="0">
                    <a:pos x="826" y="152"/>
                  </a:cxn>
                  <a:cxn ang="0">
                    <a:pos x="882" y="156"/>
                  </a:cxn>
                  <a:cxn ang="0">
                    <a:pos x="936" y="158"/>
                  </a:cxn>
                  <a:cxn ang="0">
                    <a:pos x="986" y="156"/>
                  </a:cxn>
                  <a:cxn ang="0">
                    <a:pos x="1034" y="150"/>
                  </a:cxn>
                  <a:cxn ang="0">
                    <a:pos x="1080" y="142"/>
                  </a:cxn>
                  <a:cxn ang="0">
                    <a:pos x="1122" y="130"/>
                  </a:cxn>
                  <a:cxn ang="0">
                    <a:pos x="1164" y="116"/>
                  </a:cxn>
                  <a:cxn ang="0">
                    <a:pos x="1204" y="98"/>
                  </a:cxn>
                  <a:cxn ang="0">
                    <a:pos x="1242" y="76"/>
                  </a:cxn>
                  <a:cxn ang="0">
                    <a:pos x="1280" y="54"/>
                  </a:cxn>
                  <a:cxn ang="0">
                    <a:pos x="1318" y="28"/>
                  </a:cxn>
                  <a:cxn ang="0">
                    <a:pos x="1356" y="0"/>
                  </a:cxn>
                </a:cxnLst>
                <a:rect l="0" t="0" r="r" b="b"/>
                <a:pathLst>
                  <a:path w="1356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6" y="368"/>
                    </a:lnTo>
                    <a:lnTo>
                      <a:pt x="16" y="348"/>
                    </a:lnTo>
                    <a:lnTo>
                      <a:pt x="28" y="324"/>
                    </a:lnTo>
                    <a:lnTo>
                      <a:pt x="46" y="296"/>
                    </a:lnTo>
                    <a:lnTo>
                      <a:pt x="66" y="264"/>
                    </a:lnTo>
                    <a:lnTo>
                      <a:pt x="92" y="232"/>
                    </a:lnTo>
                    <a:lnTo>
                      <a:pt x="122" y="200"/>
                    </a:lnTo>
                    <a:lnTo>
                      <a:pt x="140" y="184"/>
                    </a:lnTo>
                    <a:lnTo>
                      <a:pt x="158" y="168"/>
                    </a:lnTo>
                    <a:lnTo>
                      <a:pt x="178" y="154"/>
                    </a:lnTo>
                    <a:lnTo>
                      <a:pt x="198" y="140"/>
                    </a:lnTo>
                    <a:lnTo>
                      <a:pt x="220" y="128"/>
                    </a:lnTo>
                    <a:lnTo>
                      <a:pt x="244" y="116"/>
                    </a:lnTo>
                    <a:lnTo>
                      <a:pt x="268" y="104"/>
                    </a:lnTo>
                    <a:lnTo>
                      <a:pt x="294" y="96"/>
                    </a:lnTo>
                    <a:lnTo>
                      <a:pt x="322" y="88"/>
                    </a:lnTo>
                    <a:lnTo>
                      <a:pt x="350" y="84"/>
                    </a:lnTo>
                    <a:lnTo>
                      <a:pt x="380" y="80"/>
                    </a:lnTo>
                    <a:lnTo>
                      <a:pt x="412" y="78"/>
                    </a:lnTo>
                    <a:lnTo>
                      <a:pt x="446" y="80"/>
                    </a:lnTo>
                    <a:lnTo>
                      <a:pt x="480" y="84"/>
                    </a:lnTo>
                    <a:lnTo>
                      <a:pt x="516" y="90"/>
                    </a:lnTo>
                    <a:lnTo>
                      <a:pt x="554" y="98"/>
                    </a:lnTo>
                    <a:lnTo>
                      <a:pt x="554" y="98"/>
                    </a:lnTo>
                    <a:lnTo>
                      <a:pt x="630" y="116"/>
                    </a:lnTo>
                    <a:lnTo>
                      <a:pt x="700" y="132"/>
                    </a:lnTo>
                    <a:lnTo>
                      <a:pt x="764" y="144"/>
                    </a:lnTo>
                    <a:lnTo>
                      <a:pt x="826" y="152"/>
                    </a:lnTo>
                    <a:lnTo>
                      <a:pt x="882" y="156"/>
                    </a:lnTo>
                    <a:lnTo>
                      <a:pt x="936" y="158"/>
                    </a:lnTo>
                    <a:lnTo>
                      <a:pt x="986" y="156"/>
                    </a:lnTo>
                    <a:lnTo>
                      <a:pt x="1034" y="150"/>
                    </a:lnTo>
                    <a:lnTo>
                      <a:pt x="1080" y="142"/>
                    </a:lnTo>
                    <a:lnTo>
                      <a:pt x="1122" y="130"/>
                    </a:lnTo>
                    <a:lnTo>
                      <a:pt x="1164" y="116"/>
                    </a:lnTo>
                    <a:lnTo>
                      <a:pt x="1204" y="98"/>
                    </a:lnTo>
                    <a:lnTo>
                      <a:pt x="1242" y="76"/>
                    </a:lnTo>
                    <a:lnTo>
                      <a:pt x="1280" y="54"/>
                    </a:lnTo>
                    <a:lnTo>
                      <a:pt x="1318" y="28"/>
                    </a:lnTo>
                    <a:lnTo>
                      <a:pt x="135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6" name="Freeform 37"/>
              <p:cNvSpPr>
                <a:spLocks/>
              </p:cNvSpPr>
              <p:nvPr/>
            </p:nvSpPr>
            <p:spPr bwMode="auto">
              <a:xfrm>
                <a:off x="102" y="2458"/>
                <a:ext cx="1350" cy="443"/>
              </a:xfrm>
              <a:custGeom>
                <a:avLst/>
                <a:gdLst/>
                <a:ahLst/>
                <a:cxnLst>
                  <a:cxn ang="0">
                    <a:pos x="0" y="442"/>
                  </a:cxn>
                  <a:cxn ang="0">
                    <a:pos x="0" y="442"/>
                  </a:cxn>
                  <a:cxn ang="0">
                    <a:pos x="6" y="426"/>
                  </a:cxn>
                  <a:cxn ang="0">
                    <a:pos x="14" y="406"/>
                  </a:cxn>
                  <a:cxn ang="0">
                    <a:pos x="26" y="380"/>
                  </a:cxn>
                  <a:cxn ang="0">
                    <a:pos x="44" y="352"/>
                  </a:cxn>
                  <a:cxn ang="0">
                    <a:pos x="64" y="320"/>
                  </a:cxn>
                  <a:cxn ang="0">
                    <a:pos x="88" y="286"/>
                  </a:cxn>
                  <a:cxn ang="0">
                    <a:pos x="118" y="252"/>
                  </a:cxn>
                  <a:cxn ang="0">
                    <a:pos x="134" y="236"/>
                  </a:cxn>
                  <a:cxn ang="0">
                    <a:pos x="152" y="218"/>
                  </a:cxn>
                  <a:cxn ang="0">
                    <a:pos x="170" y="204"/>
                  </a:cxn>
                  <a:cxn ang="0">
                    <a:pos x="192" y="188"/>
                  </a:cxn>
                  <a:cxn ang="0">
                    <a:pos x="212" y="174"/>
                  </a:cxn>
                  <a:cxn ang="0">
                    <a:pos x="236" y="162"/>
                  </a:cxn>
                  <a:cxn ang="0">
                    <a:pos x="260" y="150"/>
                  </a:cxn>
                  <a:cxn ang="0">
                    <a:pos x="286" y="140"/>
                  </a:cxn>
                  <a:cxn ang="0">
                    <a:pos x="314" y="132"/>
                  </a:cxn>
                  <a:cxn ang="0">
                    <a:pos x="342" y="126"/>
                  </a:cxn>
                  <a:cxn ang="0">
                    <a:pos x="372" y="120"/>
                  </a:cxn>
                  <a:cxn ang="0">
                    <a:pos x="404" y="118"/>
                  </a:cxn>
                  <a:cxn ang="0">
                    <a:pos x="438" y="118"/>
                  </a:cxn>
                  <a:cxn ang="0">
                    <a:pos x="472" y="120"/>
                  </a:cxn>
                  <a:cxn ang="0">
                    <a:pos x="510" y="124"/>
                  </a:cxn>
                  <a:cxn ang="0">
                    <a:pos x="548" y="132"/>
                  </a:cxn>
                  <a:cxn ang="0">
                    <a:pos x="548" y="132"/>
                  </a:cxn>
                  <a:cxn ang="0">
                    <a:pos x="622" y="148"/>
                  </a:cxn>
                  <a:cxn ang="0">
                    <a:pos x="694" y="160"/>
                  </a:cxn>
                  <a:cxn ang="0">
                    <a:pos x="760" y="170"/>
                  </a:cxn>
                  <a:cxn ang="0">
                    <a:pos x="820" y="176"/>
                  </a:cxn>
                  <a:cxn ang="0">
                    <a:pos x="878" y="178"/>
                  </a:cxn>
                  <a:cxn ang="0">
                    <a:pos x="932" y="176"/>
                  </a:cxn>
                  <a:cxn ang="0">
                    <a:pos x="982" y="172"/>
                  </a:cxn>
                  <a:cxn ang="0">
                    <a:pos x="1030" y="166"/>
                  </a:cxn>
                  <a:cxn ang="0">
                    <a:pos x="1074" y="156"/>
                  </a:cxn>
                  <a:cxn ang="0">
                    <a:pos x="1118" y="142"/>
                  </a:cxn>
                  <a:cxn ang="0">
                    <a:pos x="1158" y="126"/>
                  </a:cxn>
                  <a:cxn ang="0">
                    <a:pos x="1198" y="106"/>
                  </a:cxn>
                  <a:cxn ang="0">
                    <a:pos x="1236" y="84"/>
                  </a:cxn>
                  <a:cxn ang="0">
                    <a:pos x="1274" y="58"/>
                  </a:cxn>
                  <a:cxn ang="0">
                    <a:pos x="1310" y="32"/>
                  </a:cxn>
                  <a:cxn ang="0">
                    <a:pos x="1348" y="0"/>
                  </a:cxn>
                </a:cxnLst>
                <a:rect l="0" t="0" r="r" b="b"/>
                <a:pathLst>
                  <a:path w="1348" h="442">
                    <a:moveTo>
                      <a:pt x="0" y="442"/>
                    </a:moveTo>
                    <a:lnTo>
                      <a:pt x="0" y="442"/>
                    </a:lnTo>
                    <a:lnTo>
                      <a:pt x="6" y="426"/>
                    </a:lnTo>
                    <a:lnTo>
                      <a:pt x="14" y="406"/>
                    </a:lnTo>
                    <a:lnTo>
                      <a:pt x="26" y="380"/>
                    </a:lnTo>
                    <a:lnTo>
                      <a:pt x="44" y="352"/>
                    </a:lnTo>
                    <a:lnTo>
                      <a:pt x="64" y="320"/>
                    </a:lnTo>
                    <a:lnTo>
                      <a:pt x="88" y="286"/>
                    </a:lnTo>
                    <a:lnTo>
                      <a:pt x="118" y="252"/>
                    </a:lnTo>
                    <a:lnTo>
                      <a:pt x="134" y="236"/>
                    </a:lnTo>
                    <a:lnTo>
                      <a:pt x="152" y="218"/>
                    </a:lnTo>
                    <a:lnTo>
                      <a:pt x="170" y="204"/>
                    </a:lnTo>
                    <a:lnTo>
                      <a:pt x="192" y="188"/>
                    </a:lnTo>
                    <a:lnTo>
                      <a:pt x="212" y="174"/>
                    </a:lnTo>
                    <a:lnTo>
                      <a:pt x="236" y="162"/>
                    </a:lnTo>
                    <a:lnTo>
                      <a:pt x="260" y="150"/>
                    </a:lnTo>
                    <a:lnTo>
                      <a:pt x="286" y="140"/>
                    </a:lnTo>
                    <a:lnTo>
                      <a:pt x="314" y="132"/>
                    </a:lnTo>
                    <a:lnTo>
                      <a:pt x="342" y="126"/>
                    </a:lnTo>
                    <a:lnTo>
                      <a:pt x="372" y="120"/>
                    </a:lnTo>
                    <a:lnTo>
                      <a:pt x="404" y="118"/>
                    </a:lnTo>
                    <a:lnTo>
                      <a:pt x="438" y="118"/>
                    </a:lnTo>
                    <a:lnTo>
                      <a:pt x="472" y="120"/>
                    </a:lnTo>
                    <a:lnTo>
                      <a:pt x="510" y="124"/>
                    </a:lnTo>
                    <a:lnTo>
                      <a:pt x="548" y="132"/>
                    </a:lnTo>
                    <a:lnTo>
                      <a:pt x="548" y="132"/>
                    </a:lnTo>
                    <a:lnTo>
                      <a:pt x="622" y="148"/>
                    </a:lnTo>
                    <a:lnTo>
                      <a:pt x="694" y="160"/>
                    </a:lnTo>
                    <a:lnTo>
                      <a:pt x="760" y="170"/>
                    </a:lnTo>
                    <a:lnTo>
                      <a:pt x="820" y="176"/>
                    </a:lnTo>
                    <a:lnTo>
                      <a:pt x="878" y="178"/>
                    </a:lnTo>
                    <a:lnTo>
                      <a:pt x="932" y="176"/>
                    </a:lnTo>
                    <a:lnTo>
                      <a:pt x="982" y="172"/>
                    </a:lnTo>
                    <a:lnTo>
                      <a:pt x="1030" y="166"/>
                    </a:lnTo>
                    <a:lnTo>
                      <a:pt x="1074" y="156"/>
                    </a:lnTo>
                    <a:lnTo>
                      <a:pt x="1118" y="142"/>
                    </a:lnTo>
                    <a:lnTo>
                      <a:pt x="1158" y="126"/>
                    </a:lnTo>
                    <a:lnTo>
                      <a:pt x="1198" y="106"/>
                    </a:lnTo>
                    <a:lnTo>
                      <a:pt x="1236" y="84"/>
                    </a:lnTo>
                    <a:lnTo>
                      <a:pt x="1274" y="58"/>
                    </a:lnTo>
                    <a:lnTo>
                      <a:pt x="1310" y="32"/>
                    </a:lnTo>
                    <a:lnTo>
                      <a:pt x="134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7" name="Freeform 38"/>
              <p:cNvSpPr>
                <a:spLocks/>
              </p:cNvSpPr>
              <p:nvPr/>
            </p:nvSpPr>
            <p:spPr bwMode="auto">
              <a:xfrm>
                <a:off x="123" y="2424"/>
                <a:ext cx="1337" cy="497"/>
              </a:xfrm>
              <a:custGeom>
                <a:avLst/>
                <a:gdLst/>
                <a:ahLst/>
                <a:cxnLst>
                  <a:cxn ang="0">
                    <a:pos x="0" y="498"/>
                  </a:cxn>
                  <a:cxn ang="0">
                    <a:pos x="0" y="498"/>
                  </a:cxn>
                  <a:cxn ang="0">
                    <a:pos x="6" y="480"/>
                  </a:cxn>
                  <a:cxn ang="0">
                    <a:pos x="12" y="460"/>
                  </a:cxn>
                  <a:cxn ang="0">
                    <a:pos x="24" y="434"/>
                  </a:cxn>
                  <a:cxn ang="0">
                    <a:pos x="40" y="404"/>
                  </a:cxn>
                  <a:cxn ang="0">
                    <a:pos x="58" y="372"/>
                  </a:cxn>
                  <a:cxn ang="0">
                    <a:pos x="82" y="336"/>
                  </a:cxn>
                  <a:cxn ang="0">
                    <a:pos x="112" y="302"/>
                  </a:cxn>
                  <a:cxn ang="0">
                    <a:pos x="128" y="284"/>
                  </a:cxn>
                  <a:cxn ang="0">
                    <a:pos x="144" y="268"/>
                  </a:cxn>
                  <a:cxn ang="0">
                    <a:pos x="164" y="252"/>
                  </a:cxn>
                  <a:cxn ang="0">
                    <a:pos x="182" y="236"/>
                  </a:cxn>
                  <a:cxn ang="0">
                    <a:pos x="204" y="220"/>
                  </a:cxn>
                  <a:cxn ang="0">
                    <a:pos x="228" y="206"/>
                  </a:cxn>
                  <a:cxn ang="0">
                    <a:pos x="252" y="194"/>
                  </a:cxn>
                  <a:cxn ang="0">
                    <a:pos x="276" y="184"/>
                  </a:cxn>
                  <a:cxn ang="0">
                    <a:pos x="304" y="174"/>
                  </a:cxn>
                  <a:cxn ang="0">
                    <a:pos x="332" y="166"/>
                  </a:cxn>
                  <a:cxn ang="0">
                    <a:pos x="362" y="160"/>
                  </a:cxn>
                  <a:cxn ang="0">
                    <a:pos x="394" y="156"/>
                  </a:cxn>
                  <a:cxn ang="0">
                    <a:pos x="428" y="154"/>
                  </a:cxn>
                  <a:cxn ang="0">
                    <a:pos x="464" y="156"/>
                  </a:cxn>
                  <a:cxn ang="0">
                    <a:pos x="500" y="158"/>
                  </a:cxn>
                  <a:cxn ang="0">
                    <a:pos x="538" y="164"/>
                  </a:cxn>
                  <a:cxn ang="0">
                    <a:pos x="538" y="164"/>
                  </a:cxn>
                  <a:cxn ang="0">
                    <a:pos x="614" y="178"/>
                  </a:cxn>
                  <a:cxn ang="0">
                    <a:pos x="686" y="188"/>
                  </a:cxn>
                  <a:cxn ang="0">
                    <a:pos x="752" y="194"/>
                  </a:cxn>
                  <a:cxn ang="0">
                    <a:pos x="814" y="198"/>
                  </a:cxn>
                  <a:cxn ang="0">
                    <a:pos x="870" y="198"/>
                  </a:cxn>
                  <a:cxn ang="0">
                    <a:pos x="924" y="194"/>
                  </a:cxn>
                  <a:cxn ang="0">
                    <a:pos x="976" y="188"/>
                  </a:cxn>
                  <a:cxn ang="0">
                    <a:pos x="1022" y="178"/>
                  </a:cxn>
                  <a:cxn ang="0">
                    <a:pos x="1068" y="166"/>
                  </a:cxn>
                  <a:cxn ang="0">
                    <a:pos x="1110" y="152"/>
                  </a:cxn>
                  <a:cxn ang="0">
                    <a:pos x="1150" y="134"/>
                  </a:cxn>
                  <a:cxn ang="0">
                    <a:pos x="1190" y="112"/>
                  </a:cxn>
                  <a:cxn ang="0">
                    <a:pos x="1226" y="88"/>
                  </a:cxn>
                  <a:cxn ang="0">
                    <a:pos x="1264" y="62"/>
                  </a:cxn>
                  <a:cxn ang="0">
                    <a:pos x="1300" y="32"/>
                  </a:cxn>
                  <a:cxn ang="0">
                    <a:pos x="1336" y="0"/>
                  </a:cxn>
                </a:cxnLst>
                <a:rect l="0" t="0" r="r" b="b"/>
                <a:pathLst>
                  <a:path w="1336" h="498">
                    <a:moveTo>
                      <a:pt x="0" y="498"/>
                    </a:moveTo>
                    <a:lnTo>
                      <a:pt x="0" y="498"/>
                    </a:lnTo>
                    <a:lnTo>
                      <a:pt x="6" y="480"/>
                    </a:lnTo>
                    <a:lnTo>
                      <a:pt x="12" y="460"/>
                    </a:lnTo>
                    <a:lnTo>
                      <a:pt x="24" y="434"/>
                    </a:lnTo>
                    <a:lnTo>
                      <a:pt x="40" y="404"/>
                    </a:lnTo>
                    <a:lnTo>
                      <a:pt x="58" y="372"/>
                    </a:lnTo>
                    <a:lnTo>
                      <a:pt x="82" y="336"/>
                    </a:lnTo>
                    <a:lnTo>
                      <a:pt x="112" y="302"/>
                    </a:lnTo>
                    <a:lnTo>
                      <a:pt x="128" y="284"/>
                    </a:lnTo>
                    <a:lnTo>
                      <a:pt x="144" y="268"/>
                    </a:lnTo>
                    <a:lnTo>
                      <a:pt x="164" y="252"/>
                    </a:lnTo>
                    <a:lnTo>
                      <a:pt x="182" y="236"/>
                    </a:lnTo>
                    <a:lnTo>
                      <a:pt x="204" y="220"/>
                    </a:lnTo>
                    <a:lnTo>
                      <a:pt x="228" y="206"/>
                    </a:lnTo>
                    <a:lnTo>
                      <a:pt x="252" y="194"/>
                    </a:lnTo>
                    <a:lnTo>
                      <a:pt x="276" y="184"/>
                    </a:lnTo>
                    <a:lnTo>
                      <a:pt x="304" y="174"/>
                    </a:lnTo>
                    <a:lnTo>
                      <a:pt x="332" y="166"/>
                    </a:lnTo>
                    <a:lnTo>
                      <a:pt x="362" y="160"/>
                    </a:lnTo>
                    <a:lnTo>
                      <a:pt x="394" y="156"/>
                    </a:lnTo>
                    <a:lnTo>
                      <a:pt x="428" y="154"/>
                    </a:lnTo>
                    <a:lnTo>
                      <a:pt x="464" y="156"/>
                    </a:lnTo>
                    <a:lnTo>
                      <a:pt x="500" y="158"/>
                    </a:lnTo>
                    <a:lnTo>
                      <a:pt x="538" y="164"/>
                    </a:lnTo>
                    <a:lnTo>
                      <a:pt x="538" y="164"/>
                    </a:lnTo>
                    <a:lnTo>
                      <a:pt x="614" y="178"/>
                    </a:lnTo>
                    <a:lnTo>
                      <a:pt x="686" y="188"/>
                    </a:lnTo>
                    <a:lnTo>
                      <a:pt x="752" y="194"/>
                    </a:lnTo>
                    <a:lnTo>
                      <a:pt x="814" y="198"/>
                    </a:lnTo>
                    <a:lnTo>
                      <a:pt x="870" y="198"/>
                    </a:lnTo>
                    <a:lnTo>
                      <a:pt x="924" y="194"/>
                    </a:lnTo>
                    <a:lnTo>
                      <a:pt x="976" y="188"/>
                    </a:lnTo>
                    <a:lnTo>
                      <a:pt x="1022" y="178"/>
                    </a:lnTo>
                    <a:lnTo>
                      <a:pt x="1068" y="166"/>
                    </a:lnTo>
                    <a:lnTo>
                      <a:pt x="1110" y="152"/>
                    </a:lnTo>
                    <a:lnTo>
                      <a:pt x="1150" y="134"/>
                    </a:lnTo>
                    <a:lnTo>
                      <a:pt x="1190" y="112"/>
                    </a:lnTo>
                    <a:lnTo>
                      <a:pt x="1226" y="88"/>
                    </a:lnTo>
                    <a:lnTo>
                      <a:pt x="1264" y="62"/>
                    </a:lnTo>
                    <a:lnTo>
                      <a:pt x="1300" y="32"/>
                    </a:lnTo>
                    <a:lnTo>
                      <a:pt x="133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8" name="Freeform 39"/>
              <p:cNvSpPr>
                <a:spLocks/>
              </p:cNvSpPr>
              <p:nvPr/>
            </p:nvSpPr>
            <p:spPr bwMode="auto">
              <a:xfrm>
                <a:off x="149" y="2390"/>
                <a:ext cx="1325" cy="556"/>
              </a:xfrm>
              <a:custGeom>
                <a:avLst/>
                <a:gdLst/>
                <a:ahLst/>
                <a:cxnLst>
                  <a:cxn ang="0">
                    <a:pos x="0" y="554"/>
                  </a:cxn>
                  <a:cxn ang="0">
                    <a:pos x="0" y="554"/>
                  </a:cxn>
                  <a:cxn ang="0">
                    <a:pos x="4" y="536"/>
                  </a:cxn>
                  <a:cxn ang="0">
                    <a:pos x="12" y="516"/>
                  </a:cxn>
                  <a:cxn ang="0">
                    <a:pos x="22" y="490"/>
                  </a:cxn>
                  <a:cxn ang="0">
                    <a:pos x="36" y="458"/>
                  </a:cxn>
                  <a:cxn ang="0">
                    <a:pos x="56" y="424"/>
                  </a:cxn>
                  <a:cxn ang="0">
                    <a:pos x="78" y="388"/>
                  </a:cxn>
                  <a:cxn ang="0">
                    <a:pos x="106" y="352"/>
                  </a:cxn>
                  <a:cxn ang="0">
                    <a:pos x="120" y="334"/>
                  </a:cxn>
                  <a:cxn ang="0">
                    <a:pos x="138" y="316"/>
                  </a:cxn>
                  <a:cxn ang="0">
                    <a:pos x="156" y="298"/>
                  </a:cxn>
                  <a:cxn ang="0">
                    <a:pos x="176" y="282"/>
                  </a:cxn>
                  <a:cxn ang="0">
                    <a:pos x="196" y="266"/>
                  </a:cxn>
                  <a:cxn ang="0">
                    <a:pos x="218" y="252"/>
                  </a:cxn>
                  <a:cxn ang="0">
                    <a:pos x="242" y="238"/>
                  </a:cxn>
                  <a:cxn ang="0">
                    <a:pos x="268" y="226"/>
                  </a:cxn>
                  <a:cxn ang="0">
                    <a:pos x="294" y="216"/>
                  </a:cxn>
                  <a:cxn ang="0">
                    <a:pos x="324" y="206"/>
                  </a:cxn>
                  <a:cxn ang="0">
                    <a:pos x="354" y="200"/>
                  </a:cxn>
                  <a:cxn ang="0">
                    <a:pos x="384" y="194"/>
                  </a:cxn>
                  <a:cxn ang="0">
                    <a:pos x="418" y="192"/>
                  </a:cxn>
                  <a:cxn ang="0">
                    <a:pos x="454" y="190"/>
                  </a:cxn>
                  <a:cxn ang="0">
                    <a:pos x="490" y="192"/>
                  </a:cxn>
                  <a:cxn ang="0">
                    <a:pos x="530" y="196"/>
                  </a:cxn>
                  <a:cxn ang="0">
                    <a:pos x="530" y="196"/>
                  </a:cxn>
                  <a:cxn ang="0">
                    <a:pos x="606" y="208"/>
                  </a:cxn>
                  <a:cxn ang="0">
                    <a:pos x="678" y="214"/>
                  </a:cxn>
                  <a:cxn ang="0">
                    <a:pos x="744" y="218"/>
                  </a:cxn>
                  <a:cxn ang="0">
                    <a:pos x="806" y="220"/>
                  </a:cxn>
                  <a:cxn ang="0">
                    <a:pos x="864" y="216"/>
                  </a:cxn>
                  <a:cxn ang="0">
                    <a:pos x="918" y="212"/>
                  </a:cxn>
                  <a:cxn ang="0">
                    <a:pos x="968" y="204"/>
                  </a:cxn>
                  <a:cxn ang="0">
                    <a:pos x="1016" y="192"/>
                  </a:cxn>
                  <a:cxn ang="0">
                    <a:pos x="1060" y="178"/>
                  </a:cxn>
                  <a:cxn ang="0">
                    <a:pos x="1102" y="162"/>
                  </a:cxn>
                  <a:cxn ang="0">
                    <a:pos x="1142" y="142"/>
                  </a:cxn>
                  <a:cxn ang="0">
                    <a:pos x="1180" y="118"/>
                  </a:cxn>
                  <a:cxn ang="0">
                    <a:pos x="1218" y="94"/>
                  </a:cxn>
                  <a:cxn ang="0">
                    <a:pos x="1254" y="64"/>
                  </a:cxn>
                  <a:cxn ang="0">
                    <a:pos x="1288" y="34"/>
                  </a:cxn>
                  <a:cxn ang="0">
                    <a:pos x="1324" y="0"/>
                  </a:cxn>
                </a:cxnLst>
                <a:rect l="0" t="0" r="r" b="b"/>
                <a:pathLst>
                  <a:path w="1324" h="554">
                    <a:moveTo>
                      <a:pt x="0" y="554"/>
                    </a:moveTo>
                    <a:lnTo>
                      <a:pt x="0" y="554"/>
                    </a:lnTo>
                    <a:lnTo>
                      <a:pt x="4" y="536"/>
                    </a:lnTo>
                    <a:lnTo>
                      <a:pt x="12" y="516"/>
                    </a:lnTo>
                    <a:lnTo>
                      <a:pt x="22" y="490"/>
                    </a:lnTo>
                    <a:lnTo>
                      <a:pt x="36" y="458"/>
                    </a:lnTo>
                    <a:lnTo>
                      <a:pt x="56" y="424"/>
                    </a:lnTo>
                    <a:lnTo>
                      <a:pt x="78" y="388"/>
                    </a:lnTo>
                    <a:lnTo>
                      <a:pt x="106" y="352"/>
                    </a:lnTo>
                    <a:lnTo>
                      <a:pt x="120" y="334"/>
                    </a:lnTo>
                    <a:lnTo>
                      <a:pt x="138" y="316"/>
                    </a:lnTo>
                    <a:lnTo>
                      <a:pt x="156" y="298"/>
                    </a:lnTo>
                    <a:lnTo>
                      <a:pt x="176" y="282"/>
                    </a:lnTo>
                    <a:lnTo>
                      <a:pt x="196" y="266"/>
                    </a:lnTo>
                    <a:lnTo>
                      <a:pt x="218" y="252"/>
                    </a:lnTo>
                    <a:lnTo>
                      <a:pt x="242" y="238"/>
                    </a:lnTo>
                    <a:lnTo>
                      <a:pt x="268" y="226"/>
                    </a:lnTo>
                    <a:lnTo>
                      <a:pt x="294" y="216"/>
                    </a:lnTo>
                    <a:lnTo>
                      <a:pt x="324" y="206"/>
                    </a:lnTo>
                    <a:lnTo>
                      <a:pt x="354" y="200"/>
                    </a:lnTo>
                    <a:lnTo>
                      <a:pt x="384" y="194"/>
                    </a:lnTo>
                    <a:lnTo>
                      <a:pt x="418" y="192"/>
                    </a:lnTo>
                    <a:lnTo>
                      <a:pt x="454" y="190"/>
                    </a:lnTo>
                    <a:lnTo>
                      <a:pt x="490" y="192"/>
                    </a:lnTo>
                    <a:lnTo>
                      <a:pt x="530" y="196"/>
                    </a:lnTo>
                    <a:lnTo>
                      <a:pt x="530" y="196"/>
                    </a:lnTo>
                    <a:lnTo>
                      <a:pt x="606" y="208"/>
                    </a:lnTo>
                    <a:lnTo>
                      <a:pt x="678" y="214"/>
                    </a:lnTo>
                    <a:lnTo>
                      <a:pt x="744" y="218"/>
                    </a:lnTo>
                    <a:lnTo>
                      <a:pt x="806" y="220"/>
                    </a:lnTo>
                    <a:lnTo>
                      <a:pt x="864" y="216"/>
                    </a:lnTo>
                    <a:lnTo>
                      <a:pt x="918" y="212"/>
                    </a:lnTo>
                    <a:lnTo>
                      <a:pt x="968" y="204"/>
                    </a:lnTo>
                    <a:lnTo>
                      <a:pt x="1016" y="192"/>
                    </a:lnTo>
                    <a:lnTo>
                      <a:pt x="1060" y="178"/>
                    </a:lnTo>
                    <a:lnTo>
                      <a:pt x="1102" y="162"/>
                    </a:lnTo>
                    <a:lnTo>
                      <a:pt x="1142" y="142"/>
                    </a:lnTo>
                    <a:lnTo>
                      <a:pt x="1180" y="118"/>
                    </a:lnTo>
                    <a:lnTo>
                      <a:pt x="1218" y="94"/>
                    </a:lnTo>
                    <a:lnTo>
                      <a:pt x="1254" y="64"/>
                    </a:lnTo>
                    <a:lnTo>
                      <a:pt x="1288" y="34"/>
                    </a:lnTo>
                    <a:lnTo>
                      <a:pt x="132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9" name="Freeform 40"/>
              <p:cNvSpPr>
                <a:spLocks/>
              </p:cNvSpPr>
              <p:nvPr/>
            </p:nvSpPr>
            <p:spPr bwMode="auto">
              <a:xfrm>
                <a:off x="178" y="2362"/>
                <a:ext cx="1312" cy="610"/>
              </a:xfrm>
              <a:custGeom>
                <a:avLst/>
                <a:gdLst/>
                <a:ahLst/>
                <a:cxnLst>
                  <a:cxn ang="0">
                    <a:pos x="0" y="610"/>
                  </a:cxn>
                  <a:cxn ang="0">
                    <a:pos x="0" y="610"/>
                  </a:cxn>
                  <a:cxn ang="0">
                    <a:pos x="4" y="592"/>
                  </a:cxn>
                  <a:cxn ang="0">
                    <a:pos x="12" y="570"/>
                  </a:cxn>
                  <a:cxn ang="0">
                    <a:pos x="22" y="544"/>
                  </a:cxn>
                  <a:cxn ang="0">
                    <a:pos x="34" y="512"/>
                  </a:cxn>
                  <a:cxn ang="0">
                    <a:pos x="52" y="478"/>
                  </a:cxn>
                  <a:cxn ang="0">
                    <a:pos x="74" y="440"/>
                  </a:cxn>
                  <a:cxn ang="0">
                    <a:pos x="100" y="402"/>
                  </a:cxn>
                  <a:cxn ang="0">
                    <a:pos x="116" y="384"/>
                  </a:cxn>
                  <a:cxn ang="0">
                    <a:pos x="132" y="364"/>
                  </a:cxn>
                  <a:cxn ang="0">
                    <a:pos x="150" y="346"/>
                  </a:cxn>
                  <a:cxn ang="0">
                    <a:pos x="168" y="330"/>
                  </a:cxn>
                  <a:cxn ang="0">
                    <a:pos x="188" y="312"/>
                  </a:cxn>
                  <a:cxn ang="0">
                    <a:pos x="210" y="296"/>
                  </a:cxn>
                  <a:cxn ang="0">
                    <a:pos x="234" y="282"/>
                  </a:cxn>
                  <a:cxn ang="0">
                    <a:pos x="260" y="270"/>
                  </a:cxn>
                  <a:cxn ang="0">
                    <a:pos x="286" y="258"/>
                  </a:cxn>
                  <a:cxn ang="0">
                    <a:pos x="314" y="248"/>
                  </a:cxn>
                  <a:cxn ang="0">
                    <a:pos x="344" y="238"/>
                  </a:cxn>
                  <a:cxn ang="0">
                    <a:pos x="376" y="232"/>
                  </a:cxn>
                  <a:cxn ang="0">
                    <a:pos x="410" y="228"/>
                  </a:cxn>
                  <a:cxn ang="0">
                    <a:pos x="444" y="226"/>
                  </a:cxn>
                  <a:cxn ang="0">
                    <a:pos x="482" y="226"/>
                  </a:cxn>
                  <a:cxn ang="0">
                    <a:pos x="520" y="230"/>
                  </a:cxn>
                  <a:cxn ang="0">
                    <a:pos x="520" y="230"/>
                  </a:cxn>
                  <a:cxn ang="0">
                    <a:pos x="598" y="236"/>
                  </a:cxn>
                  <a:cxn ang="0">
                    <a:pos x="670" y="240"/>
                  </a:cxn>
                  <a:cxn ang="0">
                    <a:pos x="736" y="242"/>
                  </a:cxn>
                  <a:cxn ang="0">
                    <a:pos x="798" y="240"/>
                  </a:cxn>
                  <a:cxn ang="0">
                    <a:pos x="856" y="236"/>
                  </a:cxn>
                  <a:cxn ang="0">
                    <a:pos x="910" y="228"/>
                  </a:cxn>
                  <a:cxn ang="0">
                    <a:pos x="960" y="218"/>
                  </a:cxn>
                  <a:cxn ang="0">
                    <a:pos x="1008" y="206"/>
                  </a:cxn>
                  <a:cxn ang="0">
                    <a:pos x="1052" y="190"/>
                  </a:cxn>
                  <a:cxn ang="0">
                    <a:pos x="1094" y="170"/>
                  </a:cxn>
                  <a:cxn ang="0">
                    <a:pos x="1132" y="150"/>
                  </a:cxn>
                  <a:cxn ang="0">
                    <a:pos x="1170" y="124"/>
                  </a:cxn>
                  <a:cxn ang="0">
                    <a:pos x="1208" y="98"/>
                  </a:cxn>
                  <a:cxn ang="0">
                    <a:pos x="1242" y="68"/>
                  </a:cxn>
                  <a:cxn ang="0">
                    <a:pos x="1278" y="36"/>
                  </a:cxn>
                  <a:cxn ang="0">
                    <a:pos x="1312" y="0"/>
                  </a:cxn>
                </a:cxnLst>
                <a:rect l="0" t="0" r="r" b="b"/>
                <a:pathLst>
                  <a:path w="1312" h="610">
                    <a:moveTo>
                      <a:pt x="0" y="610"/>
                    </a:moveTo>
                    <a:lnTo>
                      <a:pt x="0" y="610"/>
                    </a:lnTo>
                    <a:lnTo>
                      <a:pt x="4" y="592"/>
                    </a:lnTo>
                    <a:lnTo>
                      <a:pt x="12" y="570"/>
                    </a:lnTo>
                    <a:lnTo>
                      <a:pt x="22" y="544"/>
                    </a:lnTo>
                    <a:lnTo>
                      <a:pt x="34" y="512"/>
                    </a:lnTo>
                    <a:lnTo>
                      <a:pt x="52" y="478"/>
                    </a:lnTo>
                    <a:lnTo>
                      <a:pt x="74" y="440"/>
                    </a:lnTo>
                    <a:lnTo>
                      <a:pt x="100" y="402"/>
                    </a:lnTo>
                    <a:lnTo>
                      <a:pt x="116" y="384"/>
                    </a:lnTo>
                    <a:lnTo>
                      <a:pt x="132" y="364"/>
                    </a:lnTo>
                    <a:lnTo>
                      <a:pt x="150" y="346"/>
                    </a:lnTo>
                    <a:lnTo>
                      <a:pt x="168" y="330"/>
                    </a:lnTo>
                    <a:lnTo>
                      <a:pt x="188" y="312"/>
                    </a:lnTo>
                    <a:lnTo>
                      <a:pt x="210" y="296"/>
                    </a:lnTo>
                    <a:lnTo>
                      <a:pt x="234" y="282"/>
                    </a:lnTo>
                    <a:lnTo>
                      <a:pt x="260" y="270"/>
                    </a:lnTo>
                    <a:lnTo>
                      <a:pt x="286" y="258"/>
                    </a:lnTo>
                    <a:lnTo>
                      <a:pt x="314" y="248"/>
                    </a:lnTo>
                    <a:lnTo>
                      <a:pt x="344" y="238"/>
                    </a:lnTo>
                    <a:lnTo>
                      <a:pt x="376" y="232"/>
                    </a:lnTo>
                    <a:lnTo>
                      <a:pt x="410" y="228"/>
                    </a:lnTo>
                    <a:lnTo>
                      <a:pt x="444" y="226"/>
                    </a:lnTo>
                    <a:lnTo>
                      <a:pt x="482" y="226"/>
                    </a:lnTo>
                    <a:lnTo>
                      <a:pt x="520" y="230"/>
                    </a:lnTo>
                    <a:lnTo>
                      <a:pt x="520" y="230"/>
                    </a:lnTo>
                    <a:lnTo>
                      <a:pt x="598" y="236"/>
                    </a:lnTo>
                    <a:lnTo>
                      <a:pt x="670" y="240"/>
                    </a:lnTo>
                    <a:lnTo>
                      <a:pt x="736" y="242"/>
                    </a:lnTo>
                    <a:lnTo>
                      <a:pt x="798" y="240"/>
                    </a:lnTo>
                    <a:lnTo>
                      <a:pt x="856" y="236"/>
                    </a:lnTo>
                    <a:lnTo>
                      <a:pt x="910" y="228"/>
                    </a:lnTo>
                    <a:lnTo>
                      <a:pt x="960" y="218"/>
                    </a:lnTo>
                    <a:lnTo>
                      <a:pt x="1008" y="206"/>
                    </a:lnTo>
                    <a:lnTo>
                      <a:pt x="1052" y="190"/>
                    </a:lnTo>
                    <a:lnTo>
                      <a:pt x="1094" y="170"/>
                    </a:lnTo>
                    <a:lnTo>
                      <a:pt x="1132" y="150"/>
                    </a:lnTo>
                    <a:lnTo>
                      <a:pt x="1170" y="124"/>
                    </a:lnTo>
                    <a:lnTo>
                      <a:pt x="1208" y="98"/>
                    </a:lnTo>
                    <a:lnTo>
                      <a:pt x="1242" y="68"/>
                    </a:lnTo>
                    <a:lnTo>
                      <a:pt x="1278" y="36"/>
                    </a:lnTo>
                    <a:lnTo>
                      <a:pt x="131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0" name="Freeform 41"/>
              <p:cNvSpPr>
                <a:spLocks/>
              </p:cNvSpPr>
              <p:nvPr/>
            </p:nvSpPr>
            <p:spPr bwMode="auto">
              <a:xfrm>
                <a:off x="209" y="2327"/>
                <a:ext cx="1295" cy="666"/>
              </a:xfrm>
              <a:custGeom>
                <a:avLst/>
                <a:gdLst/>
                <a:ahLst/>
                <a:cxnLst>
                  <a:cxn ang="0">
                    <a:pos x="0" y="666"/>
                  </a:cxn>
                  <a:cxn ang="0">
                    <a:pos x="0" y="666"/>
                  </a:cxn>
                  <a:cxn ang="0">
                    <a:pos x="4" y="646"/>
                  </a:cxn>
                  <a:cxn ang="0">
                    <a:pos x="10" y="626"/>
                  </a:cxn>
                  <a:cxn ang="0">
                    <a:pos x="20" y="598"/>
                  </a:cxn>
                  <a:cxn ang="0">
                    <a:pos x="32" y="566"/>
                  </a:cxn>
                  <a:cxn ang="0">
                    <a:pos x="48" y="530"/>
                  </a:cxn>
                  <a:cxn ang="0">
                    <a:pos x="68" y="492"/>
                  </a:cxn>
                  <a:cxn ang="0">
                    <a:pos x="94" y="452"/>
                  </a:cxn>
                  <a:cxn ang="0">
                    <a:pos x="108" y="432"/>
                  </a:cxn>
                  <a:cxn ang="0">
                    <a:pos x="124" y="414"/>
                  </a:cxn>
                  <a:cxn ang="0">
                    <a:pos x="142" y="394"/>
                  </a:cxn>
                  <a:cxn ang="0">
                    <a:pos x="160" y="376"/>
                  </a:cxn>
                  <a:cxn ang="0">
                    <a:pos x="180" y="358"/>
                  </a:cxn>
                  <a:cxn ang="0">
                    <a:pos x="202" y="342"/>
                  </a:cxn>
                  <a:cxn ang="0">
                    <a:pos x="224" y="326"/>
                  </a:cxn>
                  <a:cxn ang="0">
                    <a:pos x="250" y="312"/>
                  </a:cxn>
                  <a:cxn ang="0">
                    <a:pos x="276" y="300"/>
                  </a:cxn>
                  <a:cxn ang="0">
                    <a:pos x="304" y="288"/>
                  </a:cxn>
                  <a:cxn ang="0">
                    <a:pos x="334" y="278"/>
                  </a:cxn>
                  <a:cxn ang="0">
                    <a:pos x="366" y="270"/>
                  </a:cxn>
                  <a:cxn ang="0">
                    <a:pos x="398" y="264"/>
                  </a:cxn>
                  <a:cxn ang="0">
                    <a:pos x="434" y="262"/>
                  </a:cxn>
                  <a:cxn ang="0">
                    <a:pos x="470" y="260"/>
                  </a:cxn>
                  <a:cxn ang="0">
                    <a:pos x="510" y="262"/>
                  </a:cxn>
                  <a:cxn ang="0">
                    <a:pos x="510" y="262"/>
                  </a:cxn>
                  <a:cxn ang="0">
                    <a:pos x="588" y="266"/>
                  </a:cxn>
                  <a:cxn ang="0">
                    <a:pos x="660" y="268"/>
                  </a:cxn>
                  <a:cxn ang="0">
                    <a:pos x="726" y="266"/>
                  </a:cxn>
                  <a:cxn ang="0">
                    <a:pos x="790" y="262"/>
                  </a:cxn>
                  <a:cxn ang="0">
                    <a:pos x="846" y="256"/>
                  </a:cxn>
                  <a:cxn ang="0">
                    <a:pos x="900" y="246"/>
                  </a:cxn>
                  <a:cxn ang="0">
                    <a:pos x="950" y="234"/>
                  </a:cxn>
                  <a:cxn ang="0">
                    <a:pos x="998" y="218"/>
                  </a:cxn>
                  <a:cxn ang="0">
                    <a:pos x="1042" y="200"/>
                  </a:cxn>
                  <a:cxn ang="0">
                    <a:pos x="1082" y="180"/>
                  </a:cxn>
                  <a:cxn ang="0">
                    <a:pos x="1122" y="156"/>
                  </a:cxn>
                  <a:cxn ang="0">
                    <a:pos x="1158" y="130"/>
                  </a:cxn>
                  <a:cxn ang="0">
                    <a:pos x="1194" y="102"/>
                  </a:cxn>
                  <a:cxn ang="0">
                    <a:pos x="1228" y="70"/>
                  </a:cxn>
                  <a:cxn ang="0">
                    <a:pos x="1262" y="36"/>
                  </a:cxn>
                  <a:cxn ang="0">
                    <a:pos x="1296" y="0"/>
                  </a:cxn>
                </a:cxnLst>
                <a:rect l="0" t="0" r="r" b="b"/>
                <a:pathLst>
                  <a:path w="1296" h="666">
                    <a:moveTo>
                      <a:pt x="0" y="666"/>
                    </a:moveTo>
                    <a:lnTo>
                      <a:pt x="0" y="666"/>
                    </a:lnTo>
                    <a:lnTo>
                      <a:pt x="4" y="646"/>
                    </a:lnTo>
                    <a:lnTo>
                      <a:pt x="10" y="626"/>
                    </a:lnTo>
                    <a:lnTo>
                      <a:pt x="20" y="598"/>
                    </a:lnTo>
                    <a:lnTo>
                      <a:pt x="32" y="566"/>
                    </a:lnTo>
                    <a:lnTo>
                      <a:pt x="48" y="530"/>
                    </a:lnTo>
                    <a:lnTo>
                      <a:pt x="68" y="492"/>
                    </a:lnTo>
                    <a:lnTo>
                      <a:pt x="94" y="452"/>
                    </a:lnTo>
                    <a:lnTo>
                      <a:pt x="108" y="432"/>
                    </a:lnTo>
                    <a:lnTo>
                      <a:pt x="124" y="414"/>
                    </a:lnTo>
                    <a:lnTo>
                      <a:pt x="142" y="394"/>
                    </a:lnTo>
                    <a:lnTo>
                      <a:pt x="160" y="376"/>
                    </a:lnTo>
                    <a:lnTo>
                      <a:pt x="180" y="358"/>
                    </a:lnTo>
                    <a:lnTo>
                      <a:pt x="202" y="342"/>
                    </a:lnTo>
                    <a:lnTo>
                      <a:pt x="224" y="326"/>
                    </a:lnTo>
                    <a:lnTo>
                      <a:pt x="250" y="312"/>
                    </a:lnTo>
                    <a:lnTo>
                      <a:pt x="276" y="300"/>
                    </a:lnTo>
                    <a:lnTo>
                      <a:pt x="304" y="288"/>
                    </a:lnTo>
                    <a:lnTo>
                      <a:pt x="334" y="278"/>
                    </a:lnTo>
                    <a:lnTo>
                      <a:pt x="366" y="270"/>
                    </a:lnTo>
                    <a:lnTo>
                      <a:pt x="398" y="264"/>
                    </a:lnTo>
                    <a:lnTo>
                      <a:pt x="434" y="262"/>
                    </a:lnTo>
                    <a:lnTo>
                      <a:pt x="470" y="260"/>
                    </a:lnTo>
                    <a:lnTo>
                      <a:pt x="510" y="262"/>
                    </a:lnTo>
                    <a:lnTo>
                      <a:pt x="510" y="262"/>
                    </a:lnTo>
                    <a:lnTo>
                      <a:pt x="588" y="266"/>
                    </a:lnTo>
                    <a:lnTo>
                      <a:pt x="660" y="268"/>
                    </a:lnTo>
                    <a:lnTo>
                      <a:pt x="726" y="266"/>
                    </a:lnTo>
                    <a:lnTo>
                      <a:pt x="790" y="262"/>
                    </a:lnTo>
                    <a:lnTo>
                      <a:pt x="846" y="256"/>
                    </a:lnTo>
                    <a:lnTo>
                      <a:pt x="900" y="246"/>
                    </a:lnTo>
                    <a:lnTo>
                      <a:pt x="950" y="234"/>
                    </a:lnTo>
                    <a:lnTo>
                      <a:pt x="998" y="218"/>
                    </a:lnTo>
                    <a:lnTo>
                      <a:pt x="1042" y="200"/>
                    </a:lnTo>
                    <a:lnTo>
                      <a:pt x="1082" y="180"/>
                    </a:lnTo>
                    <a:lnTo>
                      <a:pt x="1122" y="156"/>
                    </a:lnTo>
                    <a:lnTo>
                      <a:pt x="1158" y="130"/>
                    </a:lnTo>
                    <a:lnTo>
                      <a:pt x="1194" y="102"/>
                    </a:lnTo>
                    <a:lnTo>
                      <a:pt x="1228" y="70"/>
                    </a:lnTo>
                    <a:lnTo>
                      <a:pt x="1262" y="36"/>
                    </a:lnTo>
                    <a:lnTo>
                      <a:pt x="129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1" name="Freeform 42"/>
              <p:cNvSpPr>
                <a:spLocks/>
              </p:cNvSpPr>
              <p:nvPr/>
            </p:nvSpPr>
            <p:spPr bwMode="auto">
              <a:xfrm>
                <a:off x="236" y="2299"/>
                <a:ext cx="1278" cy="719"/>
              </a:xfrm>
              <a:custGeom>
                <a:avLst/>
                <a:gdLst/>
                <a:ahLst/>
                <a:cxnLst>
                  <a:cxn ang="0">
                    <a:pos x="0" y="720"/>
                  </a:cxn>
                  <a:cxn ang="0">
                    <a:pos x="0" y="720"/>
                  </a:cxn>
                  <a:cxn ang="0">
                    <a:pos x="4" y="702"/>
                  </a:cxn>
                  <a:cxn ang="0">
                    <a:pos x="10" y="680"/>
                  </a:cxn>
                  <a:cxn ang="0">
                    <a:pos x="18" y="652"/>
                  </a:cxn>
                  <a:cxn ang="0">
                    <a:pos x="30" y="620"/>
                  </a:cxn>
                  <a:cxn ang="0">
                    <a:pos x="44" y="582"/>
                  </a:cxn>
                  <a:cxn ang="0">
                    <a:pos x="64" y="544"/>
                  </a:cxn>
                  <a:cxn ang="0">
                    <a:pos x="88" y="502"/>
                  </a:cxn>
                  <a:cxn ang="0">
                    <a:pos x="102" y="482"/>
                  </a:cxn>
                  <a:cxn ang="0">
                    <a:pos x="118" y="462"/>
                  </a:cxn>
                  <a:cxn ang="0">
                    <a:pos x="134" y="442"/>
                  </a:cxn>
                  <a:cxn ang="0">
                    <a:pos x="152" y="424"/>
                  </a:cxn>
                  <a:cxn ang="0">
                    <a:pos x="172" y="406"/>
                  </a:cxn>
                  <a:cxn ang="0">
                    <a:pos x="194" y="388"/>
                  </a:cxn>
                  <a:cxn ang="0">
                    <a:pos x="216" y="370"/>
                  </a:cxn>
                  <a:cxn ang="0">
                    <a:pos x="240" y="356"/>
                  </a:cxn>
                  <a:cxn ang="0">
                    <a:pos x="266" y="342"/>
                  </a:cxn>
                  <a:cxn ang="0">
                    <a:pos x="294" y="328"/>
                  </a:cxn>
                  <a:cxn ang="0">
                    <a:pos x="324" y="318"/>
                  </a:cxn>
                  <a:cxn ang="0">
                    <a:pos x="354" y="308"/>
                  </a:cxn>
                  <a:cxn ang="0">
                    <a:pos x="388" y="302"/>
                  </a:cxn>
                  <a:cxn ang="0">
                    <a:pos x="424" y="298"/>
                  </a:cxn>
                  <a:cxn ang="0">
                    <a:pos x="460" y="294"/>
                  </a:cxn>
                  <a:cxn ang="0">
                    <a:pos x="500" y="294"/>
                  </a:cxn>
                  <a:cxn ang="0">
                    <a:pos x="500" y="294"/>
                  </a:cxn>
                  <a:cxn ang="0">
                    <a:pos x="578" y="296"/>
                  </a:cxn>
                  <a:cxn ang="0">
                    <a:pos x="650" y="294"/>
                  </a:cxn>
                  <a:cxn ang="0">
                    <a:pos x="718" y="290"/>
                  </a:cxn>
                  <a:cxn ang="0">
                    <a:pos x="780" y="284"/>
                  </a:cxn>
                  <a:cxn ang="0">
                    <a:pos x="838" y="274"/>
                  </a:cxn>
                  <a:cxn ang="0">
                    <a:pos x="890" y="262"/>
                  </a:cxn>
                  <a:cxn ang="0">
                    <a:pos x="940" y="248"/>
                  </a:cxn>
                  <a:cxn ang="0">
                    <a:pos x="986" y="232"/>
                  </a:cxn>
                  <a:cxn ang="0">
                    <a:pos x="1030" y="212"/>
                  </a:cxn>
                  <a:cxn ang="0">
                    <a:pos x="1070" y="190"/>
                  </a:cxn>
                  <a:cxn ang="0">
                    <a:pos x="1110" y="164"/>
                  </a:cxn>
                  <a:cxn ang="0">
                    <a:pos x="1146" y="136"/>
                  </a:cxn>
                  <a:cxn ang="0">
                    <a:pos x="1180" y="106"/>
                  </a:cxn>
                  <a:cxn ang="0">
                    <a:pos x="1214" y="74"/>
                  </a:cxn>
                  <a:cxn ang="0">
                    <a:pos x="1246" y="38"/>
                  </a:cxn>
                  <a:cxn ang="0">
                    <a:pos x="1280" y="0"/>
                  </a:cxn>
                </a:cxnLst>
                <a:rect l="0" t="0" r="r" b="b"/>
                <a:pathLst>
                  <a:path w="1280" h="720">
                    <a:moveTo>
                      <a:pt x="0" y="720"/>
                    </a:moveTo>
                    <a:lnTo>
                      <a:pt x="0" y="720"/>
                    </a:lnTo>
                    <a:lnTo>
                      <a:pt x="4" y="702"/>
                    </a:lnTo>
                    <a:lnTo>
                      <a:pt x="10" y="680"/>
                    </a:lnTo>
                    <a:lnTo>
                      <a:pt x="18" y="652"/>
                    </a:lnTo>
                    <a:lnTo>
                      <a:pt x="30" y="620"/>
                    </a:lnTo>
                    <a:lnTo>
                      <a:pt x="44" y="582"/>
                    </a:lnTo>
                    <a:lnTo>
                      <a:pt x="64" y="544"/>
                    </a:lnTo>
                    <a:lnTo>
                      <a:pt x="88" y="502"/>
                    </a:lnTo>
                    <a:lnTo>
                      <a:pt x="102" y="482"/>
                    </a:lnTo>
                    <a:lnTo>
                      <a:pt x="118" y="462"/>
                    </a:lnTo>
                    <a:lnTo>
                      <a:pt x="134" y="442"/>
                    </a:lnTo>
                    <a:lnTo>
                      <a:pt x="152" y="424"/>
                    </a:lnTo>
                    <a:lnTo>
                      <a:pt x="172" y="406"/>
                    </a:lnTo>
                    <a:lnTo>
                      <a:pt x="194" y="388"/>
                    </a:lnTo>
                    <a:lnTo>
                      <a:pt x="216" y="370"/>
                    </a:lnTo>
                    <a:lnTo>
                      <a:pt x="240" y="356"/>
                    </a:lnTo>
                    <a:lnTo>
                      <a:pt x="266" y="342"/>
                    </a:lnTo>
                    <a:lnTo>
                      <a:pt x="294" y="328"/>
                    </a:lnTo>
                    <a:lnTo>
                      <a:pt x="324" y="318"/>
                    </a:lnTo>
                    <a:lnTo>
                      <a:pt x="354" y="308"/>
                    </a:lnTo>
                    <a:lnTo>
                      <a:pt x="388" y="302"/>
                    </a:lnTo>
                    <a:lnTo>
                      <a:pt x="424" y="298"/>
                    </a:lnTo>
                    <a:lnTo>
                      <a:pt x="460" y="294"/>
                    </a:lnTo>
                    <a:lnTo>
                      <a:pt x="500" y="294"/>
                    </a:lnTo>
                    <a:lnTo>
                      <a:pt x="500" y="294"/>
                    </a:lnTo>
                    <a:lnTo>
                      <a:pt x="578" y="296"/>
                    </a:lnTo>
                    <a:lnTo>
                      <a:pt x="650" y="294"/>
                    </a:lnTo>
                    <a:lnTo>
                      <a:pt x="718" y="290"/>
                    </a:lnTo>
                    <a:lnTo>
                      <a:pt x="780" y="284"/>
                    </a:lnTo>
                    <a:lnTo>
                      <a:pt x="838" y="274"/>
                    </a:lnTo>
                    <a:lnTo>
                      <a:pt x="890" y="262"/>
                    </a:lnTo>
                    <a:lnTo>
                      <a:pt x="940" y="248"/>
                    </a:lnTo>
                    <a:lnTo>
                      <a:pt x="986" y="232"/>
                    </a:lnTo>
                    <a:lnTo>
                      <a:pt x="1030" y="212"/>
                    </a:lnTo>
                    <a:lnTo>
                      <a:pt x="1070" y="190"/>
                    </a:lnTo>
                    <a:lnTo>
                      <a:pt x="1110" y="164"/>
                    </a:lnTo>
                    <a:lnTo>
                      <a:pt x="1146" y="136"/>
                    </a:lnTo>
                    <a:lnTo>
                      <a:pt x="1180" y="106"/>
                    </a:lnTo>
                    <a:lnTo>
                      <a:pt x="1214" y="74"/>
                    </a:lnTo>
                    <a:lnTo>
                      <a:pt x="1246" y="38"/>
                    </a:lnTo>
                    <a:lnTo>
                      <a:pt x="12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2" name="Freeform 43"/>
              <p:cNvSpPr>
                <a:spLocks/>
              </p:cNvSpPr>
              <p:nvPr/>
            </p:nvSpPr>
            <p:spPr bwMode="auto">
              <a:xfrm>
                <a:off x="265" y="2266"/>
                <a:ext cx="1260" cy="777"/>
              </a:xfrm>
              <a:custGeom>
                <a:avLst/>
                <a:gdLst/>
                <a:ahLst/>
                <a:cxnLst>
                  <a:cxn ang="0">
                    <a:pos x="0" y="776"/>
                  </a:cxn>
                  <a:cxn ang="0">
                    <a:pos x="0" y="776"/>
                  </a:cxn>
                  <a:cxn ang="0">
                    <a:pos x="4" y="756"/>
                  </a:cxn>
                  <a:cxn ang="0">
                    <a:pos x="8" y="734"/>
                  </a:cxn>
                  <a:cxn ang="0">
                    <a:pos x="16" y="706"/>
                  </a:cxn>
                  <a:cxn ang="0">
                    <a:pos x="26" y="672"/>
                  </a:cxn>
                  <a:cxn ang="0">
                    <a:pos x="40" y="634"/>
                  </a:cxn>
                  <a:cxn ang="0">
                    <a:pos x="58" y="594"/>
                  </a:cxn>
                  <a:cxn ang="0">
                    <a:pos x="82" y="552"/>
                  </a:cxn>
                  <a:cxn ang="0">
                    <a:pos x="96" y="532"/>
                  </a:cxn>
                  <a:cxn ang="0">
                    <a:pos x="110" y="512"/>
                  </a:cxn>
                  <a:cxn ang="0">
                    <a:pos x="126" y="490"/>
                  </a:cxn>
                  <a:cxn ang="0">
                    <a:pos x="144" y="470"/>
                  </a:cxn>
                  <a:cxn ang="0">
                    <a:pos x="162" y="452"/>
                  </a:cxn>
                  <a:cxn ang="0">
                    <a:pos x="184" y="432"/>
                  </a:cxn>
                  <a:cxn ang="0">
                    <a:pos x="206" y="416"/>
                  </a:cxn>
                  <a:cxn ang="0">
                    <a:pos x="230" y="398"/>
                  </a:cxn>
                  <a:cxn ang="0">
                    <a:pos x="254" y="384"/>
                  </a:cxn>
                  <a:cxn ang="0">
                    <a:pos x="282" y="370"/>
                  </a:cxn>
                  <a:cxn ang="0">
                    <a:pos x="312" y="358"/>
                  </a:cxn>
                  <a:cxn ang="0">
                    <a:pos x="342" y="348"/>
                  </a:cxn>
                  <a:cxn ang="0">
                    <a:pos x="376" y="338"/>
                  </a:cxn>
                  <a:cxn ang="0">
                    <a:pos x="412" y="332"/>
                  </a:cxn>
                  <a:cxn ang="0">
                    <a:pos x="448" y="328"/>
                  </a:cxn>
                  <a:cxn ang="0">
                    <a:pos x="488" y="326"/>
                  </a:cxn>
                  <a:cxn ang="0">
                    <a:pos x="488" y="326"/>
                  </a:cxn>
                  <a:cxn ang="0">
                    <a:pos x="566" y="326"/>
                  </a:cxn>
                  <a:cxn ang="0">
                    <a:pos x="638" y="320"/>
                  </a:cxn>
                  <a:cxn ang="0">
                    <a:pos x="706" y="314"/>
                  </a:cxn>
                  <a:cxn ang="0">
                    <a:pos x="768" y="306"/>
                  </a:cxn>
                  <a:cxn ang="0">
                    <a:pos x="826" y="294"/>
                  </a:cxn>
                  <a:cxn ang="0">
                    <a:pos x="878" y="280"/>
                  </a:cxn>
                  <a:cxn ang="0">
                    <a:pos x="928" y="264"/>
                  </a:cxn>
                  <a:cxn ang="0">
                    <a:pos x="974" y="244"/>
                  </a:cxn>
                  <a:cxn ang="0">
                    <a:pos x="1016" y="222"/>
                  </a:cxn>
                  <a:cxn ang="0">
                    <a:pos x="1056" y="198"/>
                  </a:cxn>
                  <a:cxn ang="0">
                    <a:pos x="1094" y="172"/>
                  </a:cxn>
                  <a:cxn ang="0">
                    <a:pos x="1130" y="142"/>
                  </a:cxn>
                  <a:cxn ang="0">
                    <a:pos x="1164" y="110"/>
                  </a:cxn>
                  <a:cxn ang="0">
                    <a:pos x="1196" y="76"/>
                  </a:cxn>
                  <a:cxn ang="0">
                    <a:pos x="1228" y="40"/>
                  </a:cxn>
                  <a:cxn ang="0">
                    <a:pos x="1260" y="0"/>
                  </a:cxn>
                </a:cxnLst>
                <a:rect l="0" t="0" r="r" b="b"/>
                <a:pathLst>
                  <a:path w="1260" h="776">
                    <a:moveTo>
                      <a:pt x="0" y="776"/>
                    </a:moveTo>
                    <a:lnTo>
                      <a:pt x="0" y="776"/>
                    </a:lnTo>
                    <a:lnTo>
                      <a:pt x="4" y="756"/>
                    </a:lnTo>
                    <a:lnTo>
                      <a:pt x="8" y="734"/>
                    </a:lnTo>
                    <a:lnTo>
                      <a:pt x="16" y="706"/>
                    </a:lnTo>
                    <a:lnTo>
                      <a:pt x="26" y="672"/>
                    </a:lnTo>
                    <a:lnTo>
                      <a:pt x="40" y="634"/>
                    </a:lnTo>
                    <a:lnTo>
                      <a:pt x="58" y="594"/>
                    </a:lnTo>
                    <a:lnTo>
                      <a:pt x="82" y="552"/>
                    </a:lnTo>
                    <a:lnTo>
                      <a:pt x="96" y="532"/>
                    </a:lnTo>
                    <a:lnTo>
                      <a:pt x="110" y="512"/>
                    </a:lnTo>
                    <a:lnTo>
                      <a:pt x="126" y="490"/>
                    </a:lnTo>
                    <a:lnTo>
                      <a:pt x="144" y="470"/>
                    </a:lnTo>
                    <a:lnTo>
                      <a:pt x="162" y="452"/>
                    </a:lnTo>
                    <a:lnTo>
                      <a:pt x="184" y="432"/>
                    </a:lnTo>
                    <a:lnTo>
                      <a:pt x="206" y="416"/>
                    </a:lnTo>
                    <a:lnTo>
                      <a:pt x="230" y="398"/>
                    </a:lnTo>
                    <a:lnTo>
                      <a:pt x="254" y="384"/>
                    </a:lnTo>
                    <a:lnTo>
                      <a:pt x="282" y="370"/>
                    </a:lnTo>
                    <a:lnTo>
                      <a:pt x="312" y="358"/>
                    </a:lnTo>
                    <a:lnTo>
                      <a:pt x="342" y="348"/>
                    </a:lnTo>
                    <a:lnTo>
                      <a:pt x="376" y="338"/>
                    </a:lnTo>
                    <a:lnTo>
                      <a:pt x="412" y="332"/>
                    </a:lnTo>
                    <a:lnTo>
                      <a:pt x="448" y="328"/>
                    </a:lnTo>
                    <a:lnTo>
                      <a:pt x="488" y="326"/>
                    </a:lnTo>
                    <a:lnTo>
                      <a:pt x="488" y="326"/>
                    </a:lnTo>
                    <a:lnTo>
                      <a:pt x="566" y="326"/>
                    </a:lnTo>
                    <a:lnTo>
                      <a:pt x="638" y="320"/>
                    </a:lnTo>
                    <a:lnTo>
                      <a:pt x="706" y="314"/>
                    </a:lnTo>
                    <a:lnTo>
                      <a:pt x="768" y="306"/>
                    </a:lnTo>
                    <a:lnTo>
                      <a:pt x="826" y="294"/>
                    </a:lnTo>
                    <a:lnTo>
                      <a:pt x="878" y="280"/>
                    </a:lnTo>
                    <a:lnTo>
                      <a:pt x="928" y="264"/>
                    </a:lnTo>
                    <a:lnTo>
                      <a:pt x="974" y="244"/>
                    </a:lnTo>
                    <a:lnTo>
                      <a:pt x="1016" y="222"/>
                    </a:lnTo>
                    <a:lnTo>
                      <a:pt x="1056" y="198"/>
                    </a:lnTo>
                    <a:lnTo>
                      <a:pt x="1094" y="172"/>
                    </a:lnTo>
                    <a:lnTo>
                      <a:pt x="1130" y="142"/>
                    </a:lnTo>
                    <a:lnTo>
                      <a:pt x="1164" y="110"/>
                    </a:lnTo>
                    <a:lnTo>
                      <a:pt x="1196" y="76"/>
                    </a:lnTo>
                    <a:lnTo>
                      <a:pt x="1228" y="40"/>
                    </a:lnTo>
                    <a:lnTo>
                      <a:pt x="126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3" name="Freeform 44"/>
              <p:cNvSpPr>
                <a:spLocks/>
              </p:cNvSpPr>
              <p:nvPr/>
            </p:nvSpPr>
            <p:spPr bwMode="auto">
              <a:xfrm>
                <a:off x="295" y="2234"/>
                <a:ext cx="1237" cy="833"/>
              </a:xfrm>
              <a:custGeom>
                <a:avLst/>
                <a:gdLst/>
                <a:ahLst/>
                <a:cxnLst>
                  <a:cxn ang="0">
                    <a:pos x="0" y="830"/>
                  </a:cxn>
                  <a:cxn ang="0">
                    <a:pos x="0" y="830"/>
                  </a:cxn>
                  <a:cxn ang="0">
                    <a:pos x="2" y="812"/>
                  </a:cxn>
                  <a:cxn ang="0">
                    <a:pos x="6" y="788"/>
                  </a:cxn>
                  <a:cxn ang="0">
                    <a:pos x="12" y="760"/>
                  </a:cxn>
                  <a:cxn ang="0">
                    <a:pos x="22" y="726"/>
                  </a:cxn>
                  <a:cxn ang="0">
                    <a:pos x="36" y="688"/>
                  </a:cxn>
                  <a:cxn ang="0">
                    <a:pos x="52" y="646"/>
                  </a:cxn>
                  <a:cxn ang="0">
                    <a:pos x="74" y="602"/>
                  </a:cxn>
                  <a:cxn ang="0">
                    <a:pos x="86" y="582"/>
                  </a:cxn>
                  <a:cxn ang="0">
                    <a:pos x="100" y="560"/>
                  </a:cxn>
                  <a:cxn ang="0">
                    <a:pos x="116" y="538"/>
                  </a:cxn>
                  <a:cxn ang="0">
                    <a:pos x="134" y="518"/>
                  </a:cxn>
                  <a:cxn ang="0">
                    <a:pos x="152" y="498"/>
                  </a:cxn>
                  <a:cxn ang="0">
                    <a:pos x="172" y="478"/>
                  </a:cxn>
                  <a:cxn ang="0">
                    <a:pos x="194" y="460"/>
                  </a:cxn>
                  <a:cxn ang="0">
                    <a:pos x="216" y="442"/>
                  </a:cxn>
                  <a:cxn ang="0">
                    <a:pos x="242" y="426"/>
                  </a:cxn>
                  <a:cxn ang="0">
                    <a:pos x="270" y="410"/>
                  </a:cxn>
                  <a:cxn ang="0">
                    <a:pos x="298" y="398"/>
                  </a:cxn>
                  <a:cxn ang="0">
                    <a:pos x="330" y="386"/>
                  </a:cxn>
                  <a:cxn ang="0">
                    <a:pos x="362" y="376"/>
                  </a:cxn>
                  <a:cxn ang="0">
                    <a:pos x="398" y="368"/>
                  </a:cxn>
                  <a:cxn ang="0">
                    <a:pos x="434" y="362"/>
                  </a:cxn>
                  <a:cxn ang="0">
                    <a:pos x="474" y="360"/>
                  </a:cxn>
                  <a:cxn ang="0">
                    <a:pos x="474" y="360"/>
                  </a:cxn>
                  <a:cxn ang="0">
                    <a:pos x="552" y="354"/>
                  </a:cxn>
                  <a:cxn ang="0">
                    <a:pos x="624" y="348"/>
                  </a:cxn>
                  <a:cxn ang="0">
                    <a:pos x="692" y="338"/>
                  </a:cxn>
                  <a:cxn ang="0">
                    <a:pos x="754" y="326"/>
                  </a:cxn>
                  <a:cxn ang="0">
                    <a:pos x="812" y="312"/>
                  </a:cxn>
                  <a:cxn ang="0">
                    <a:pos x="864" y="296"/>
                  </a:cxn>
                  <a:cxn ang="0">
                    <a:pos x="914" y="278"/>
                  </a:cxn>
                  <a:cxn ang="0">
                    <a:pos x="958" y="256"/>
                  </a:cxn>
                  <a:cxn ang="0">
                    <a:pos x="1000" y="234"/>
                  </a:cxn>
                  <a:cxn ang="0">
                    <a:pos x="1040" y="208"/>
                  </a:cxn>
                  <a:cxn ang="0">
                    <a:pos x="1078" y="180"/>
                  </a:cxn>
                  <a:cxn ang="0">
                    <a:pos x="1112" y="148"/>
                  </a:cxn>
                  <a:cxn ang="0">
                    <a:pos x="1146" y="116"/>
                  </a:cxn>
                  <a:cxn ang="0">
                    <a:pos x="1178" y="80"/>
                  </a:cxn>
                  <a:cxn ang="0">
                    <a:pos x="1208" y="40"/>
                  </a:cxn>
                  <a:cxn ang="0">
                    <a:pos x="1238" y="0"/>
                  </a:cxn>
                </a:cxnLst>
                <a:rect l="0" t="0" r="r" b="b"/>
                <a:pathLst>
                  <a:path w="1238" h="830">
                    <a:moveTo>
                      <a:pt x="0" y="830"/>
                    </a:moveTo>
                    <a:lnTo>
                      <a:pt x="0" y="830"/>
                    </a:lnTo>
                    <a:lnTo>
                      <a:pt x="2" y="812"/>
                    </a:lnTo>
                    <a:lnTo>
                      <a:pt x="6" y="788"/>
                    </a:lnTo>
                    <a:lnTo>
                      <a:pt x="12" y="760"/>
                    </a:lnTo>
                    <a:lnTo>
                      <a:pt x="22" y="726"/>
                    </a:lnTo>
                    <a:lnTo>
                      <a:pt x="36" y="688"/>
                    </a:lnTo>
                    <a:lnTo>
                      <a:pt x="52" y="646"/>
                    </a:lnTo>
                    <a:lnTo>
                      <a:pt x="74" y="602"/>
                    </a:lnTo>
                    <a:lnTo>
                      <a:pt x="86" y="582"/>
                    </a:lnTo>
                    <a:lnTo>
                      <a:pt x="100" y="560"/>
                    </a:lnTo>
                    <a:lnTo>
                      <a:pt x="116" y="538"/>
                    </a:lnTo>
                    <a:lnTo>
                      <a:pt x="134" y="518"/>
                    </a:lnTo>
                    <a:lnTo>
                      <a:pt x="152" y="498"/>
                    </a:lnTo>
                    <a:lnTo>
                      <a:pt x="172" y="478"/>
                    </a:lnTo>
                    <a:lnTo>
                      <a:pt x="194" y="460"/>
                    </a:lnTo>
                    <a:lnTo>
                      <a:pt x="216" y="442"/>
                    </a:lnTo>
                    <a:lnTo>
                      <a:pt x="242" y="426"/>
                    </a:lnTo>
                    <a:lnTo>
                      <a:pt x="270" y="410"/>
                    </a:lnTo>
                    <a:lnTo>
                      <a:pt x="298" y="398"/>
                    </a:lnTo>
                    <a:lnTo>
                      <a:pt x="330" y="386"/>
                    </a:lnTo>
                    <a:lnTo>
                      <a:pt x="362" y="376"/>
                    </a:lnTo>
                    <a:lnTo>
                      <a:pt x="398" y="368"/>
                    </a:lnTo>
                    <a:lnTo>
                      <a:pt x="434" y="362"/>
                    </a:lnTo>
                    <a:lnTo>
                      <a:pt x="474" y="360"/>
                    </a:lnTo>
                    <a:lnTo>
                      <a:pt x="474" y="360"/>
                    </a:lnTo>
                    <a:lnTo>
                      <a:pt x="552" y="354"/>
                    </a:lnTo>
                    <a:lnTo>
                      <a:pt x="624" y="348"/>
                    </a:lnTo>
                    <a:lnTo>
                      <a:pt x="692" y="338"/>
                    </a:lnTo>
                    <a:lnTo>
                      <a:pt x="754" y="326"/>
                    </a:lnTo>
                    <a:lnTo>
                      <a:pt x="812" y="312"/>
                    </a:lnTo>
                    <a:lnTo>
                      <a:pt x="864" y="296"/>
                    </a:lnTo>
                    <a:lnTo>
                      <a:pt x="914" y="278"/>
                    </a:lnTo>
                    <a:lnTo>
                      <a:pt x="958" y="256"/>
                    </a:lnTo>
                    <a:lnTo>
                      <a:pt x="1000" y="234"/>
                    </a:lnTo>
                    <a:lnTo>
                      <a:pt x="1040" y="208"/>
                    </a:lnTo>
                    <a:lnTo>
                      <a:pt x="1078" y="180"/>
                    </a:lnTo>
                    <a:lnTo>
                      <a:pt x="1112" y="148"/>
                    </a:lnTo>
                    <a:lnTo>
                      <a:pt x="1146" y="116"/>
                    </a:lnTo>
                    <a:lnTo>
                      <a:pt x="1178" y="80"/>
                    </a:lnTo>
                    <a:lnTo>
                      <a:pt x="1208" y="40"/>
                    </a:lnTo>
                    <a:lnTo>
                      <a:pt x="123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4" name="Freeform 45"/>
              <p:cNvSpPr>
                <a:spLocks/>
              </p:cNvSpPr>
              <p:nvPr/>
            </p:nvSpPr>
            <p:spPr bwMode="auto">
              <a:xfrm>
                <a:off x="328" y="2200"/>
                <a:ext cx="1216" cy="886"/>
              </a:xfrm>
              <a:custGeom>
                <a:avLst/>
                <a:gdLst/>
                <a:ahLst/>
                <a:cxnLst>
                  <a:cxn ang="0">
                    <a:pos x="0" y="886"/>
                  </a:cxn>
                  <a:cxn ang="0">
                    <a:pos x="0" y="886"/>
                  </a:cxn>
                  <a:cxn ang="0">
                    <a:pos x="2" y="868"/>
                  </a:cxn>
                  <a:cxn ang="0">
                    <a:pos x="6" y="844"/>
                  </a:cxn>
                  <a:cxn ang="0">
                    <a:pos x="12" y="816"/>
                  </a:cxn>
                  <a:cxn ang="0">
                    <a:pos x="20" y="780"/>
                  </a:cxn>
                  <a:cxn ang="0">
                    <a:pos x="32" y="742"/>
                  </a:cxn>
                  <a:cxn ang="0">
                    <a:pos x="48" y="698"/>
                  </a:cxn>
                  <a:cxn ang="0">
                    <a:pos x="68" y="654"/>
                  </a:cxn>
                  <a:cxn ang="0">
                    <a:pos x="80" y="632"/>
                  </a:cxn>
                  <a:cxn ang="0">
                    <a:pos x="94" y="610"/>
                  </a:cxn>
                  <a:cxn ang="0">
                    <a:pos x="110" y="588"/>
                  </a:cxn>
                  <a:cxn ang="0">
                    <a:pos x="126" y="566"/>
                  </a:cxn>
                  <a:cxn ang="0">
                    <a:pos x="144" y="546"/>
                  </a:cxn>
                  <a:cxn ang="0">
                    <a:pos x="162" y="526"/>
                  </a:cxn>
                  <a:cxn ang="0">
                    <a:pos x="184" y="506"/>
                  </a:cxn>
                  <a:cxn ang="0">
                    <a:pos x="208" y="488"/>
                  </a:cxn>
                  <a:cxn ang="0">
                    <a:pos x="232" y="470"/>
                  </a:cxn>
                  <a:cxn ang="0">
                    <a:pos x="258" y="454"/>
                  </a:cxn>
                  <a:cxn ang="0">
                    <a:pos x="288" y="440"/>
                  </a:cxn>
                  <a:cxn ang="0">
                    <a:pos x="318" y="426"/>
                  </a:cxn>
                  <a:cxn ang="0">
                    <a:pos x="350" y="414"/>
                  </a:cxn>
                  <a:cxn ang="0">
                    <a:pos x="386" y="406"/>
                  </a:cxn>
                  <a:cxn ang="0">
                    <a:pos x="422" y="398"/>
                  </a:cxn>
                  <a:cxn ang="0">
                    <a:pos x="462" y="394"/>
                  </a:cxn>
                  <a:cxn ang="0">
                    <a:pos x="462" y="394"/>
                  </a:cxn>
                  <a:cxn ang="0">
                    <a:pos x="540" y="386"/>
                  </a:cxn>
                  <a:cxn ang="0">
                    <a:pos x="612" y="376"/>
                  </a:cxn>
                  <a:cxn ang="0">
                    <a:pos x="680" y="364"/>
                  </a:cxn>
                  <a:cxn ang="0">
                    <a:pos x="742" y="350"/>
                  </a:cxn>
                  <a:cxn ang="0">
                    <a:pos x="798" y="334"/>
                  </a:cxn>
                  <a:cxn ang="0">
                    <a:pos x="852" y="314"/>
                  </a:cxn>
                  <a:cxn ang="0">
                    <a:pos x="900" y="294"/>
                  </a:cxn>
                  <a:cxn ang="0">
                    <a:pos x="946" y="272"/>
                  </a:cxn>
                  <a:cxn ang="0">
                    <a:pos x="986" y="246"/>
                  </a:cxn>
                  <a:cxn ang="0">
                    <a:pos x="1026" y="218"/>
                  </a:cxn>
                  <a:cxn ang="0">
                    <a:pos x="1062" y="188"/>
                  </a:cxn>
                  <a:cxn ang="0">
                    <a:pos x="1096" y="156"/>
                  </a:cxn>
                  <a:cxn ang="0">
                    <a:pos x="1128" y="122"/>
                  </a:cxn>
                  <a:cxn ang="0">
                    <a:pos x="1158" y="84"/>
                  </a:cxn>
                  <a:cxn ang="0">
                    <a:pos x="1188" y="44"/>
                  </a:cxn>
                  <a:cxn ang="0">
                    <a:pos x="1216" y="0"/>
                  </a:cxn>
                </a:cxnLst>
                <a:rect l="0" t="0" r="r" b="b"/>
                <a:pathLst>
                  <a:path w="1216" h="886">
                    <a:moveTo>
                      <a:pt x="0" y="886"/>
                    </a:moveTo>
                    <a:lnTo>
                      <a:pt x="0" y="886"/>
                    </a:lnTo>
                    <a:lnTo>
                      <a:pt x="2" y="868"/>
                    </a:lnTo>
                    <a:lnTo>
                      <a:pt x="6" y="844"/>
                    </a:lnTo>
                    <a:lnTo>
                      <a:pt x="12" y="816"/>
                    </a:lnTo>
                    <a:lnTo>
                      <a:pt x="20" y="780"/>
                    </a:lnTo>
                    <a:lnTo>
                      <a:pt x="32" y="742"/>
                    </a:lnTo>
                    <a:lnTo>
                      <a:pt x="48" y="698"/>
                    </a:lnTo>
                    <a:lnTo>
                      <a:pt x="68" y="654"/>
                    </a:lnTo>
                    <a:lnTo>
                      <a:pt x="80" y="632"/>
                    </a:lnTo>
                    <a:lnTo>
                      <a:pt x="94" y="610"/>
                    </a:lnTo>
                    <a:lnTo>
                      <a:pt x="110" y="588"/>
                    </a:lnTo>
                    <a:lnTo>
                      <a:pt x="126" y="566"/>
                    </a:lnTo>
                    <a:lnTo>
                      <a:pt x="144" y="546"/>
                    </a:lnTo>
                    <a:lnTo>
                      <a:pt x="162" y="526"/>
                    </a:lnTo>
                    <a:lnTo>
                      <a:pt x="184" y="506"/>
                    </a:lnTo>
                    <a:lnTo>
                      <a:pt x="208" y="488"/>
                    </a:lnTo>
                    <a:lnTo>
                      <a:pt x="232" y="470"/>
                    </a:lnTo>
                    <a:lnTo>
                      <a:pt x="258" y="454"/>
                    </a:lnTo>
                    <a:lnTo>
                      <a:pt x="288" y="440"/>
                    </a:lnTo>
                    <a:lnTo>
                      <a:pt x="318" y="426"/>
                    </a:lnTo>
                    <a:lnTo>
                      <a:pt x="350" y="414"/>
                    </a:lnTo>
                    <a:lnTo>
                      <a:pt x="386" y="406"/>
                    </a:lnTo>
                    <a:lnTo>
                      <a:pt x="422" y="398"/>
                    </a:lnTo>
                    <a:lnTo>
                      <a:pt x="462" y="394"/>
                    </a:lnTo>
                    <a:lnTo>
                      <a:pt x="462" y="394"/>
                    </a:lnTo>
                    <a:lnTo>
                      <a:pt x="540" y="386"/>
                    </a:lnTo>
                    <a:lnTo>
                      <a:pt x="612" y="376"/>
                    </a:lnTo>
                    <a:lnTo>
                      <a:pt x="680" y="364"/>
                    </a:lnTo>
                    <a:lnTo>
                      <a:pt x="742" y="350"/>
                    </a:lnTo>
                    <a:lnTo>
                      <a:pt x="798" y="334"/>
                    </a:lnTo>
                    <a:lnTo>
                      <a:pt x="852" y="314"/>
                    </a:lnTo>
                    <a:lnTo>
                      <a:pt x="900" y="294"/>
                    </a:lnTo>
                    <a:lnTo>
                      <a:pt x="946" y="272"/>
                    </a:lnTo>
                    <a:lnTo>
                      <a:pt x="986" y="246"/>
                    </a:lnTo>
                    <a:lnTo>
                      <a:pt x="1026" y="218"/>
                    </a:lnTo>
                    <a:lnTo>
                      <a:pt x="1062" y="188"/>
                    </a:lnTo>
                    <a:lnTo>
                      <a:pt x="1096" y="156"/>
                    </a:lnTo>
                    <a:lnTo>
                      <a:pt x="1128" y="122"/>
                    </a:lnTo>
                    <a:lnTo>
                      <a:pt x="1158" y="84"/>
                    </a:lnTo>
                    <a:lnTo>
                      <a:pt x="1188" y="44"/>
                    </a:lnTo>
                    <a:lnTo>
                      <a:pt x="121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5" name="Freeform 46"/>
              <p:cNvSpPr>
                <a:spLocks/>
              </p:cNvSpPr>
              <p:nvPr/>
            </p:nvSpPr>
            <p:spPr bwMode="auto">
              <a:xfrm>
                <a:off x="358" y="2172"/>
                <a:ext cx="1192" cy="939"/>
              </a:xfrm>
              <a:custGeom>
                <a:avLst/>
                <a:gdLst/>
                <a:ahLst/>
                <a:cxnLst>
                  <a:cxn ang="0">
                    <a:pos x="0" y="940"/>
                  </a:cxn>
                  <a:cxn ang="0">
                    <a:pos x="0" y="940"/>
                  </a:cxn>
                  <a:cxn ang="0">
                    <a:pos x="0" y="922"/>
                  </a:cxn>
                  <a:cxn ang="0">
                    <a:pos x="4" y="898"/>
                  </a:cxn>
                  <a:cxn ang="0">
                    <a:pos x="8" y="868"/>
                  </a:cxn>
                  <a:cxn ang="0">
                    <a:pos x="16" y="832"/>
                  </a:cxn>
                  <a:cxn ang="0">
                    <a:pos x="26" y="792"/>
                  </a:cxn>
                  <a:cxn ang="0">
                    <a:pos x="42" y="750"/>
                  </a:cxn>
                  <a:cxn ang="0">
                    <a:pos x="60" y="704"/>
                  </a:cxn>
                  <a:cxn ang="0">
                    <a:pos x="72" y="682"/>
                  </a:cxn>
                  <a:cxn ang="0">
                    <a:pos x="84" y="658"/>
                  </a:cxn>
                  <a:cxn ang="0">
                    <a:pos x="98" y="636"/>
                  </a:cxn>
                  <a:cxn ang="0">
                    <a:pos x="114" y="614"/>
                  </a:cxn>
                  <a:cxn ang="0">
                    <a:pos x="132" y="592"/>
                  </a:cxn>
                  <a:cxn ang="0">
                    <a:pos x="150" y="570"/>
                  </a:cxn>
                  <a:cxn ang="0">
                    <a:pos x="172" y="550"/>
                  </a:cxn>
                  <a:cxn ang="0">
                    <a:pos x="194" y="530"/>
                  </a:cxn>
                  <a:cxn ang="0">
                    <a:pos x="218" y="512"/>
                  </a:cxn>
                  <a:cxn ang="0">
                    <a:pos x="244" y="494"/>
                  </a:cxn>
                  <a:cxn ang="0">
                    <a:pos x="272" y="478"/>
                  </a:cxn>
                  <a:cxn ang="0">
                    <a:pos x="304" y="464"/>
                  </a:cxn>
                  <a:cxn ang="0">
                    <a:pos x="336" y="452"/>
                  </a:cxn>
                  <a:cxn ang="0">
                    <a:pos x="370" y="442"/>
                  </a:cxn>
                  <a:cxn ang="0">
                    <a:pos x="408" y="432"/>
                  </a:cxn>
                  <a:cxn ang="0">
                    <a:pos x="446" y="426"/>
                  </a:cxn>
                  <a:cxn ang="0">
                    <a:pos x="446" y="426"/>
                  </a:cxn>
                  <a:cxn ang="0">
                    <a:pos x="526" y="416"/>
                  </a:cxn>
                  <a:cxn ang="0">
                    <a:pos x="598" y="402"/>
                  </a:cxn>
                  <a:cxn ang="0">
                    <a:pos x="664" y="388"/>
                  </a:cxn>
                  <a:cxn ang="0">
                    <a:pos x="726" y="370"/>
                  </a:cxn>
                  <a:cxn ang="0">
                    <a:pos x="782" y="352"/>
                  </a:cxn>
                  <a:cxn ang="0">
                    <a:pos x="834" y="332"/>
                  </a:cxn>
                  <a:cxn ang="0">
                    <a:pos x="882" y="308"/>
                  </a:cxn>
                  <a:cxn ang="0">
                    <a:pos x="928" y="284"/>
                  </a:cxn>
                  <a:cxn ang="0">
                    <a:pos x="968" y="256"/>
                  </a:cxn>
                  <a:cxn ang="0">
                    <a:pos x="1006" y="228"/>
                  </a:cxn>
                  <a:cxn ang="0">
                    <a:pos x="1042" y="196"/>
                  </a:cxn>
                  <a:cxn ang="0">
                    <a:pos x="1074" y="162"/>
                  </a:cxn>
                  <a:cxn ang="0">
                    <a:pos x="1106" y="126"/>
                  </a:cxn>
                  <a:cxn ang="0">
                    <a:pos x="1136" y="86"/>
                  </a:cxn>
                  <a:cxn ang="0">
                    <a:pos x="1164" y="46"/>
                  </a:cxn>
                  <a:cxn ang="0">
                    <a:pos x="1192" y="0"/>
                  </a:cxn>
                </a:cxnLst>
                <a:rect l="0" t="0" r="r" b="b"/>
                <a:pathLst>
                  <a:path w="1192" h="940">
                    <a:moveTo>
                      <a:pt x="0" y="940"/>
                    </a:moveTo>
                    <a:lnTo>
                      <a:pt x="0" y="940"/>
                    </a:lnTo>
                    <a:lnTo>
                      <a:pt x="0" y="922"/>
                    </a:lnTo>
                    <a:lnTo>
                      <a:pt x="4" y="898"/>
                    </a:lnTo>
                    <a:lnTo>
                      <a:pt x="8" y="868"/>
                    </a:lnTo>
                    <a:lnTo>
                      <a:pt x="16" y="832"/>
                    </a:lnTo>
                    <a:lnTo>
                      <a:pt x="26" y="792"/>
                    </a:lnTo>
                    <a:lnTo>
                      <a:pt x="42" y="750"/>
                    </a:lnTo>
                    <a:lnTo>
                      <a:pt x="60" y="704"/>
                    </a:lnTo>
                    <a:lnTo>
                      <a:pt x="72" y="682"/>
                    </a:lnTo>
                    <a:lnTo>
                      <a:pt x="84" y="658"/>
                    </a:lnTo>
                    <a:lnTo>
                      <a:pt x="98" y="636"/>
                    </a:lnTo>
                    <a:lnTo>
                      <a:pt x="114" y="614"/>
                    </a:lnTo>
                    <a:lnTo>
                      <a:pt x="132" y="592"/>
                    </a:lnTo>
                    <a:lnTo>
                      <a:pt x="150" y="570"/>
                    </a:lnTo>
                    <a:lnTo>
                      <a:pt x="172" y="550"/>
                    </a:lnTo>
                    <a:lnTo>
                      <a:pt x="194" y="530"/>
                    </a:lnTo>
                    <a:lnTo>
                      <a:pt x="218" y="512"/>
                    </a:lnTo>
                    <a:lnTo>
                      <a:pt x="244" y="494"/>
                    </a:lnTo>
                    <a:lnTo>
                      <a:pt x="272" y="478"/>
                    </a:lnTo>
                    <a:lnTo>
                      <a:pt x="304" y="464"/>
                    </a:lnTo>
                    <a:lnTo>
                      <a:pt x="336" y="452"/>
                    </a:lnTo>
                    <a:lnTo>
                      <a:pt x="370" y="442"/>
                    </a:lnTo>
                    <a:lnTo>
                      <a:pt x="408" y="432"/>
                    </a:lnTo>
                    <a:lnTo>
                      <a:pt x="446" y="426"/>
                    </a:lnTo>
                    <a:lnTo>
                      <a:pt x="446" y="426"/>
                    </a:lnTo>
                    <a:lnTo>
                      <a:pt x="526" y="416"/>
                    </a:lnTo>
                    <a:lnTo>
                      <a:pt x="598" y="402"/>
                    </a:lnTo>
                    <a:lnTo>
                      <a:pt x="664" y="388"/>
                    </a:lnTo>
                    <a:lnTo>
                      <a:pt x="726" y="370"/>
                    </a:lnTo>
                    <a:lnTo>
                      <a:pt x="782" y="352"/>
                    </a:lnTo>
                    <a:lnTo>
                      <a:pt x="834" y="332"/>
                    </a:lnTo>
                    <a:lnTo>
                      <a:pt x="882" y="308"/>
                    </a:lnTo>
                    <a:lnTo>
                      <a:pt x="928" y="284"/>
                    </a:lnTo>
                    <a:lnTo>
                      <a:pt x="968" y="256"/>
                    </a:lnTo>
                    <a:lnTo>
                      <a:pt x="1006" y="228"/>
                    </a:lnTo>
                    <a:lnTo>
                      <a:pt x="1042" y="196"/>
                    </a:lnTo>
                    <a:lnTo>
                      <a:pt x="1074" y="162"/>
                    </a:lnTo>
                    <a:lnTo>
                      <a:pt x="1106" y="126"/>
                    </a:lnTo>
                    <a:lnTo>
                      <a:pt x="1136" y="86"/>
                    </a:lnTo>
                    <a:lnTo>
                      <a:pt x="1164" y="46"/>
                    </a:lnTo>
                    <a:lnTo>
                      <a:pt x="11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6" name="Freeform 47"/>
              <p:cNvSpPr>
                <a:spLocks/>
              </p:cNvSpPr>
              <p:nvPr/>
            </p:nvSpPr>
            <p:spPr bwMode="auto">
              <a:xfrm>
                <a:off x="389" y="2137"/>
                <a:ext cx="1167" cy="992"/>
              </a:xfrm>
              <a:custGeom>
                <a:avLst/>
                <a:gdLst/>
                <a:ahLst/>
                <a:cxnLst>
                  <a:cxn ang="0">
                    <a:pos x="0" y="992"/>
                  </a:cxn>
                  <a:cxn ang="0">
                    <a:pos x="0" y="992"/>
                  </a:cxn>
                  <a:cxn ang="0">
                    <a:pos x="2" y="972"/>
                  </a:cxn>
                  <a:cxn ang="0">
                    <a:pos x="4" y="950"/>
                  </a:cxn>
                  <a:cxn ang="0">
                    <a:pos x="8" y="918"/>
                  </a:cxn>
                  <a:cxn ang="0">
                    <a:pos x="14" y="882"/>
                  </a:cxn>
                  <a:cxn ang="0">
                    <a:pos x="24" y="842"/>
                  </a:cxn>
                  <a:cxn ang="0">
                    <a:pos x="38" y="798"/>
                  </a:cxn>
                  <a:cxn ang="0">
                    <a:pos x="54" y="752"/>
                  </a:cxn>
                  <a:cxn ang="0">
                    <a:pos x="66" y="728"/>
                  </a:cxn>
                  <a:cxn ang="0">
                    <a:pos x="78" y="706"/>
                  </a:cxn>
                  <a:cxn ang="0">
                    <a:pos x="92" y="682"/>
                  </a:cxn>
                  <a:cxn ang="0">
                    <a:pos x="106" y="658"/>
                  </a:cxn>
                  <a:cxn ang="0">
                    <a:pos x="124" y="636"/>
                  </a:cxn>
                  <a:cxn ang="0">
                    <a:pos x="142" y="614"/>
                  </a:cxn>
                  <a:cxn ang="0">
                    <a:pos x="162" y="592"/>
                  </a:cxn>
                  <a:cxn ang="0">
                    <a:pos x="184" y="572"/>
                  </a:cxn>
                  <a:cxn ang="0">
                    <a:pos x="208" y="552"/>
                  </a:cxn>
                  <a:cxn ang="0">
                    <a:pos x="234" y="534"/>
                  </a:cxn>
                  <a:cxn ang="0">
                    <a:pos x="260" y="516"/>
                  </a:cxn>
                  <a:cxn ang="0">
                    <a:pos x="290" y="500"/>
                  </a:cxn>
                  <a:cxn ang="0">
                    <a:pos x="324" y="488"/>
                  </a:cxn>
                  <a:cxn ang="0">
                    <a:pos x="358" y="474"/>
                  </a:cxn>
                  <a:cxn ang="0">
                    <a:pos x="394" y="464"/>
                  </a:cxn>
                  <a:cxn ang="0">
                    <a:pos x="434" y="456"/>
                  </a:cxn>
                  <a:cxn ang="0">
                    <a:pos x="434" y="456"/>
                  </a:cxn>
                  <a:cxn ang="0">
                    <a:pos x="512" y="442"/>
                  </a:cxn>
                  <a:cxn ang="0">
                    <a:pos x="584" y="426"/>
                  </a:cxn>
                  <a:cxn ang="0">
                    <a:pos x="650" y="408"/>
                  </a:cxn>
                  <a:cxn ang="0">
                    <a:pos x="712" y="390"/>
                  </a:cxn>
                  <a:cxn ang="0">
                    <a:pos x="768" y="368"/>
                  </a:cxn>
                  <a:cxn ang="0">
                    <a:pos x="820" y="346"/>
                  </a:cxn>
                  <a:cxn ang="0">
                    <a:pos x="866" y="322"/>
                  </a:cxn>
                  <a:cxn ang="0">
                    <a:pos x="910" y="294"/>
                  </a:cxn>
                  <a:cxn ang="0">
                    <a:pos x="950" y="266"/>
                  </a:cxn>
                  <a:cxn ang="0">
                    <a:pos x="988" y="234"/>
                  </a:cxn>
                  <a:cxn ang="0">
                    <a:pos x="1022" y="202"/>
                  </a:cxn>
                  <a:cxn ang="0">
                    <a:pos x="1054" y="166"/>
                  </a:cxn>
                  <a:cxn ang="0">
                    <a:pos x="1084" y="128"/>
                  </a:cxn>
                  <a:cxn ang="0">
                    <a:pos x="1114" y="88"/>
                  </a:cxn>
                  <a:cxn ang="0">
                    <a:pos x="1140" y="44"/>
                  </a:cxn>
                  <a:cxn ang="0">
                    <a:pos x="1166" y="0"/>
                  </a:cxn>
                </a:cxnLst>
                <a:rect l="0" t="0" r="r" b="b"/>
                <a:pathLst>
                  <a:path w="1166" h="992">
                    <a:moveTo>
                      <a:pt x="0" y="992"/>
                    </a:moveTo>
                    <a:lnTo>
                      <a:pt x="0" y="992"/>
                    </a:lnTo>
                    <a:lnTo>
                      <a:pt x="2" y="972"/>
                    </a:lnTo>
                    <a:lnTo>
                      <a:pt x="4" y="950"/>
                    </a:lnTo>
                    <a:lnTo>
                      <a:pt x="8" y="918"/>
                    </a:lnTo>
                    <a:lnTo>
                      <a:pt x="14" y="882"/>
                    </a:lnTo>
                    <a:lnTo>
                      <a:pt x="24" y="842"/>
                    </a:lnTo>
                    <a:lnTo>
                      <a:pt x="38" y="798"/>
                    </a:lnTo>
                    <a:lnTo>
                      <a:pt x="54" y="752"/>
                    </a:lnTo>
                    <a:lnTo>
                      <a:pt x="66" y="728"/>
                    </a:lnTo>
                    <a:lnTo>
                      <a:pt x="78" y="706"/>
                    </a:lnTo>
                    <a:lnTo>
                      <a:pt x="92" y="682"/>
                    </a:lnTo>
                    <a:lnTo>
                      <a:pt x="106" y="658"/>
                    </a:lnTo>
                    <a:lnTo>
                      <a:pt x="124" y="636"/>
                    </a:lnTo>
                    <a:lnTo>
                      <a:pt x="142" y="614"/>
                    </a:lnTo>
                    <a:lnTo>
                      <a:pt x="162" y="592"/>
                    </a:lnTo>
                    <a:lnTo>
                      <a:pt x="184" y="572"/>
                    </a:lnTo>
                    <a:lnTo>
                      <a:pt x="208" y="552"/>
                    </a:lnTo>
                    <a:lnTo>
                      <a:pt x="234" y="534"/>
                    </a:lnTo>
                    <a:lnTo>
                      <a:pt x="260" y="516"/>
                    </a:lnTo>
                    <a:lnTo>
                      <a:pt x="290" y="500"/>
                    </a:lnTo>
                    <a:lnTo>
                      <a:pt x="324" y="488"/>
                    </a:lnTo>
                    <a:lnTo>
                      <a:pt x="358" y="474"/>
                    </a:lnTo>
                    <a:lnTo>
                      <a:pt x="394" y="464"/>
                    </a:lnTo>
                    <a:lnTo>
                      <a:pt x="434" y="456"/>
                    </a:lnTo>
                    <a:lnTo>
                      <a:pt x="434" y="456"/>
                    </a:lnTo>
                    <a:lnTo>
                      <a:pt x="512" y="442"/>
                    </a:lnTo>
                    <a:lnTo>
                      <a:pt x="584" y="426"/>
                    </a:lnTo>
                    <a:lnTo>
                      <a:pt x="650" y="408"/>
                    </a:lnTo>
                    <a:lnTo>
                      <a:pt x="712" y="390"/>
                    </a:lnTo>
                    <a:lnTo>
                      <a:pt x="768" y="368"/>
                    </a:lnTo>
                    <a:lnTo>
                      <a:pt x="820" y="346"/>
                    </a:lnTo>
                    <a:lnTo>
                      <a:pt x="866" y="322"/>
                    </a:lnTo>
                    <a:lnTo>
                      <a:pt x="910" y="294"/>
                    </a:lnTo>
                    <a:lnTo>
                      <a:pt x="950" y="266"/>
                    </a:lnTo>
                    <a:lnTo>
                      <a:pt x="988" y="234"/>
                    </a:lnTo>
                    <a:lnTo>
                      <a:pt x="1022" y="202"/>
                    </a:lnTo>
                    <a:lnTo>
                      <a:pt x="1054" y="166"/>
                    </a:lnTo>
                    <a:lnTo>
                      <a:pt x="1084" y="128"/>
                    </a:lnTo>
                    <a:lnTo>
                      <a:pt x="1114" y="88"/>
                    </a:lnTo>
                    <a:lnTo>
                      <a:pt x="1140" y="44"/>
                    </a:lnTo>
                    <a:lnTo>
                      <a:pt x="116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7" name="Freeform 48"/>
              <p:cNvSpPr>
                <a:spLocks/>
              </p:cNvSpPr>
              <p:nvPr/>
            </p:nvSpPr>
            <p:spPr bwMode="auto">
              <a:xfrm>
                <a:off x="428" y="2107"/>
                <a:ext cx="1137" cy="1044"/>
              </a:xfrm>
              <a:custGeom>
                <a:avLst/>
                <a:gdLst/>
                <a:ahLst/>
                <a:cxnLst>
                  <a:cxn ang="0">
                    <a:pos x="0" y="1046"/>
                  </a:cxn>
                  <a:cxn ang="0">
                    <a:pos x="0" y="1046"/>
                  </a:cxn>
                  <a:cxn ang="0">
                    <a:pos x="0" y="1026"/>
                  </a:cxn>
                  <a:cxn ang="0">
                    <a:pos x="0" y="1002"/>
                  </a:cxn>
                  <a:cxn ang="0">
                    <a:pos x="4" y="972"/>
                  </a:cxn>
                  <a:cxn ang="0">
                    <a:pos x="10" y="934"/>
                  </a:cxn>
                  <a:cxn ang="0">
                    <a:pos x="18" y="894"/>
                  </a:cxn>
                  <a:cxn ang="0">
                    <a:pos x="30" y="848"/>
                  </a:cxn>
                  <a:cxn ang="0">
                    <a:pos x="46" y="802"/>
                  </a:cxn>
                  <a:cxn ang="0">
                    <a:pos x="56" y="778"/>
                  </a:cxn>
                  <a:cxn ang="0">
                    <a:pos x="68" y="754"/>
                  </a:cxn>
                  <a:cxn ang="0">
                    <a:pos x="80" y="730"/>
                  </a:cxn>
                  <a:cxn ang="0">
                    <a:pos x="94" y="706"/>
                  </a:cxn>
                  <a:cxn ang="0">
                    <a:pos x="112" y="682"/>
                  </a:cxn>
                  <a:cxn ang="0">
                    <a:pos x="128" y="658"/>
                  </a:cxn>
                  <a:cxn ang="0">
                    <a:pos x="148" y="636"/>
                  </a:cxn>
                  <a:cxn ang="0">
                    <a:pos x="170" y="614"/>
                  </a:cxn>
                  <a:cxn ang="0">
                    <a:pos x="192" y="594"/>
                  </a:cxn>
                  <a:cxn ang="0">
                    <a:pos x="218" y="574"/>
                  </a:cxn>
                  <a:cxn ang="0">
                    <a:pos x="246" y="556"/>
                  </a:cxn>
                  <a:cxn ang="0">
                    <a:pos x="274" y="540"/>
                  </a:cxn>
                  <a:cxn ang="0">
                    <a:pos x="306" y="524"/>
                  </a:cxn>
                  <a:cxn ang="0">
                    <a:pos x="342" y="510"/>
                  </a:cxn>
                  <a:cxn ang="0">
                    <a:pos x="378" y="498"/>
                  </a:cxn>
                  <a:cxn ang="0">
                    <a:pos x="416" y="490"/>
                  </a:cxn>
                  <a:cxn ang="0">
                    <a:pos x="416" y="490"/>
                  </a:cxn>
                  <a:cxn ang="0">
                    <a:pos x="494" y="472"/>
                  </a:cxn>
                  <a:cxn ang="0">
                    <a:pos x="566" y="452"/>
                  </a:cxn>
                  <a:cxn ang="0">
                    <a:pos x="632" y="432"/>
                  </a:cxn>
                  <a:cxn ang="0">
                    <a:pos x="694" y="410"/>
                  </a:cxn>
                  <a:cxn ang="0">
                    <a:pos x="748" y="388"/>
                  </a:cxn>
                  <a:cxn ang="0">
                    <a:pos x="800" y="362"/>
                  </a:cxn>
                  <a:cxn ang="0">
                    <a:pos x="846" y="336"/>
                  </a:cxn>
                  <a:cxn ang="0">
                    <a:pos x="890" y="306"/>
                  </a:cxn>
                  <a:cxn ang="0">
                    <a:pos x="930" y="276"/>
                  </a:cxn>
                  <a:cxn ang="0">
                    <a:pos x="966" y="244"/>
                  </a:cxn>
                  <a:cxn ang="0">
                    <a:pos x="1000" y="208"/>
                  </a:cxn>
                  <a:cxn ang="0">
                    <a:pos x="1030" y="172"/>
                  </a:cxn>
                  <a:cxn ang="0">
                    <a:pos x="1060" y="132"/>
                  </a:cxn>
                  <a:cxn ang="0">
                    <a:pos x="1086" y="90"/>
                  </a:cxn>
                  <a:cxn ang="0">
                    <a:pos x="1112" y="46"/>
                  </a:cxn>
                  <a:cxn ang="0">
                    <a:pos x="1138" y="0"/>
                  </a:cxn>
                </a:cxnLst>
                <a:rect l="0" t="0" r="r" b="b"/>
                <a:pathLst>
                  <a:path w="1138" h="1046">
                    <a:moveTo>
                      <a:pt x="0" y="1046"/>
                    </a:moveTo>
                    <a:lnTo>
                      <a:pt x="0" y="1046"/>
                    </a:lnTo>
                    <a:lnTo>
                      <a:pt x="0" y="1026"/>
                    </a:lnTo>
                    <a:lnTo>
                      <a:pt x="0" y="1002"/>
                    </a:lnTo>
                    <a:lnTo>
                      <a:pt x="4" y="972"/>
                    </a:lnTo>
                    <a:lnTo>
                      <a:pt x="10" y="934"/>
                    </a:lnTo>
                    <a:lnTo>
                      <a:pt x="18" y="894"/>
                    </a:lnTo>
                    <a:lnTo>
                      <a:pt x="30" y="848"/>
                    </a:lnTo>
                    <a:lnTo>
                      <a:pt x="46" y="802"/>
                    </a:lnTo>
                    <a:lnTo>
                      <a:pt x="56" y="778"/>
                    </a:lnTo>
                    <a:lnTo>
                      <a:pt x="68" y="754"/>
                    </a:lnTo>
                    <a:lnTo>
                      <a:pt x="80" y="730"/>
                    </a:lnTo>
                    <a:lnTo>
                      <a:pt x="94" y="706"/>
                    </a:lnTo>
                    <a:lnTo>
                      <a:pt x="112" y="682"/>
                    </a:lnTo>
                    <a:lnTo>
                      <a:pt x="128" y="658"/>
                    </a:lnTo>
                    <a:lnTo>
                      <a:pt x="148" y="636"/>
                    </a:lnTo>
                    <a:lnTo>
                      <a:pt x="170" y="614"/>
                    </a:lnTo>
                    <a:lnTo>
                      <a:pt x="192" y="594"/>
                    </a:lnTo>
                    <a:lnTo>
                      <a:pt x="218" y="574"/>
                    </a:lnTo>
                    <a:lnTo>
                      <a:pt x="246" y="556"/>
                    </a:lnTo>
                    <a:lnTo>
                      <a:pt x="274" y="540"/>
                    </a:lnTo>
                    <a:lnTo>
                      <a:pt x="306" y="524"/>
                    </a:lnTo>
                    <a:lnTo>
                      <a:pt x="342" y="510"/>
                    </a:lnTo>
                    <a:lnTo>
                      <a:pt x="378" y="498"/>
                    </a:lnTo>
                    <a:lnTo>
                      <a:pt x="416" y="490"/>
                    </a:lnTo>
                    <a:lnTo>
                      <a:pt x="416" y="490"/>
                    </a:lnTo>
                    <a:lnTo>
                      <a:pt x="494" y="472"/>
                    </a:lnTo>
                    <a:lnTo>
                      <a:pt x="566" y="452"/>
                    </a:lnTo>
                    <a:lnTo>
                      <a:pt x="632" y="432"/>
                    </a:lnTo>
                    <a:lnTo>
                      <a:pt x="694" y="410"/>
                    </a:lnTo>
                    <a:lnTo>
                      <a:pt x="748" y="388"/>
                    </a:lnTo>
                    <a:lnTo>
                      <a:pt x="800" y="362"/>
                    </a:lnTo>
                    <a:lnTo>
                      <a:pt x="846" y="336"/>
                    </a:lnTo>
                    <a:lnTo>
                      <a:pt x="890" y="306"/>
                    </a:lnTo>
                    <a:lnTo>
                      <a:pt x="930" y="276"/>
                    </a:lnTo>
                    <a:lnTo>
                      <a:pt x="966" y="244"/>
                    </a:lnTo>
                    <a:lnTo>
                      <a:pt x="1000" y="208"/>
                    </a:lnTo>
                    <a:lnTo>
                      <a:pt x="1030" y="172"/>
                    </a:lnTo>
                    <a:lnTo>
                      <a:pt x="1060" y="132"/>
                    </a:lnTo>
                    <a:lnTo>
                      <a:pt x="1086" y="90"/>
                    </a:lnTo>
                    <a:lnTo>
                      <a:pt x="1112" y="46"/>
                    </a:lnTo>
                    <a:lnTo>
                      <a:pt x="113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8" name="Freeform 49"/>
              <p:cNvSpPr>
                <a:spLocks/>
              </p:cNvSpPr>
              <p:nvPr/>
            </p:nvSpPr>
            <p:spPr bwMode="auto">
              <a:xfrm>
                <a:off x="462" y="2073"/>
                <a:ext cx="1110" cy="1100"/>
              </a:xfrm>
              <a:custGeom>
                <a:avLst/>
                <a:gdLst/>
                <a:ahLst/>
                <a:cxnLst>
                  <a:cxn ang="0">
                    <a:pos x="0" y="1098"/>
                  </a:cxn>
                  <a:cxn ang="0">
                    <a:pos x="0" y="1098"/>
                  </a:cxn>
                  <a:cxn ang="0">
                    <a:pos x="0" y="1078"/>
                  </a:cxn>
                  <a:cxn ang="0">
                    <a:pos x="0" y="1054"/>
                  </a:cxn>
                  <a:cxn ang="0">
                    <a:pos x="2" y="1024"/>
                  </a:cxn>
                  <a:cxn ang="0">
                    <a:pos x="8" y="986"/>
                  </a:cxn>
                  <a:cxn ang="0">
                    <a:pos x="14" y="944"/>
                  </a:cxn>
                  <a:cxn ang="0">
                    <a:pos x="26" y="898"/>
                  </a:cxn>
                  <a:cxn ang="0">
                    <a:pos x="40" y="850"/>
                  </a:cxn>
                  <a:cxn ang="0">
                    <a:pos x="50" y="826"/>
                  </a:cxn>
                  <a:cxn ang="0">
                    <a:pos x="60" y="802"/>
                  </a:cxn>
                  <a:cxn ang="0">
                    <a:pos x="72" y="776"/>
                  </a:cxn>
                  <a:cxn ang="0">
                    <a:pos x="86" y="752"/>
                  </a:cxn>
                  <a:cxn ang="0">
                    <a:pos x="102" y="728"/>
                  </a:cxn>
                  <a:cxn ang="0">
                    <a:pos x="118" y="704"/>
                  </a:cxn>
                  <a:cxn ang="0">
                    <a:pos x="138" y="680"/>
                  </a:cxn>
                  <a:cxn ang="0">
                    <a:pos x="158" y="658"/>
                  </a:cxn>
                  <a:cxn ang="0">
                    <a:pos x="180" y="636"/>
                  </a:cxn>
                  <a:cxn ang="0">
                    <a:pos x="206" y="616"/>
                  </a:cxn>
                  <a:cxn ang="0">
                    <a:pos x="232" y="596"/>
                  </a:cxn>
                  <a:cxn ang="0">
                    <a:pos x="262" y="578"/>
                  </a:cxn>
                  <a:cxn ang="0">
                    <a:pos x="292" y="562"/>
                  </a:cxn>
                  <a:cxn ang="0">
                    <a:pos x="326" y="546"/>
                  </a:cxn>
                  <a:cxn ang="0">
                    <a:pos x="364" y="532"/>
                  </a:cxn>
                  <a:cxn ang="0">
                    <a:pos x="402" y="522"/>
                  </a:cxn>
                  <a:cxn ang="0">
                    <a:pos x="402" y="522"/>
                  </a:cxn>
                  <a:cxn ang="0">
                    <a:pos x="480" y="500"/>
                  </a:cxn>
                  <a:cxn ang="0">
                    <a:pos x="550" y="478"/>
                  </a:cxn>
                  <a:cxn ang="0">
                    <a:pos x="616" y="456"/>
                  </a:cxn>
                  <a:cxn ang="0">
                    <a:pos x="676" y="432"/>
                  </a:cxn>
                  <a:cxn ang="0">
                    <a:pos x="732" y="406"/>
                  </a:cxn>
                  <a:cxn ang="0">
                    <a:pos x="782" y="378"/>
                  </a:cxn>
                  <a:cxn ang="0">
                    <a:pos x="828" y="350"/>
                  </a:cxn>
                  <a:cxn ang="0">
                    <a:pos x="870" y="320"/>
                  </a:cxn>
                  <a:cxn ang="0">
                    <a:pos x="910" y="288"/>
                  </a:cxn>
                  <a:cxn ang="0">
                    <a:pos x="944" y="252"/>
                  </a:cxn>
                  <a:cxn ang="0">
                    <a:pos x="978" y="216"/>
                  </a:cxn>
                  <a:cxn ang="0">
                    <a:pos x="1008" y="178"/>
                  </a:cxn>
                  <a:cxn ang="0">
                    <a:pos x="1036" y="138"/>
                  </a:cxn>
                  <a:cxn ang="0">
                    <a:pos x="1062" y="94"/>
                  </a:cxn>
                  <a:cxn ang="0">
                    <a:pos x="1086" y="48"/>
                  </a:cxn>
                  <a:cxn ang="0">
                    <a:pos x="1110" y="0"/>
                  </a:cxn>
                </a:cxnLst>
                <a:rect l="0" t="0" r="r" b="b"/>
                <a:pathLst>
                  <a:path w="1110" h="1098">
                    <a:moveTo>
                      <a:pt x="0" y="1098"/>
                    </a:moveTo>
                    <a:lnTo>
                      <a:pt x="0" y="1098"/>
                    </a:lnTo>
                    <a:lnTo>
                      <a:pt x="0" y="1078"/>
                    </a:lnTo>
                    <a:lnTo>
                      <a:pt x="0" y="1054"/>
                    </a:lnTo>
                    <a:lnTo>
                      <a:pt x="2" y="1024"/>
                    </a:lnTo>
                    <a:lnTo>
                      <a:pt x="8" y="986"/>
                    </a:lnTo>
                    <a:lnTo>
                      <a:pt x="14" y="944"/>
                    </a:lnTo>
                    <a:lnTo>
                      <a:pt x="26" y="898"/>
                    </a:lnTo>
                    <a:lnTo>
                      <a:pt x="40" y="850"/>
                    </a:lnTo>
                    <a:lnTo>
                      <a:pt x="50" y="826"/>
                    </a:lnTo>
                    <a:lnTo>
                      <a:pt x="60" y="802"/>
                    </a:lnTo>
                    <a:lnTo>
                      <a:pt x="72" y="776"/>
                    </a:lnTo>
                    <a:lnTo>
                      <a:pt x="86" y="752"/>
                    </a:lnTo>
                    <a:lnTo>
                      <a:pt x="102" y="728"/>
                    </a:lnTo>
                    <a:lnTo>
                      <a:pt x="118" y="704"/>
                    </a:lnTo>
                    <a:lnTo>
                      <a:pt x="138" y="680"/>
                    </a:lnTo>
                    <a:lnTo>
                      <a:pt x="158" y="658"/>
                    </a:lnTo>
                    <a:lnTo>
                      <a:pt x="180" y="636"/>
                    </a:lnTo>
                    <a:lnTo>
                      <a:pt x="206" y="616"/>
                    </a:lnTo>
                    <a:lnTo>
                      <a:pt x="232" y="596"/>
                    </a:lnTo>
                    <a:lnTo>
                      <a:pt x="262" y="578"/>
                    </a:lnTo>
                    <a:lnTo>
                      <a:pt x="292" y="562"/>
                    </a:lnTo>
                    <a:lnTo>
                      <a:pt x="326" y="546"/>
                    </a:lnTo>
                    <a:lnTo>
                      <a:pt x="364" y="532"/>
                    </a:lnTo>
                    <a:lnTo>
                      <a:pt x="402" y="522"/>
                    </a:lnTo>
                    <a:lnTo>
                      <a:pt x="402" y="522"/>
                    </a:lnTo>
                    <a:lnTo>
                      <a:pt x="480" y="500"/>
                    </a:lnTo>
                    <a:lnTo>
                      <a:pt x="550" y="478"/>
                    </a:lnTo>
                    <a:lnTo>
                      <a:pt x="616" y="456"/>
                    </a:lnTo>
                    <a:lnTo>
                      <a:pt x="676" y="432"/>
                    </a:lnTo>
                    <a:lnTo>
                      <a:pt x="732" y="406"/>
                    </a:lnTo>
                    <a:lnTo>
                      <a:pt x="782" y="378"/>
                    </a:lnTo>
                    <a:lnTo>
                      <a:pt x="828" y="350"/>
                    </a:lnTo>
                    <a:lnTo>
                      <a:pt x="870" y="320"/>
                    </a:lnTo>
                    <a:lnTo>
                      <a:pt x="910" y="288"/>
                    </a:lnTo>
                    <a:lnTo>
                      <a:pt x="944" y="252"/>
                    </a:lnTo>
                    <a:lnTo>
                      <a:pt x="978" y="216"/>
                    </a:lnTo>
                    <a:lnTo>
                      <a:pt x="1008" y="178"/>
                    </a:lnTo>
                    <a:lnTo>
                      <a:pt x="1036" y="138"/>
                    </a:lnTo>
                    <a:lnTo>
                      <a:pt x="1062" y="94"/>
                    </a:lnTo>
                    <a:lnTo>
                      <a:pt x="1086" y="48"/>
                    </a:lnTo>
                    <a:lnTo>
                      <a:pt x="111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9" name="Freeform 50"/>
              <p:cNvSpPr>
                <a:spLocks/>
              </p:cNvSpPr>
              <p:nvPr/>
            </p:nvSpPr>
            <p:spPr bwMode="auto">
              <a:xfrm>
                <a:off x="499" y="2045"/>
                <a:ext cx="1080" cy="1146"/>
              </a:xfrm>
              <a:custGeom>
                <a:avLst/>
                <a:gdLst/>
                <a:ahLst/>
                <a:cxnLst>
                  <a:cxn ang="0">
                    <a:pos x="0" y="1148"/>
                  </a:cxn>
                  <a:cxn ang="0">
                    <a:pos x="0" y="1148"/>
                  </a:cxn>
                  <a:cxn ang="0">
                    <a:pos x="0" y="1128"/>
                  </a:cxn>
                  <a:cxn ang="0">
                    <a:pos x="0" y="1104"/>
                  </a:cxn>
                  <a:cxn ang="0">
                    <a:pos x="0" y="1072"/>
                  </a:cxn>
                  <a:cxn ang="0">
                    <a:pos x="4" y="1036"/>
                  </a:cxn>
                  <a:cxn ang="0">
                    <a:pos x="10" y="992"/>
                  </a:cxn>
                  <a:cxn ang="0">
                    <a:pos x="20" y="946"/>
                  </a:cxn>
                  <a:cxn ang="0">
                    <a:pos x="32" y="898"/>
                  </a:cxn>
                  <a:cxn ang="0">
                    <a:pos x="42" y="872"/>
                  </a:cxn>
                  <a:cxn ang="0">
                    <a:pos x="52" y="846"/>
                  </a:cxn>
                  <a:cxn ang="0">
                    <a:pos x="64" y="822"/>
                  </a:cxn>
                  <a:cxn ang="0">
                    <a:pos x="76" y="796"/>
                  </a:cxn>
                  <a:cxn ang="0">
                    <a:pos x="90" y="770"/>
                  </a:cxn>
                  <a:cxn ang="0">
                    <a:pos x="108" y="746"/>
                  </a:cxn>
                  <a:cxn ang="0">
                    <a:pos x="126" y="722"/>
                  </a:cxn>
                  <a:cxn ang="0">
                    <a:pos x="146" y="698"/>
                  </a:cxn>
                  <a:cxn ang="0">
                    <a:pos x="168" y="676"/>
                  </a:cxn>
                  <a:cxn ang="0">
                    <a:pos x="192" y="654"/>
                  </a:cxn>
                  <a:cxn ang="0">
                    <a:pos x="218" y="634"/>
                  </a:cxn>
                  <a:cxn ang="0">
                    <a:pos x="246" y="614"/>
                  </a:cxn>
                  <a:cxn ang="0">
                    <a:pos x="278" y="596"/>
                  </a:cxn>
                  <a:cxn ang="0">
                    <a:pos x="310" y="580"/>
                  </a:cxn>
                  <a:cxn ang="0">
                    <a:pos x="348" y="564"/>
                  </a:cxn>
                  <a:cxn ang="0">
                    <a:pos x="386" y="552"/>
                  </a:cxn>
                  <a:cxn ang="0">
                    <a:pos x="386" y="552"/>
                  </a:cxn>
                  <a:cxn ang="0">
                    <a:pos x="462" y="528"/>
                  </a:cxn>
                  <a:cxn ang="0">
                    <a:pos x="534" y="504"/>
                  </a:cxn>
                  <a:cxn ang="0">
                    <a:pos x="598" y="478"/>
                  </a:cxn>
                  <a:cxn ang="0">
                    <a:pos x="658" y="450"/>
                  </a:cxn>
                  <a:cxn ang="0">
                    <a:pos x="712" y="422"/>
                  </a:cxn>
                  <a:cxn ang="0">
                    <a:pos x="762" y="394"/>
                  </a:cxn>
                  <a:cxn ang="0">
                    <a:pos x="808" y="362"/>
                  </a:cxn>
                  <a:cxn ang="0">
                    <a:pos x="850" y="330"/>
                  </a:cxn>
                  <a:cxn ang="0">
                    <a:pos x="888" y="296"/>
                  </a:cxn>
                  <a:cxn ang="0">
                    <a:pos x="922" y="260"/>
                  </a:cxn>
                  <a:cxn ang="0">
                    <a:pos x="954" y="222"/>
                  </a:cxn>
                  <a:cxn ang="0">
                    <a:pos x="982" y="182"/>
                  </a:cxn>
                  <a:cxn ang="0">
                    <a:pos x="1008" y="140"/>
                  </a:cxn>
                  <a:cxn ang="0">
                    <a:pos x="1034" y="96"/>
                  </a:cxn>
                  <a:cxn ang="0">
                    <a:pos x="1058" y="48"/>
                  </a:cxn>
                  <a:cxn ang="0">
                    <a:pos x="1080" y="0"/>
                  </a:cxn>
                </a:cxnLst>
                <a:rect l="0" t="0" r="r" b="b"/>
                <a:pathLst>
                  <a:path w="1080" h="1148">
                    <a:moveTo>
                      <a:pt x="0" y="1148"/>
                    </a:moveTo>
                    <a:lnTo>
                      <a:pt x="0" y="1148"/>
                    </a:lnTo>
                    <a:lnTo>
                      <a:pt x="0" y="1128"/>
                    </a:lnTo>
                    <a:lnTo>
                      <a:pt x="0" y="1104"/>
                    </a:lnTo>
                    <a:lnTo>
                      <a:pt x="0" y="1072"/>
                    </a:lnTo>
                    <a:lnTo>
                      <a:pt x="4" y="1036"/>
                    </a:lnTo>
                    <a:lnTo>
                      <a:pt x="10" y="992"/>
                    </a:lnTo>
                    <a:lnTo>
                      <a:pt x="20" y="946"/>
                    </a:lnTo>
                    <a:lnTo>
                      <a:pt x="32" y="898"/>
                    </a:lnTo>
                    <a:lnTo>
                      <a:pt x="42" y="872"/>
                    </a:lnTo>
                    <a:lnTo>
                      <a:pt x="52" y="846"/>
                    </a:lnTo>
                    <a:lnTo>
                      <a:pt x="64" y="822"/>
                    </a:lnTo>
                    <a:lnTo>
                      <a:pt x="76" y="796"/>
                    </a:lnTo>
                    <a:lnTo>
                      <a:pt x="90" y="770"/>
                    </a:lnTo>
                    <a:lnTo>
                      <a:pt x="108" y="746"/>
                    </a:lnTo>
                    <a:lnTo>
                      <a:pt x="126" y="722"/>
                    </a:lnTo>
                    <a:lnTo>
                      <a:pt x="146" y="698"/>
                    </a:lnTo>
                    <a:lnTo>
                      <a:pt x="168" y="676"/>
                    </a:lnTo>
                    <a:lnTo>
                      <a:pt x="192" y="654"/>
                    </a:lnTo>
                    <a:lnTo>
                      <a:pt x="218" y="634"/>
                    </a:lnTo>
                    <a:lnTo>
                      <a:pt x="246" y="614"/>
                    </a:lnTo>
                    <a:lnTo>
                      <a:pt x="278" y="596"/>
                    </a:lnTo>
                    <a:lnTo>
                      <a:pt x="310" y="580"/>
                    </a:lnTo>
                    <a:lnTo>
                      <a:pt x="348" y="564"/>
                    </a:lnTo>
                    <a:lnTo>
                      <a:pt x="386" y="552"/>
                    </a:lnTo>
                    <a:lnTo>
                      <a:pt x="386" y="552"/>
                    </a:lnTo>
                    <a:lnTo>
                      <a:pt x="462" y="528"/>
                    </a:lnTo>
                    <a:lnTo>
                      <a:pt x="534" y="504"/>
                    </a:lnTo>
                    <a:lnTo>
                      <a:pt x="598" y="478"/>
                    </a:lnTo>
                    <a:lnTo>
                      <a:pt x="658" y="450"/>
                    </a:lnTo>
                    <a:lnTo>
                      <a:pt x="712" y="422"/>
                    </a:lnTo>
                    <a:lnTo>
                      <a:pt x="762" y="394"/>
                    </a:lnTo>
                    <a:lnTo>
                      <a:pt x="808" y="362"/>
                    </a:lnTo>
                    <a:lnTo>
                      <a:pt x="850" y="330"/>
                    </a:lnTo>
                    <a:lnTo>
                      <a:pt x="888" y="296"/>
                    </a:lnTo>
                    <a:lnTo>
                      <a:pt x="922" y="260"/>
                    </a:lnTo>
                    <a:lnTo>
                      <a:pt x="954" y="222"/>
                    </a:lnTo>
                    <a:lnTo>
                      <a:pt x="982" y="182"/>
                    </a:lnTo>
                    <a:lnTo>
                      <a:pt x="1008" y="140"/>
                    </a:lnTo>
                    <a:lnTo>
                      <a:pt x="1034" y="96"/>
                    </a:lnTo>
                    <a:lnTo>
                      <a:pt x="1058" y="48"/>
                    </a:lnTo>
                    <a:lnTo>
                      <a:pt x="10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0" name="Freeform 51"/>
              <p:cNvSpPr>
                <a:spLocks/>
              </p:cNvSpPr>
              <p:nvPr/>
            </p:nvSpPr>
            <p:spPr bwMode="auto">
              <a:xfrm>
                <a:off x="535" y="2013"/>
                <a:ext cx="1048" cy="1200"/>
              </a:xfrm>
              <a:custGeom>
                <a:avLst/>
                <a:gdLst/>
                <a:ahLst/>
                <a:cxnLst>
                  <a:cxn ang="0">
                    <a:pos x="2" y="1200"/>
                  </a:cxn>
                  <a:cxn ang="0">
                    <a:pos x="2" y="1200"/>
                  </a:cxn>
                  <a:cxn ang="0">
                    <a:pos x="0" y="1178"/>
                  </a:cxn>
                  <a:cxn ang="0">
                    <a:pos x="0" y="1156"/>
                  </a:cxn>
                  <a:cxn ang="0">
                    <a:pos x="0" y="1124"/>
                  </a:cxn>
                  <a:cxn ang="0">
                    <a:pos x="2" y="1086"/>
                  </a:cxn>
                  <a:cxn ang="0">
                    <a:pos x="6" y="1042"/>
                  </a:cxn>
                  <a:cxn ang="0">
                    <a:pos x="14" y="996"/>
                  </a:cxn>
                  <a:cxn ang="0">
                    <a:pos x="26" y="946"/>
                  </a:cxn>
                  <a:cxn ang="0">
                    <a:pos x="34" y="920"/>
                  </a:cxn>
                  <a:cxn ang="0">
                    <a:pos x="44" y="894"/>
                  </a:cxn>
                  <a:cxn ang="0">
                    <a:pos x="54" y="868"/>
                  </a:cxn>
                  <a:cxn ang="0">
                    <a:pos x="66" y="842"/>
                  </a:cxn>
                  <a:cxn ang="0">
                    <a:pos x="80" y="816"/>
                  </a:cxn>
                  <a:cxn ang="0">
                    <a:pos x="96" y="790"/>
                  </a:cxn>
                  <a:cxn ang="0">
                    <a:pos x="114" y="766"/>
                  </a:cxn>
                  <a:cxn ang="0">
                    <a:pos x="132" y="742"/>
                  </a:cxn>
                  <a:cxn ang="0">
                    <a:pos x="154" y="718"/>
                  </a:cxn>
                  <a:cxn ang="0">
                    <a:pos x="178" y="694"/>
                  </a:cxn>
                  <a:cxn ang="0">
                    <a:pos x="204" y="672"/>
                  </a:cxn>
                  <a:cxn ang="0">
                    <a:pos x="232" y="652"/>
                  </a:cxn>
                  <a:cxn ang="0">
                    <a:pos x="262" y="632"/>
                  </a:cxn>
                  <a:cxn ang="0">
                    <a:pos x="296" y="616"/>
                  </a:cxn>
                  <a:cxn ang="0">
                    <a:pos x="332" y="598"/>
                  </a:cxn>
                  <a:cxn ang="0">
                    <a:pos x="370" y="584"/>
                  </a:cxn>
                  <a:cxn ang="0">
                    <a:pos x="370" y="584"/>
                  </a:cxn>
                  <a:cxn ang="0">
                    <a:pos x="446" y="558"/>
                  </a:cxn>
                  <a:cxn ang="0">
                    <a:pos x="516" y="530"/>
                  </a:cxn>
                  <a:cxn ang="0">
                    <a:pos x="580" y="500"/>
                  </a:cxn>
                  <a:cxn ang="0">
                    <a:pos x="640" y="472"/>
                  </a:cxn>
                  <a:cxn ang="0">
                    <a:pos x="694" y="442"/>
                  </a:cxn>
                  <a:cxn ang="0">
                    <a:pos x="742" y="410"/>
                  </a:cxn>
                  <a:cxn ang="0">
                    <a:pos x="786" y="376"/>
                  </a:cxn>
                  <a:cxn ang="0">
                    <a:pos x="828" y="342"/>
                  </a:cxn>
                  <a:cxn ang="0">
                    <a:pos x="864" y="306"/>
                  </a:cxn>
                  <a:cxn ang="0">
                    <a:pos x="898" y="270"/>
                  </a:cxn>
                  <a:cxn ang="0">
                    <a:pos x="928" y="230"/>
                  </a:cxn>
                  <a:cxn ang="0">
                    <a:pos x="956" y="188"/>
                  </a:cxn>
                  <a:cxn ang="0">
                    <a:pos x="982" y="146"/>
                  </a:cxn>
                  <a:cxn ang="0">
                    <a:pos x="1006" y="100"/>
                  </a:cxn>
                  <a:cxn ang="0">
                    <a:pos x="1028" y="52"/>
                  </a:cxn>
                  <a:cxn ang="0">
                    <a:pos x="1048" y="0"/>
                  </a:cxn>
                </a:cxnLst>
                <a:rect l="0" t="0" r="r" b="b"/>
                <a:pathLst>
                  <a:path w="1048" h="1200">
                    <a:moveTo>
                      <a:pt x="2" y="1200"/>
                    </a:moveTo>
                    <a:lnTo>
                      <a:pt x="2" y="1200"/>
                    </a:lnTo>
                    <a:lnTo>
                      <a:pt x="0" y="1178"/>
                    </a:lnTo>
                    <a:lnTo>
                      <a:pt x="0" y="1156"/>
                    </a:lnTo>
                    <a:lnTo>
                      <a:pt x="0" y="1124"/>
                    </a:lnTo>
                    <a:lnTo>
                      <a:pt x="2" y="1086"/>
                    </a:lnTo>
                    <a:lnTo>
                      <a:pt x="6" y="1042"/>
                    </a:lnTo>
                    <a:lnTo>
                      <a:pt x="14" y="996"/>
                    </a:lnTo>
                    <a:lnTo>
                      <a:pt x="26" y="946"/>
                    </a:lnTo>
                    <a:lnTo>
                      <a:pt x="34" y="920"/>
                    </a:lnTo>
                    <a:lnTo>
                      <a:pt x="44" y="894"/>
                    </a:lnTo>
                    <a:lnTo>
                      <a:pt x="54" y="868"/>
                    </a:lnTo>
                    <a:lnTo>
                      <a:pt x="66" y="842"/>
                    </a:lnTo>
                    <a:lnTo>
                      <a:pt x="80" y="816"/>
                    </a:lnTo>
                    <a:lnTo>
                      <a:pt x="96" y="790"/>
                    </a:lnTo>
                    <a:lnTo>
                      <a:pt x="114" y="766"/>
                    </a:lnTo>
                    <a:lnTo>
                      <a:pt x="132" y="742"/>
                    </a:lnTo>
                    <a:lnTo>
                      <a:pt x="154" y="718"/>
                    </a:lnTo>
                    <a:lnTo>
                      <a:pt x="178" y="694"/>
                    </a:lnTo>
                    <a:lnTo>
                      <a:pt x="204" y="672"/>
                    </a:lnTo>
                    <a:lnTo>
                      <a:pt x="232" y="652"/>
                    </a:lnTo>
                    <a:lnTo>
                      <a:pt x="262" y="632"/>
                    </a:lnTo>
                    <a:lnTo>
                      <a:pt x="296" y="616"/>
                    </a:lnTo>
                    <a:lnTo>
                      <a:pt x="332" y="598"/>
                    </a:lnTo>
                    <a:lnTo>
                      <a:pt x="370" y="584"/>
                    </a:lnTo>
                    <a:lnTo>
                      <a:pt x="370" y="584"/>
                    </a:lnTo>
                    <a:lnTo>
                      <a:pt x="446" y="558"/>
                    </a:lnTo>
                    <a:lnTo>
                      <a:pt x="516" y="530"/>
                    </a:lnTo>
                    <a:lnTo>
                      <a:pt x="580" y="500"/>
                    </a:lnTo>
                    <a:lnTo>
                      <a:pt x="640" y="472"/>
                    </a:lnTo>
                    <a:lnTo>
                      <a:pt x="694" y="442"/>
                    </a:lnTo>
                    <a:lnTo>
                      <a:pt x="742" y="410"/>
                    </a:lnTo>
                    <a:lnTo>
                      <a:pt x="786" y="376"/>
                    </a:lnTo>
                    <a:lnTo>
                      <a:pt x="828" y="342"/>
                    </a:lnTo>
                    <a:lnTo>
                      <a:pt x="864" y="306"/>
                    </a:lnTo>
                    <a:lnTo>
                      <a:pt x="898" y="270"/>
                    </a:lnTo>
                    <a:lnTo>
                      <a:pt x="928" y="230"/>
                    </a:lnTo>
                    <a:lnTo>
                      <a:pt x="956" y="188"/>
                    </a:lnTo>
                    <a:lnTo>
                      <a:pt x="982" y="146"/>
                    </a:lnTo>
                    <a:lnTo>
                      <a:pt x="1006" y="100"/>
                    </a:lnTo>
                    <a:lnTo>
                      <a:pt x="1028" y="52"/>
                    </a:lnTo>
                    <a:lnTo>
                      <a:pt x="104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1" name="Freeform 52"/>
              <p:cNvSpPr>
                <a:spLocks/>
              </p:cNvSpPr>
              <p:nvPr/>
            </p:nvSpPr>
            <p:spPr bwMode="auto">
              <a:xfrm>
                <a:off x="568" y="1983"/>
                <a:ext cx="1017" cy="1248"/>
              </a:xfrm>
              <a:custGeom>
                <a:avLst/>
                <a:gdLst/>
                <a:ahLst/>
                <a:cxnLst>
                  <a:cxn ang="0">
                    <a:pos x="4" y="1248"/>
                  </a:cxn>
                  <a:cxn ang="0">
                    <a:pos x="4" y="1248"/>
                  </a:cxn>
                  <a:cxn ang="0">
                    <a:pos x="2" y="1228"/>
                  </a:cxn>
                  <a:cxn ang="0">
                    <a:pos x="0" y="1204"/>
                  </a:cxn>
                  <a:cxn ang="0">
                    <a:pos x="0" y="1172"/>
                  </a:cxn>
                  <a:cxn ang="0">
                    <a:pos x="0" y="1134"/>
                  </a:cxn>
                  <a:cxn ang="0">
                    <a:pos x="4" y="1090"/>
                  </a:cxn>
                  <a:cxn ang="0">
                    <a:pos x="10" y="1042"/>
                  </a:cxn>
                  <a:cxn ang="0">
                    <a:pos x="20" y="992"/>
                  </a:cxn>
                  <a:cxn ang="0">
                    <a:pos x="28" y="966"/>
                  </a:cxn>
                  <a:cxn ang="0">
                    <a:pos x="36" y="940"/>
                  </a:cxn>
                  <a:cxn ang="0">
                    <a:pos x="46" y="914"/>
                  </a:cxn>
                  <a:cxn ang="0">
                    <a:pos x="58" y="886"/>
                  </a:cxn>
                  <a:cxn ang="0">
                    <a:pos x="70" y="860"/>
                  </a:cxn>
                  <a:cxn ang="0">
                    <a:pos x="86" y="834"/>
                  </a:cxn>
                  <a:cxn ang="0">
                    <a:pos x="102" y="808"/>
                  </a:cxn>
                  <a:cxn ang="0">
                    <a:pos x="122" y="782"/>
                  </a:cxn>
                  <a:cxn ang="0">
                    <a:pos x="142" y="758"/>
                  </a:cxn>
                  <a:cxn ang="0">
                    <a:pos x="164" y="734"/>
                  </a:cxn>
                  <a:cxn ang="0">
                    <a:pos x="190" y="710"/>
                  </a:cxn>
                  <a:cxn ang="0">
                    <a:pos x="218" y="688"/>
                  </a:cxn>
                  <a:cxn ang="0">
                    <a:pos x="248" y="668"/>
                  </a:cxn>
                  <a:cxn ang="0">
                    <a:pos x="280" y="648"/>
                  </a:cxn>
                  <a:cxn ang="0">
                    <a:pos x="316" y="630"/>
                  </a:cxn>
                  <a:cxn ang="0">
                    <a:pos x="354" y="614"/>
                  </a:cxn>
                  <a:cxn ang="0">
                    <a:pos x="354" y="614"/>
                  </a:cxn>
                  <a:cxn ang="0">
                    <a:pos x="430" y="584"/>
                  </a:cxn>
                  <a:cxn ang="0">
                    <a:pos x="500" y="554"/>
                  </a:cxn>
                  <a:cxn ang="0">
                    <a:pos x="562" y="522"/>
                  </a:cxn>
                  <a:cxn ang="0">
                    <a:pos x="620" y="490"/>
                  </a:cxn>
                  <a:cxn ang="0">
                    <a:pos x="674" y="458"/>
                  </a:cxn>
                  <a:cxn ang="0">
                    <a:pos x="722" y="424"/>
                  </a:cxn>
                  <a:cxn ang="0">
                    <a:pos x="766" y="390"/>
                  </a:cxn>
                  <a:cxn ang="0">
                    <a:pos x="806" y="354"/>
                  </a:cxn>
                  <a:cxn ang="0">
                    <a:pos x="842" y="316"/>
                  </a:cxn>
                  <a:cxn ang="0">
                    <a:pos x="874" y="276"/>
                  </a:cxn>
                  <a:cxn ang="0">
                    <a:pos x="902" y="236"/>
                  </a:cxn>
                  <a:cxn ang="0">
                    <a:pos x="930" y="194"/>
                  </a:cxn>
                  <a:cxn ang="0">
                    <a:pos x="954" y="148"/>
                  </a:cxn>
                  <a:cxn ang="0">
                    <a:pos x="976" y="102"/>
                  </a:cxn>
                  <a:cxn ang="0">
                    <a:pos x="996" y="52"/>
                  </a:cxn>
                  <a:cxn ang="0">
                    <a:pos x="1016" y="0"/>
                  </a:cxn>
                </a:cxnLst>
                <a:rect l="0" t="0" r="r" b="b"/>
                <a:pathLst>
                  <a:path w="1016" h="1248">
                    <a:moveTo>
                      <a:pt x="4" y="1248"/>
                    </a:moveTo>
                    <a:lnTo>
                      <a:pt x="4" y="1248"/>
                    </a:lnTo>
                    <a:lnTo>
                      <a:pt x="2" y="1228"/>
                    </a:lnTo>
                    <a:lnTo>
                      <a:pt x="0" y="1204"/>
                    </a:lnTo>
                    <a:lnTo>
                      <a:pt x="0" y="1172"/>
                    </a:lnTo>
                    <a:lnTo>
                      <a:pt x="0" y="1134"/>
                    </a:lnTo>
                    <a:lnTo>
                      <a:pt x="4" y="1090"/>
                    </a:lnTo>
                    <a:lnTo>
                      <a:pt x="10" y="1042"/>
                    </a:lnTo>
                    <a:lnTo>
                      <a:pt x="20" y="992"/>
                    </a:lnTo>
                    <a:lnTo>
                      <a:pt x="28" y="966"/>
                    </a:lnTo>
                    <a:lnTo>
                      <a:pt x="36" y="940"/>
                    </a:lnTo>
                    <a:lnTo>
                      <a:pt x="46" y="914"/>
                    </a:lnTo>
                    <a:lnTo>
                      <a:pt x="58" y="886"/>
                    </a:lnTo>
                    <a:lnTo>
                      <a:pt x="70" y="860"/>
                    </a:lnTo>
                    <a:lnTo>
                      <a:pt x="86" y="834"/>
                    </a:lnTo>
                    <a:lnTo>
                      <a:pt x="102" y="808"/>
                    </a:lnTo>
                    <a:lnTo>
                      <a:pt x="122" y="782"/>
                    </a:lnTo>
                    <a:lnTo>
                      <a:pt x="142" y="758"/>
                    </a:lnTo>
                    <a:lnTo>
                      <a:pt x="164" y="734"/>
                    </a:lnTo>
                    <a:lnTo>
                      <a:pt x="190" y="710"/>
                    </a:lnTo>
                    <a:lnTo>
                      <a:pt x="218" y="688"/>
                    </a:lnTo>
                    <a:lnTo>
                      <a:pt x="248" y="668"/>
                    </a:lnTo>
                    <a:lnTo>
                      <a:pt x="280" y="648"/>
                    </a:lnTo>
                    <a:lnTo>
                      <a:pt x="316" y="630"/>
                    </a:lnTo>
                    <a:lnTo>
                      <a:pt x="354" y="614"/>
                    </a:lnTo>
                    <a:lnTo>
                      <a:pt x="354" y="614"/>
                    </a:lnTo>
                    <a:lnTo>
                      <a:pt x="430" y="584"/>
                    </a:lnTo>
                    <a:lnTo>
                      <a:pt x="500" y="554"/>
                    </a:lnTo>
                    <a:lnTo>
                      <a:pt x="562" y="522"/>
                    </a:lnTo>
                    <a:lnTo>
                      <a:pt x="620" y="490"/>
                    </a:lnTo>
                    <a:lnTo>
                      <a:pt x="674" y="458"/>
                    </a:lnTo>
                    <a:lnTo>
                      <a:pt x="722" y="424"/>
                    </a:lnTo>
                    <a:lnTo>
                      <a:pt x="766" y="390"/>
                    </a:lnTo>
                    <a:lnTo>
                      <a:pt x="806" y="354"/>
                    </a:lnTo>
                    <a:lnTo>
                      <a:pt x="842" y="316"/>
                    </a:lnTo>
                    <a:lnTo>
                      <a:pt x="874" y="276"/>
                    </a:lnTo>
                    <a:lnTo>
                      <a:pt x="902" y="236"/>
                    </a:lnTo>
                    <a:lnTo>
                      <a:pt x="930" y="194"/>
                    </a:lnTo>
                    <a:lnTo>
                      <a:pt x="954" y="148"/>
                    </a:lnTo>
                    <a:lnTo>
                      <a:pt x="976" y="102"/>
                    </a:lnTo>
                    <a:lnTo>
                      <a:pt x="996" y="52"/>
                    </a:lnTo>
                    <a:lnTo>
                      <a:pt x="101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2" name="Freeform 53"/>
              <p:cNvSpPr>
                <a:spLocks/>
              </p:cNvSpPr>
              <p:nvPr/>
            </p:nvSpPr>
            <p:spPr bwMode="auto">
              <a:xfrm>
                <a:off x="608" y="1951"/>
                <a:ext cx="982" cy="1299"/>
              </a:xfrm>
              <a:custGeom>
                <a:avLst/>
                <a:gdLst/>
                <a:ahLst/>
                <a:cxnLst>
                  <a:cxn ang="0">
                    <a:pos x="6" y="1296"/>
                  </a:cxn>
                  <a:cxn ang="0">
                    <a:pos x="6" y="1296"/>
                  </a:cxn>
                  <a:cxn ang="0">
                    <a:pos x="4" y="1276"/>
                  </a:cxn>
                  <a:cxn ang="0">
                    <a:pos x="2" y="1252"/>
                  </a:cxn>
                  <a:cxn ang="0">
                    <a:pos x="0" y="1220"/>
                  </a:cxn>
                  <a:cxn ang="0">
                    <a:pos x="0" y="1182"/>
                  </a:cxn>
                  <a:cxn ang="0">
                    <a:pos x="2" y="1138"/>
                  </a:cxn>
                  <a:cxn ang="0">
                    <a:pos x="6" y="1090"/>
                  </a:cxn>
                  <a:cxn ang="0">
                    <a:pos x="16" y="1038"/>
                  </a:cxn>
                  <a:cxn ang="0">
                    <a:pos x="22" y="1012"/>
                  </a:cxn>
                  <a:cxn ang="0">
                    <a:pos x="30" y="984"/>
                  </a:cxn>
                  <a:cxn ang="0">
                    <a:pos x="40" y="958"/>
                  </a:cxn>
                  <a:cxn ang="0">
                    <a:pos x="50" y="930"/>
                  </a:cxn>
                  <a:cxn ang="0">
                    <a:pos x="62" y="902"/>
                  </a:cxn>
                  <a:cxn ang="0">
                    <a:pos x="76" y="876"/>
                  </a:cxn>
                  <a:cxn ang="0">
                    <a:pos x="92" y="850"/>
                  </a:cxn>
                  <a:cxn ang="0">
                    <a:pos x="110" y="822"/>
                  </a:cxn>
                  <a:cxn ang="0">
                    <a:pos x="130" y="798"/>
                  </a:cxn>
                  <a:cxn ang="0">
                    <a:pos x="152" y="772"/>
                  </a:cxn>
                  <a:cxn ang="0">
                    <a:pos x="176" y="748"/>
                  </a:cxn>
                  <a:cxn ang="0">
                    <a:pos x="204" y="724"/>
                  </a:cxn>
                  <a:cxn ang="0">
                    <a:pos x="234" y="702"/>
                  </a:cxn>
                  <a:cxn ang="0">
                    <a:pos x="266" y="682"/>
                  </a:cxn>
                  <a:cxn ang="0">
                    <a:pos x="300" y="662"/>
                  </a:cxn>
                  <a:cxn ang="0">
                    <a:pos x="338" y="646"/>
                  </a:cxn>
                  <a:cxn ang="0">
                    <a:pos x="338" y="646"/>
                  </a:cxn>
                  <a:cxn ang="0">
                    <a:pos x="414" y="612"/>
                  </a:cxn>
                  <a:cxn ang="0">
                    <a:pos x="482" y="578"/>
                  </a:cxn>
                  <a:cxn ang="0">
                    <a:pos x="544" y="544"/>
                  </a:cxn>
                  <a:cxn ang="0">
                    <a:pos x="602" y="510"/>
                  </a:cxn>
                  <a:cxn ang="0">
                    <a:pos x="654" y="474"/>
                  </a:cxn>
                  <a:cxn ang="0">
                    <a:pos x="702" y="438"/>
                  </a:cxn>
                  <a:cxn ang="0">
                    <a:pos x="744" y="402"/>
                  </a:cxn>
                  <a:cxn ang="0">
                    <a:pos x="782" y="364"/>
                  </a:cxn>
                  <a:cxn ang="0">
                    <a:pos x="818" y="324"/>
                  </a:cxn>
                  <a:cxn ang="0">
                    <a:pos x="848" y="284"/>
                  </a:cxn>
                  <a:cxn ang="0">
                    <a:pos x="876" y="242"/>
                  </a:cxn>
                  <a:cxn ang="0">
                    <a:pos x="902" y="198"/>
                  </a:cxn>
                  <a:cxn ang="0">
                    <a:pos x="926" y="152"/>
                  </a:cxn>
                  <a:cxn ang="0">
                    <a:pos x="946" y="104"/>
                  </a:cxn>
                  <a:cxn ang="0">
                    <a:pos x="966" y="54"/>
                  </a:cxn>
                  <a:cxn ang="0">
                    <a:pos x="982" y="0"/>
                  </a:cxn>
                </a:cxnLst>
                <a:rect l="0" t="0" r="r" b="b"/>
                <a:pathLst>
                  <a:path w="982" h="1296">
                    <a:moveTo>
                      <a:pt x="6" y="1296"/>
                    </a:moveTo>
                    <a:lnTo>
                      <a:pt x="6" y="1296"/>
                    </a:lnTo>
                    <a:lnTo>
                      <a:pt x="4" y="1276"/>
                    </a:lnTo>
                    <a:lnTo>
                      <a:pt x="2" y="1252"/>
                    </a:lnTo>
                    <a:lnTo>
                      <a:pt x="0" y="1220"/>
                    </a:lnTo>
                    <a:lnTo>
                      <a:pt x="0" y="1182"/>
                    </a:lnTo>
                    <a:lnTo>
                      <a:pt x="2" y="1138"/>
                    </a:lnTo>
                    <a:lnTo>
                      <a:pt x="6" y="1090"/>
                    </a:lnTo>
                    <a:lnTo>
                      <a:pt x="16" y="1038"/>
                    </a:lnTo>
                    <a:lnTo>
                      <a:pt x="22" y="1012"/>
                    </a:lnTo>
                    <a:lnTo>
                      <a:pt x="30" y="984"/>
                    </a:lnTo>
                    <a:lnTo>
                      <a:pt x="40" y="958"/>
                    </a:lnTo>
                    <a:lnTo>
                      <a:pt x="50" y="930"/>
                    </a:lnTo>
                    <a:lnTo>
                      <a:pt x="62" y="902"/>
                    </a:lnTo>
                    <a:lnTo>
                      <a:pt x="76" y="876"/>
                    </a:lnTo>
                    <a:lnTo>
                      <a:pt x="92" y="850"/>
                    </a:lnTo>
                    <a:lnTo>
                      <a:pt x="110" y="822"/>
                    </a:lnTo>
                    <a:lnTo>
                      <a:pt x="130" y="798"/>
                    </a:lnTo>
                    <a:lnTo>
                      <a:pt x="152" y="772"/>
                    </a:lnTo>
                    <a:lnTo>
                      <a:pt x="176" y="748"/>
                    </a:lnTo>
                    <a:lnTo>
                      <a:pt x="204" y="724"/>
                    </a:lnTo>
                    <a:lnTo>
                      <a:pt x="234" y="702"/>
                    </a:lnTo>
                    <a:lnTo>
                      <a:pt x="266" y="682"/>
                    </a:lnTo>
                    <a:lnTo>
                      <a:pt x="300" y="662"/>
                    </a:lnTo>
                    <a:lnTo>
                      <a:pt x="338" y="646"/>
                    </a:lnTo>
                    <a:lnTo>
                      <a:pt x="338" y="646"/>
                    </a:lnTo>
                    <a:lnTo>
                      <a:pt x="414" y="612"/>
                    </a:lnTo>
                    <a:lnTo>
                      <a:pt x="482" y="578"/>
                    </a:lnTo>
                    <a:lnTo>
                      <a:pt x="544" y="544"/>
                    </a:lnTo>
                    <a:lnTo>
                      <a:pt x="602" y="510"/>
                    </a:lnTo>
                    <a:lnTo>
                      <a:pt x="654" y="474"/>
                    </a:lnTo>
                    <a:lnTo>
                      <a:pt x="702" y="438"/>
                    </a:lnTo>
                    <a:lnTo>
                      <a:pt x="744" y="402"/>
                    </a:lnTo>
                    <a:lnTo>
                      <a:pt x="782" y="364"/>
                    </a:lnTo>
                    <a:lnTo>
                      <a:pt x="818" y="324"/>
                    </a:lnTo>
                    <a:lnTo>
                      <a:pt x="848" y="284"/>
                    </a:lnTo>
                    <a:lnTo>
                      <a:pt x="876" y="242"/>
                    </a:lnTo>
                    <a:lnTo>
                      <a:pt x="902" y="198"/>
                    </a:lnTo>
                    <a:lnTo>
                      <a:pt x="926" y="152"/>
                    </a:lnTo>
                    <a:lnTo>
                      <a:pt x="946" y="104"/>
                    </a:lnTo>
                    <a:lnTo>
                      <a:pt x="966" y="54"/>
                    </a:lnTo>
                    <a:lnTo>
                      <a:pt x="98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3" name="Freeform 54"/>
              <p:cNvSpPr>
                <a:spLocks/>
              </p:cNvSpPr>
              <p:nvPr/>
            </p:nvSpPr>
            <p:spPr bwMode="auto">
              <a:xfrm>
                <a:off x="642" y="1922"/>
                <a:ext cx="951" cy="1343"/>
              </a:xfrm>
              <a:custGeom>
                <a:avLst/>
                <a:gdLst/>
                <a:ahLst/>
                <a:cxnLst>
                  <a:cxn ang="0">
                    <a:pos x="10" y="1342"/>
                  </a:cxn>
                  <a:cxn ang="0">
                    <a:pos x="10" y="1342"/>
                  </a:cxn>
                  <a:cxn ang="0">
                    <a:pos x="6" y="1322"/>
                  </a:cxn>
                  <a:cxn ang="0">
                    <a:pos x="4" y="1298"/>
                  </a:cxn>
                  <a:cxn ang="0">
                    <a:pos x="2" y="1266"/>
                  </a:cxn>
                  <a:cxn ang="0">
                    <a:pos x="0" y="1226"/>
                  </a:cxn>
                  <a:cxn ang="0">
                    <a:pos x="0" y="1182"/>
                  </a:cxn>
                  <a:cxn ang="0">
                    <a:pos x="4" y="1134"/>
                  </a:cxn>
                  <a:cxn ang="0">
                    <a:pos x="12" y="1082"/>
                  </a:cxn>
                  <a:cxn ang="0">
                    <a:pos x="18" y="1054"/>
                  </a:cxn>
                  <a:cxn ang="0">
                    <a:pos x="24" y="1028"/>
                  </a:cxn>
                  <a:cxn ang="0">
                    <a:pos x="32" y="1000"/>
                  </a:cxn>
                  <a:cxn ang="0">
                    <a:pos x="42" y="972"/>
                  </a:cxn>
                  <a:cxn ang="0">
                    <a:pos x="54" y="944"/>
                  </a:cxn>
                  <a:cxn ang="0">
                    <a:pos x="68" y="916"/>
                  </a:cxn>
                  <a:cxn ang="0">
                    <a:pos x="82" y="888"/>
                  </a:cxn>
                  <a:cxn ang="0">
                    <a:pos x="100" y="862"/>
                  </a:cxn>
                  <a:cxn ang="0">
                    <a:pos x="118" y="834"/>
                  </a:cxn>
                  <a:cxn ang="0">
                    <a:pos x="140" y="808"/>
                  </a:cxn>
                  <a:cxn ang="0">
                    <a:pos x="164" y="784"/>
                  </a:cxn>
                  <a:cxn ang="0">
                    <a:pos x="190" y="758"/>
                  </a:cxn>
                  <a:cxn ang="0">
                    <a:pos x="220" y="736"/>
                  </a:cxn>
                  <a:cxn ang="0">
                    <a:pos x="250" y="714"/>
                  </a:cxn>
                  <a:cxn ang="0">
                    <a:pos x="286" y="692"/>
                  </a:cxn>
                  <a:cxn ang="0">
                    <a:pos x="322" y="674"/>
                  </a:cxn>
                  <a:cxn ang="0">
                    <a:pos x="322" y="674"/>
                  </a:cxn>
                  <a:cxn ang="0">
                    <a:pos x="396" y="636"/>
                  </a:cxn>
                  <a:cxn ang="0">
                    <a:pos x="464" y="600"/>
                  </a:cxn>
                  <a:cxn ang="0">
                    <a:pos x="526" y="564"/>
                  </a:cxn>
                  <a:cxn ang="0">
                    <a:pos x="582" y="526"/>
                  </a:cxn>
                  <a:cxn ang="0">
                    <a:pos x="634" y="490"/>
                  </a:cxn>
                  <a:cxn ang="0">
                    <a:pos x="680" y="452"/>
                  </a:cxn>
                  <a:cxn ang="0">
                    <a:pos x="722" y="412"/>
                  </a:cxn>
                  <a:cxn ang="0">
                    <a:pos x="760" y="372"/>
                  </a:cxn>
                  <a:cxn ang="0">
                    <a:pos x="794" y="332"/>
                  </a:cxn>
                  <a:cxn ang="0">
                    <a:pos x="824" y="290"/>
                  </a:cxn>
                  <a:cxn ang="0">
                    <a:pos x="850" y="246"/>
                  </a:cxn>
                  <a:cxn ang="0">
                    <a:pos x="874" y="202"/>
                  </a:cxn>
                  <a:cxn ang="0">
                    <a:pos x="896" y="154"/>
                  </a:cxn>
                  <a:cxn ang="0">
                    <a:pos x="916" y="104"/>
                  </a:cxn>
                  <a:cxn ang="0">
                    <a:pos x="932" y="54"/>
                  </a:cxn>
                  <a:cxn ang="0">
                    <a:pos x="950" y="0"/>
                  </a:cxn>
                </a:cxnLst>
                <a:rect l="0" t="0" r="r" b="b"/>
                <a:pathLst>
                  <a:path w="950" h="1342">
                    <a:moveTo>
                      <a:pt x="10" y="1342"/>
                    </a:moveTo>
                    <a:lnTo>
                      <a:pt x="10" y="1342"/>
                    </a:lnTo>
                    <a:lnTo>
                      <a:pt x="6" y="1322"/>
                    </a:lnTo>
                    <a:lnTo>
                      <a:pt x="4" y="1298"/>
                    </a:lnTo>
                    <a:lnTo>
                      <a:pt x="2" y="1266"/>
                    </a:lnTo>
                    <a:lnTo>
                      <a:pt x="0" y="1226"/>
                    </a:lnTo>
                    <a:lnTo>
                      <a:pt x="0" y="1182"/>
                    </a:lnTo>
                    <a:lnTo>
                      <a:pt x="4" y="1134"/>
                    </a:lnTo>
                    <a:lnTo>
                      <a:pt x="12" y="1082"/>
                    </a:lnTo>
                    <a:lnTo>
                      <a:pt x="18" y="1054"/>
                    </a:lnTo>
                    <a:lnTo>
                      <a:pt x="24" y="1028"/>
                    </a:lnTo>
                    <a:lnTo>
                      <a:pt x="32" y="1000"/>
                    </a:lnTo>
                    <a:lnTo>
                      <a:pt x="42" y="972"/>
                    </a:lnTo>
                    <a:lnTo>
                      <a:pt x="54" y="944"/>
                    </a:lnTo>
                    <a:lnTo>
                      <a:pt x="68" y="916"/>
                    </a:lnTo>
                    <a:lnTo>
                      <a:pt x="82" y="888"/>
                    </a:lnTo>
                    <a:lnTo>
                      <a:pt x="100" y="862"/>
                    </a:lnTo>
                    <a:lnTo>
                      <a:pt x="118" y="834"/>
                    </a:lnTo>
                    <a:lnTo>
                      <a:pt x="140" y="808"/>
                    </a:lnTo>
                    <a:lnTo>
                      <a:pt x="164" y="784"/>
                    </a:lnTo>
                    <a:lnTo>
                      <a:pt x="190" y="758"/>
                    </a:lnTo>
                    <a:lnTo>
                      <a:pt x="220" y="736"/>
                    </a:lnTo>
                    <a:lnTo>
                      <a:pt x="250" y="714"/>
                    </a:lnTo>
                    <a:lnTo>
                      <a:pt x="286" y="692"/>
                    </a:lnTo>
                    <a:lnTo>
                      <a:pt x="322" y="674"/>
                    </a:lnTo>
                    <a:lnTo>
                      <a:pt x="322" y="674"/>
                    </a:lnTo>
                    <a:lnTo>
                      <a:pt x="396" y="636"/>
                    </a:lnTo>
                    <a:lnTo>
                      <a:pt x="464" y="600"/>
                    </a:lnTo>
                    <a:lnTo>
                      <a:pt x="526" y="564"/>
                    </a:lnTo>
                    <a:lnTo>
                      <a:pt x="582" y="526"/>
                    </a:lnTo>
                    <a:lnTo>
                      <a:pt x="634" y="490"/>
                    </a:lnTo>
                    <a:lnTo>
                      <a:pt x="680" y="452"/>
                    </a:lnTo>
                    <a:lnTo>
                      <a:pt x="722" y="412"/>
                    </a:lnTo>
                    <a:lnTo>
                      <a:pt x="760" y="372"/>
                    </a:lnTo>
                    <a:lnTo>
                      <a:pt x="794" y="332"/>
                    </a:lnTo>
                    <a:lnTo>
                      <a:pt x="824" y="290"/>
                    </a:lnTo>
                    <a:lnTo>
                      <a:pt x="850" y="246"/>
                    </a:lnTo>
                    <a:lnTo>
                      <a:pt x="874" y="202"/>
                    </a:lnTo>
                    <a:lnTo>
                      <a:pt x="896" y="154"/>
                    </a:lnTo>
                    <a:lnTo>
                      <a:pt x="916" y="104"/>
                    </a:lnTo>
                    <a:lnTo>
                      <a:pt x="932" y="54"/>
                    </a:lnTo>
                    <a:lnTo>
                      <a:pt x="95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4" name="Freeform 55"/>
              <p:cNvSpPr>
                <a:spLocks/>
              </p:cNvSpPr>
              <p:nvPr/>
            </p:nvSpPr>
            <p:spPr bwMode="auto">
              <a:xfrm>
                <a:off x="678" y="1894"/>
                <a:ext cx="913" cy="1389"/>
              </a:xfrm>
              <a:custGeom>
                <a:avLst/>
                <a:gdLst/>
                <a:ahLst/>
                <a:cxnLst>
                  <a:cxn ang="0">
                    <a:pos x="14" y="1390"/>
                  </a:cxn>
                  <a:cxn ang="0">
                    <a:pos x="14" y="1390"/>
                  </a:cxn>
                  <a:cxn ang="0">
                    <a:pos x="10" y="1368"/>
                  </a:cxn>
                  <a:cxn ang="0">
                    <a:pos x="6" y="1344"/>
                  </a:cxn>
                  <a:cxn ang="0">
                    <a:pos x="4" y="1312"/>
                  </a:cxn>
                  <a:cxn ang="0">
                    <a:pos x="0" y="1274"/>
                  </a:cxn>
                  <a:cxn ang="0">
                    <a:pos x="0" y="1230"/>
                  </a:cxn>
                  <a:cxn ang="0">
                    <a:pos x="2" y="1180"/>
                  </a:cxn>
                  <a:cxn ang="0">
                    <a:pos x="8" y="1128"/>
                  </a:cxn>
                  <a:cxn ang="0">
                    <a:pos x="12" y="1100"/>
                  </a:cxn>
                  <a:cxn ang="0">
                    <a:pos x="18" y="1072"/>
                  </a:cxn>
                  <a:cxn ang="0">
                    <a:pos x="26" y="1044"/>
                  </a:cxn>
                  <a:cxn ang="0">
                    <a:pos x="36" y="1016"/>
                  </a:cxn>
                  <a:cxn ang="0">
                    <a:pos x="46" y="986"/>
                  </a:cxn>
                  <a:cxn ang="0">
                    <a:pos x="58" y="958"/>
                  </a:cxn>
                  <a:cxn ang="0">
                    <a:pos x="74" y="930"/>
                  </a:cxn>
                  <a:cxn ang="0">
                    <a:pos x="90" y="902"/>
                  </a:cxn>
                  <a:cxn ang="0">
                    <a:pos x="108" y="874"/>
                  </a:cxn>
                  <a:cxn ang="0">
                    <a:pos x="128" y="846"/>
                  </a:cxn>
                  <a:cxn ang="0">
                    <a:pos x="152" y="820"/>
                  </a:cxn>
                  <a:cxn ang="0">
                    <a:pos x="178" y="796"/>
                  </a:cxn>
                  <a:cxn ang="0">
                    <a:pos x="206" y="770"/>
                  </a:cxn>
                  <a:cxn ang="0">
                    <a:pos x="236" y="748"/>
                  </a:cxn>
                  <a:cxn ang="0">
                    <a:pos x="270" y="724"/>
                  </a:cxn>
                  <a:cxn ang="0">
                    <a:pos x="308" y="704"/>
                  </a:cxn>
                  <a:cxn ang="0">
                    <a:pos x="308" y="704"/>
                  </a:cxn>
                  <a:cxn ang="0">
                    <a:pos x="380" y="664"/>
                  </a:cxn>
                  <a:cxn ang="0">
                    <a:pos x="448" y="624"/>
                  </a:cxn>
                  <a:cxn ang="0">
                    <a:pos x="508" y="584"/>
                  </a:cxn>
                  <a:cxn ang="0">
                    <a:pos x="564" y="546"/>
                  </a:cxn>
                  <a:cxn ang="0">
                    <a:pos x="614" y="506"/>
                  </a:cxn>
                  <a:cxn ang="0">
                    <a:pos x="660" y="466"/>
                  </a:cxn>
                  <a:cxn ang="0">
                    <a:pos x="700" y="426"/>
                  </a:cxn>
                  <a:cxn ang="0">
                    <a:pos x="736" y="384"/>
                  </a:cxn>
                  <a:cxn ang="0">
                    <a:pos x="768" y="342"/>
                  </a:cxn>
                  <a:cxn ang="0">
                    <a:pos x="798" y="298"/>
                  </a:cxn>
                  <a:cxn ang="0">
                    <a:pos x="824" y="254"/>
                  </a:cxn>
                  <a:cxn ang="0">
                    <a:pos x="846" y="206"/>
                  </a:cxn>
                  <a:cxn ang="0">
                    <a:pos x="866" y="158"/>
                  </a:cxn>
                  <a:cxn ang="0">
                    <a:pos x="884" y="108"/>
                  </a:cxn>
                  <a:cxn ang="0">
                    <a:pos x="900" y="56"/>
                  </a:cxn>
                  <a:cxn ang="0">
                    <a:pos x="914" y="0"/>
                  </a:cxn>
                </a:cxnLst>
                <a:rect l="0" t="0" r="r" b="b"/>
                <a:pathLst>
                  <a:path w="914" h="1390">
                    <a:moveTo>
                      <a:pt x="14" y="1390"/>
                    </a:moveTo>
                    <a:lnTo>
                      <a:pt x="14" y="1390"/>
                    </a:lnTo>
                    <a:lnTo>
                      <a:pt x="10" y="1368"/>
                    </a:lnTo>
                    <a:lnTo>
                      <a:pt x="6" y="1344"/>
                    </a:lnTo>
                    <a:lnTo>
                      <a:pt x="4" y="1312"/>
                    </a:lnTo>
                    <a:lnTo>
                      <a:pt x="0" y="1274"/>
                    </a:lnTo>
                    <a:lnTo>
                      <a:pt x="0" y="1230"/>
                    </a:lnTo>
                    <a:lnTo>
                      <a:pt x="2" y="1180"/>
                    </a:lnTo>
                    <a:lnTo>
                      <a:pt x="8" y="1128"/>
                    </a:lnTo>
                    <a:lnTo>
                      <a:pt x="12" y="1100"/>
                    </a:lnTo>
                    <a:lnTo>
                      <a:pt x="18" y="1072"/>
                    </a:lnTo>
                    <a:lnTo>
                      <a:pt x="26" y="1044"/>
                    </a:lnTo>
                    <a:lnTo>
                      <a:pt x="36" y="1016"/>
                    </a:lnTo>
                    <a:lnTo>
                      <a:pt x="46" y="986"/>
                    </a:lnTo>
                    <a:lnTo>
                      <a:pt x="58" y="958"/>
                    </a:lnTo>
                    <a:lnTo>
                      <a:pt x="74" y="930"/>
                    </a:lnTo>
                    <a:lnTo>
                      <a:pt x="90" y="902"/>
                    </a:lnTo>
                    <a:lnTo>
                      <a:pt x="108" y="874"/>
                    </a:lnTo>
                    <a:lnTo>
                      <a:pt x="128" y="846"/>
                    </a:lnTo>
                    <a:lnTo>
                      <a:pt x="152" y="820"/>
                    </a:lnTo>
                    <a:lnTo>
                      <a:pt x="178" y="796"/>
                    </a:lnTo>
                    <a:lnTo>
                      <a:pt x="206" y="770"/>
                    </a:lnTo>
                    <a:lnTo>
                      <a:pt x="236" y="748"/>
                    </a:lnTo>
                    <a:lnTo>
                      <a:pt x="270" y="724"/>
                    </a:lnTo>
                    <a:lnTo>
                      <a:pt x="308" y="704"/>
                    </a:lnTo>
                    <a:lnTo>
                      <a:pt x="308" y="704"/>
                    </a:lnTo>
                    <a:lnTo>
                      <a:pt x="380" y="664"/>
                    </a:lnTo>
                    <a:lnTo>
                      <a:pt x="448" y="624"/>
                    </a:lnTo>
                    <a:lnTo>
                      <a:pt x="508" y="584"/>
                    </a:lnTo>
                    <a:lnTo>
                      <a:pt x="564" y="546"/>
                    </a:lnTo>
                    <a:lnTo>
                      <a:pt x="614" y="506"/>
                    </a:lnTo>
                    <a:lnTo>
                      <a:pt x="660" y="466"/>
                    </a:lnTo>
                    <a:lnTo>
                      <a:pt x="700" y="426"/>
                    </a:lnTo>
                    <a:lnTo>
                      <a:pt x="736" y="384"/>
                    </a:lnTo>
                    <a:lnTo>
                      <a:pt x="768" y="342"/>
                    </a:lnTo>
                    <a:lnTo>
                      <a:pt x="798" y="298"/>
                    </a:lnTo>
                    <a:lnTo>
                      <a:pt x="824" y="254"/>
                    </a:lnTo>
                    <a:lnTo>
                      <a:pt x="846" y="206"/>
                    </a:lnTo>
                    <a:lnTo>
                      <a:pt x="866" y="158"/>
                    </a:lnTo>
                    <a:lnTo>
                      <a:pt x="884" y="108"/>
                    </a:lnTo>
                    <a:lnTo>
                      <a:pt x="900" y="56"/>
                    </a:lnTo>
                    <a:lnTo>
                      <a:pt x="9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5" name="Freeform 56"/>
              <p:cNvSpPr>
                <a:spLocks/>
              </p:cNvSpPr>
              <p:nvPr/>
            </p:nvSpPr>
            <p:spPr bwMode="auto">
              <a:xfrm>
                <a:off x="715" y="1868"/>
                <a:ext cx="879" cy="1433"/>
              </a:xfrm>
              <a:custGeom>
                <a:avLst/>
                <a:gdLst/>
                <a:ahLst/>
                <a:cxnLst>
                  <a:cxn ang="0">
                    <a:pos x="20" y="1434"/>
                  </a:cxn>
                  <a:cxn ang="0">
                    <a:pos x="20" y="1434"/>
                  </a:cxn>
                  <a:cxn ang="0">
                    <a:pos x="16" y="1414"/>
                  </a:cxn>
                  <a:cxn ang="0">
                    <a:pos x="10" y="1388"/>
                  </a:cxn>
                  <a:cxn ang="0">
                    <a:pos x="6" y="1356"/>
                  </a:cxn>
                  <a:cxn ang="0">
                    <a:pos x="2" y="1318"/>
                  </a:cxn>
                  <a:cxn ang="0">
                    <a:pos x="0" y="1274"/>
                  </a:cxn>
                  <a:cxn ang="0">
                    <a:pos x="0" y="1224"/>
                  </a:cxn>
                  <a:cxn ang="0">
                    <a:pos x="6" y="1170"/>
                  </a:cxn>
                  <a:cxn ang="0">
                    <a:pos x="10" y="1142"/>
                  </a:cxn>
                  <a:cxn ang="0">
                    <a:pos x="14" y="1114"/>
                  </a:cxn>
                  <a:cxn ang="0">
                    <a:pos x="22" y="1086"/>
                  </a:cxn>
                  <a:cxn ang="0">
                    <a:pos x="30" y="1056"/>
                  </a:cxn>
                  <a:cxn ang="0">
                    <a:pos x="40" y="1028"/>
                  </a:cxn>
                  <a:cxn ang="0">
                    <a:pos x="50" y="998"/>
                  </a:cxn>
                  <a:cxn ang="0">
                    <a:pos x="64" y="968"/>
                  </a:cxn>
                  <a:cxn ang="0">
                    <a:pos x="80" y="940"/>
                  </a:cxn>
                  <a:cxn ang="0">
                    <a:pos x="98" y="912"/>
                  </a:cxn>
                  <a:cxn ang="0">
                    <a:pos x="118" y="884"/>
                  </a:cxn>
                  <a:cxn ang="0">
                    <a:pos x="140" y="856"/>
                  </a:cxn>
                  <a:cxn ang="0">
                    <a:pos x="166" y="830"/>
                  </a:cxn>
                  <a:cxn ang="0">
                    <a:pos x="192" y="804"/>
                  </a:cxn>
                  <a:cxn ang="0">
                    <a:pos x="222" y="778"/>
                  </a:cxn>
                  <a:cxn ang="0">
                    <a:pos x="256" y="754"/>
                  </a:cxn>
                  <a:cxn ang="0">
                    <a:pos x="292" y="732"/>
                  </a:cxn>
                  <a:cxn ang="0">
                    <a:pos x="292" y="732"/>
                  </a:cxn>
                  <a:cxn ang="0">
                    <a:pos x="364" y="690"/>
                  </a:cxn>
                  <a:cxn ang="0">
                    <a:pos x="430" y="646"/>
                  </a:cxn>
                  <a:cxn ang="0">
                    <a:pos x="490" y="604"/>
                  </a:cxn>
                  <a:cxn ang="0">
                    <a:pos x="544" y="562"/>
                  </a:cxn>
                  <a:cxn ang="0">
                    <a:pos x="594" y="520"/>
                  </a:cxn>
                  <a:cxn ang="0">
                    <a:pos x="638" y="478"/>
                  </a:cxn>
                  <a:cxn ang="0">
                    <a:pos x="678" y="436"/>
                  </a:cxn>
                  <a:cxn ang="0">
                    <a:pos x="712" y="394"/>
                  </a:cxn>
                  <a:cxn ang="0">
                    <a:pos x="744" y="350"/>
                  </a:cxn>
                  <a:cxn ang="0">
                    <a:pos x="772" y="304"/>
                  </a:cxn>
                  <a:cxn ang="0">
                    <a:pos x="796" y="258"/>
                  </a:cxn>
                  <a:cxn ang="0">
                    <a:pos x="818" y="210"/>
                  </a:cxn>
                  <a:cxn ang="0">
                    <a:pos x="836" y="160"/>
                  </a:cxn>
                  <a:cxn ang="0">
                    <a:pos x="852" y="110"/>
                  </a:cxn>
                  <a:cxn ang="0">
                    <a:pos x="866" y="56"/>
                  </a:cxn>
                  <a:cxn ang="0">
                    <a:pos x="880" y="0"/>
                  </a:cxn>
                </a:cxnLst>
                <a:rect l="0" t="0" r="r" b="b"/>
                <a:pathLst>
                  <a:path w="880" h="1434">
                    <a:moveTo>
                      <a:pt x="20" y="1434"/>
                    </a:moveTo>
                    <a:lnTo>
                      <a:pt x="20" y="1434"/>
                    </a:lnTo>
                    <a:lnTo>
                      <a:pt x="16" y="1414"/>
                    </a:lnTo>
                    <a:lnTo>
                      <a:pt x="10" y="1388"/>
                    </a:lnTo>
                    <a:lnTo>
                      <a:pt x="6" y="1356"/>
                    </a:lnTo>
                    <a:lnTo>
                      <a:pt x="2" y="1318"/>
                    </a:lnTo>
                    <a:lnTo>
                      <a:pt x="0" y="1274"/>
                    </a:lnTo>
                    <a:lnTo>
                      <a:pt x="0" y="1224"/>
                    </a:lnTo>
                    <a:lnTo>
                      <a:pt x="6" y="1170"/>
                    </a:lnTo>
                    <a:lnTo>
                      <a:pt x="10" y="1142"/>
                    </a:lnTo>
                    <a:lnTo>
                      <a:pt x="14" y="1114"/>
                    </a:lnTo>
                    <a:lnTo>
                      <a:pt x="22" y="1086"/>
                    </a:lnTo>
                    <a:lnTo>
                      <a:pt x="30" y="1056"/>
                    </a:lnTo>
                    <a:lnTo>
                      <a:pt x="40" y="1028"/>
                    </a:lnTo>
                    <a:lnTo>
                      <a:pt x="50" y="998"/>
                    </a:lnTo>
                    <a:lnTo>
                      <a:pt x="64" y="968"/>
                    </a:lnTo>
                    <a:lnTo>
                      <a:pt x="80" y="940"/>
                    </a:lnTo>
                    <a:lnTo>
                      <a:pt x="98" y="912"/>
                    </a:lnTo>
                    <a:lnTo>
                      <a:pt x="118" y="884"/>
                    </a:lnTo>
                    <a:lnTo>
                      <a:pt x="140" y="856"/>
                    </a:lnTo>
                    <a:lnTo>
                      <a:pt x="166" y="830"/>
                    </a:lnTo>
                    <a:lnTo>
                      <a:pt x="192" y="804"/>
                    </a:lnTo>
                    <a:lnTo>
                      <a:pt x="222" y="778"/>
                    </a:lnTo>
                    <a:lnTo>
                      <a:pt x="256" y="754"/>
                    </a:lnTo>
                    <a:lnTo>
                      <a:pt x="292" y="732"/>
                    </a:lnTo>
                    <a:lnTo>
                      <a:pt x="292" y="732"/>
                    </a:lnTo>
                    <a:lnTo>
                      <a:pt x="364" y="690"/>
                    </a:lnTo>
                    <a:lnTo>
                      <a:pt x="430" y="646"/>
                    </a:lnTo>
                    <a:lnTo>
                      <a:pt x="490" y="604"/>
                    </a:lnTo>
                    <a:lnTo>
                      <a:pt x="544" y="562"/>
                    </a:lnTo>
                    <a:lnTo>
                      <a:pt x="594" y="520"/>
                    </a:lnTo>
                    <a:lnTo>
                      <a:pt x="638" y="478"/>
                    </a:lnTo>
                    <a:lnTo>
                      <a:pt x="678" y="436"/>
                    </a:lnTo>
                    <a:lnTo>
                      <a:pt x="712" y="394"/>
                    </a:lnTo>
                    <a:lnTo>
                      <a:pt x="744" y="350"/>
                    </a:lnTo>
                    <a:lnTo>
                      <a:pt x="772" y="304"/>
                    </a:lnTo>
                    <a:lnTo>
                      <a:pt x="796" y="258"/>
                    </a:lnTo>
                    <a:lnTo>
                      <a:pt x="818" y="210"/>
                    </a:lnTo>
                    <a:lnTo>
                      <a:pt x="836" y="160"/>
                    </a:lnTo>
                    <a:lnTo>
                      <a:pt x="852" y="110"/>
                    </a:lnTo>
                    <a:lnTo>
                      <a:pt x="866" y="56"/>
                    </a:lnTo>
                    <a:lnTo>
                      <a:pt x="8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6" name="Freeform 57"/>
              <p:cNvSpPr>
                <a:spLocks/>
              </p:cNvSpPr>
              <p:nvPr/>
            </p:nvSpPr>
            <p:spPr bwMode="auto">
              <a:xfrm>
                <a:off x="750" y="1838"/>
                <a:ext cx="843" cy="1479"/>
              </a:xfrm>
              <a:custGeom>
                <a:avLst/>
                <a:gdLst/>
                <a:ahLst/>
                <a:cxnLst>
                  <a:cxn ang="0">
                    <a:pos x="26" y="1478"/>
                  </a:cxn>
                  <a:cxn ang="0">
                    <a:pos x="26" y="1478"/>
                  </a:cxn>
                  <a:cxn ang="0">
                    <a:pos x="20" y="1456"/>
                  </a:cxn>
                  <a:cxn ang="0">
                    <a:pos x="16" y="1432"/>
                  </a:cxn>
                  <a:cxn ang="0">
                    <a:pos x="10" y="1400"/>
                  </a:cxn>
                  <a:cxn ang="0">
                    <a:pos x="4" y="1362"/>
                  </a:cxn>
                  <a:cxn ang="0">
                    <a:pos x="2" y="1316"/>
                  </a:cxn>
                  <a:cxn ang="0">
                    <a:pos x="0" y="1266"/>
                  </a:cxn>
                  <a:cxn ang="0">
                    <a:pos x="4" y="1212"/>
                  </a:cxn>
                  <a:cxn ang="0">
                    <a:pos x="6" y="1184"/>
                  </a:cxn>
                  <a:cxn ang="0">
                    <a:pos x="10" y="1156"/>
                  </a:cxn>
                  <a:cxn ang="0">
                    <a:pos x="16" y="1126"/>
                  </a:cxn>
                  <a:cxn ang="0">
                    <a:pos x="24" y="1098"/>
                  </a:cxn>
                  <a:cxn ang="0">
                    <a:pos x="32" y="1068"/>
                  </a:cxn>
                  <a:cxn ang="0">
                    <a:pos x="44" y="1038"/>
                  </a:cxn>
                  <a:cxn ang="0">
                    <a:pos x="56" y="1008"/>
                  </a:cxn>
                  <a:cxn ang="0">
                    <a:pos x="72" y="978"/>
                  </a:cxn>
                  <a:cxn ang="0">
                    <a:pos x="88" y="948"/>
                  </a:cxn>
                  <a:cxn ang="0">
                    <a:pos x="108" y="920"/>
                  </a:cxn>
                  <a:cxn ang="0">
                    <a:pos x="128" y="892"/>
                  </a:cxn>
                  <a:cxn ang="0">
                    <a:pos x="152" y="864"/>
                  </a:cxn>
                  <a:cxn ang="0">
                    <a:pos x="180" y="836"/>
                  </a:cxn>
                  <a:cxn ang="0">
                    <a:pos x="210" y="810"/>
                  </a:cxn>
                  <a:cxn ang="0">
                    <a:pos x="242" y="784"/>
                  </a:cxn>
                  <a:cxn ang="0">
                    <a:pos x="278" y="760"/>
                  </a:cxn>
                  <a:cxn ang="0">
                    <a:pos x="278" y="760"/>
                  </a:cxn>
                  <a:cxn ang="0">
                    <a:pos x="348" y="714"/>
                  </a:cxn>
                  <a:cxn ang="0">
                    <a:pos x="414" y="668"/>
                  </a:cxn>
                  <a:cxn ang="0">
                    <a:pos x="472" y="624"/>
                  </a:cxn>
                  <a:cxn ang="0">
                    <a:pos x="526" y="580"/>
                  </a:cxn>
                  <a:cxn ang="0">
                    <a:pos x="574" y="536"/>
                  </a:cxn>
                  <a:cxn ang="0">
                    <a:pos x="616" y="492"/>
                  </a:cxn>
                  <a:cxn ang="0">
                    <a:pos x="654" y="448"/>
                  </a:cxn>
                  <a:cxn ang="0">
                    <a:pos x="688" y="402"/>
                  </a:cxn>
                  <a:cxn ang="0">
                    <a:pos x="718" y="358"/>
                  </a:cxn>
                  <a:cxn ang="0">
                    <a:pos x="744" y="310"/>
                  </a:cxn>
                  <a:cxn ang="0">
                    <a:pos x="768" y="264"/>
                  </a:cxn>
                  <a:cxn ang="0">
                    <a:pos x="788" y="214"/>
                  </a:cxn>
                  <a:cxn ang="0">
                    <a:pos x="804" y="164"/>
                  </a:cxn>
                  <a:cxn ang="0">
                    <a:pos x="820" y="112"/>
                  </a:cxn>
                  <a:cxn ang="0">
                    <a:pos x="832" y="58"/>
                  </a:cxn>
                  <a:cxn ang="0">
                    <a:pos x="844" y="0"/>
                  </a:cxn>
                </a:cxnLst>
                <a:rect l="0" t="0" r="r" b="b"/>
                <a:pathLst>
                  <a:path w="844" h="1478">
                    <a:moveTo>
                      <a:pt x="26" y="1478"/>
                    </a:moveTo>
                    <a:lnTo>
                      <a:pt x="26" y="1478"/>
                    </a:lnTo>
                    <a:lnTo>
                      <a:pt x="20" y="1456"/>
                    </a:lnTo>
                    <a:lnTo>
                      <a:pt x="16" y="1432"/>
                    </a:lnTo>
                    <a:lnTo>
                      <a:pt x="10" y="1400"/>
                    </a:lnTo>
                    <a:lnTo>
                      <a:pt x="4" y="1362"/>
                    </a:lnTo>
                    <a:lnTo>
                      <a:pt x="2" y="1316"/>
                    </a:lnTo>
                    <a:lnTo>
                      <a:pt x="0" y="1266"/>
                    </a:lnTo>
                    <a:lnTo>
                      <a:pt x="4" y="1212"/>
                    </a:lnTo>
                    <a:lnTo>
                      <a:pt x="6" y="1184"/>
                    </a:lnTo>
                    <a:lnTo>
                      <a:pt x="10" y="1156"/>
                    </a:lnTo>
                    <a:lnTo>
                      <a:pt x="16" y="1126"/>
                    </a:lnTo>
                    <a:lnTo>
                      <a:pt x="24" y="1098"/>
                    </a:lnTo>
                    <a:lnTo>
                      <a:pt x="32" y="1068"/>
                    </a:lnTo>
                    <a:lnTo>
                      <a:pt x="44" y="1038"/>
                    </a:lnTo>
                    <a:lnTo>
                      <a:pt x="56" y="1008"/>
                    </a:lnTo>
                    <a:lnTo>
                      <a:pt x="72" y="978"/>
                    </a:lnTo>
                    <a:lnTo>
                      <a:pt x="88" y="948"/>
                    </a:lnTo>
                    <a:lnTo>
                      <a:pt x="108" y="920"/>
                    </a:lnTo>
                    <a:lnTo>
                      <a:pt x="128" y="892"/>
                    </a:lnTo>
                    <a:lnTo>
                      <a:pt x="152" y="864"/>
                    </a:lnTo>
                    <a:lnTo>
                      <a:pt x="180" y="836"/>
                    </a:lnTo>
                    <a:lnTo>
                      <a:pt x="210" y="810"/>
                    </a:lnTo>
                    <a:lnTo>
                      <a:pt x="242" y="784"/>
                    </a:lnTo>
                    <a:lnTo>
                      <a:pt x="278" y="760"/>
                    </a:lnTo>
                    <a:lnTo>
                      <a:pt x="278" y="760"/>
                    </a:lnTo>
                    <a:lnTo>
                      <a:pt x="348" y="714"/>
                    </a:lnTo>
                    <a:lnTo>
                      <a:pt x="414" y="668"/>
                    </a:lnTo>
                    <a:lnTo>
                      <a:pt x="472" y="624"/>
                    </a:lnTo>
                    <a:lnTo>
                      <a:pt x="526" y="580"/>
                    </a:lnTo>
                    <a:lnTo>
                      <a:pt x="574" y="536"/>
                    </a:lnTo>
                    <a:lnTo>
                      <a:pt x="616" y="492"/>
                    </a:lnTo>
                    <a:lnTo>
                      <a:pt x="654" y="448"/>
                    </a:lnTo>
                    <a:lnTo>
                      <a:pt x="688" y="402"/>
                    </a:lnTo>
                    <a:lnTo>
                      <a:pt x="718" y="358"/>
                    </a:lnTo>
                    <a:lnTo>
                      <a:pt x="744" y="310"/>
                    </a:lnTo>
                    <a:lnTo>
                      <a:pt x="768" y="264"/>
                    </a:lnTo>
                    <a:lnTo>
                      <a:pt x="788" y="214"/>
                    </a:lnTo>
                    <a:lnTo>
                      <a:pt x="804" y="164"/>
                    </a:lnTo>
                    <a:lnTo>
                      <a:pt x="820" y="112"/>
                    </a:lnTo>
                    <a:lnTo>
                      <a:pt x="832" y="58"/>
                    </a:lnTo>
                    <a:lnTo>
                      <a:pt x="84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7" name="Freeform 58"/>
              <p:cNvSpPr>
                <a:spLocks/>
              </p:cNvSpPr>
              <p:nvPr/>
            </p:nvSpPr>
            <p:spPr bwMode="auto">
              <a:xfrm>
                <a:off x="785" y="1814"/>
                <a:ext cx="808" cy="1517"/>
              </a:xfrm>
              <a:custGeom>
                <a:avLst/>
                <a:gdLst/>
                <a:ahLst/>
                <a:cxnLst>
                  <a:cxn ang="0">
                    <a:pos x="32" y="1518"/>
                  </a:cxn>
                  <a:cxn ang="0">
                    <a:pos x="32" y="1518"/>
                  </a:cxn>
                  <a:cxn ang="0">
                    <a:pos x="26" y="1498"/>
                  </a:cxn>
                  <a:cxn ang="0">
                    <a:pos x="20" y="1474"/>
                  </a:cxn>
                  <a:cxn ang="0">
                    <a:pos x="14" y="1442"/>
                  </a:cxn>
                  <a:cxn ang="0">
                    <a:pos x="8" y="1404"/>
                  </a:cxn>
                  <a:cxn ang="0">
                    <a:pos x="2" y="1358"/>
                  </a:cxn>
                  <a:cxn ang="0">
                    <a:pos x="0" y="1308"/>
                  </a:cxn>
                  <a:cxn ang="0">
                    <a:pos x="2" y="1254"/>
                  </a:cxn>
                  <a:cxn ang="0">
                    <a:pos x="4" y="1226"/>
                  </a:cxn>
                  <a:cxn ang="0">
                    <a:pos x="8" y="1196"/>
                  </a:cxn>
                  <a:cxn ang="0">
                    <a:pos x="12" y="1166"/>
                  </a:cxn>
                  <a:cxn ang="0">
                    <a:pos x="18" y="1136"/>
                  </a:cxn>
                  <a:cxn ang="0">
                    <a:pos x="26" y="1106"/>
                  </a:cxn>
                  <a:cxn ang="0">
                    <a:pos x="36" y="1076"/>
                  </a:cxn>
                  <a:cxn ang="0">
                    <a:pos x="48" y="1046"/>
                  </a:cxn>
                  <a:cxn ang="0">
                    <a:pos x="62" y="1014"/>
                  </a:cxn>
                  <a:cxn ang="0">
                    <a:pos x="78" y="984"/>
                  </a:cxn>
                  <a:cxn ang="0">
                    <a:pos x="96" y="954"/>
                  </a:cxn>
                  <a:cxn ang="0">
                    <a:pos x="118" y="924"/>
                  </a:cxn>
                  <a:cxn ang="0">
                    <a:pos x="140" y="896"/>
                  </a:cxn>
                  <a:cxn ang="0">
                    <a:pos x="166" y="868"/>
                  </a:cxn>
                  <a:cxn ang="0">
                    <a:pos x="196" y="840"/>
                  </a:cxn>
                  <a:cxn ang="0">
                    <a:pos x="228" y="814"/>
                  </a:cxn>
                  <a:cxn ang="0">
                    <a:pos x="262" y="788"/>
                  </a:cxn>
                  <a:cxn ang="0">
                    <a:pos x="262" y="788"/>
                  </a:cxn>
                  <a:cxn ang="0">
                    <a:pos x="332" y="738"/>
                  </a:cxn>
                  <a:cxn ang="0">
                    <a:pos x="396" y="690"/>
                  </a:cxn>
                  <a:cxn ang="0">
                    <a:pos x="454" y="642"/>
                  </a:cxn>
                  <a:cxn ang="0">
                    <a:pos x="506" y="596"/>
                  </a:cxn>
                  <a:cxn ang="0">
                    <a:pos x="552" y="550"/>
                  </a:cxn>
                  <a:cxn ang="0">
                    <a:pos x="594" y="504"/>
                  </a:cxn>
                  <a:cxn ang="0">
                    <a:pos x="630" y="458"/>
                  </a:cxn>
                  <a:cxn ang="0">
                    <a:pos x="664" y="412"/>
                  </a:cxn>
                  <a:cxn ang="0">
                    <a:pos x="692" y="364"/>
                  </a:cxn>
                  <a:cxn ang="0">
                    <a:pos x="716" y="316"/>
                  </a:cxn>
                  <a:cxn ang="0">
                    <a:pos x="738" y="268"/>
                  </a:cxn>
                  <a:cxn ang="0">
                    <a:pos x="758" y="218"/>
                  </a:cxn>
                  <a:cxn ang="0">
                    <a:pos x="772" y="166"/>
                  </a:cxn>
                  <a:cxn ang="0">
                    <a:pos x="786" y="112"/>
                  </a:cxn>
                  <a:cxn ang="0">
                    <a:pos x="798" y="58"/>
                  </a:cxn>
                  <a:cxn ang="0">
                    <a:pos x="808" y="0"/>
                  </a:cxn>
                </a:cxnLst>
                <a:rect l="0" t="0" r="r" b="b"/>
                <a:pathLst>
                  <a:path w="808" h="1518">
                    <a:moveTo>
                      <a:pt x="32" y="1518"/>
                    </a:moveTo>
                    <a:lnTo>
                      <a:pt x="32" y="1518"/>
                    </a:lnTo>
                    <a:lnTo>
                      <a:pt x="26" y="1498"/>
                    </a:lnTo>
                    <a:lnTo>
                      <a:pt x="20" y="1474"/>
                    </a:lnTo>
                    <a:lnTo>
                      <a:pt x="14" y="1442"/>
                    </a:lnTo>
                    <a:lnTo>
                      <a:pt x="8" y="1404"/>
                    </a:lnTo>
                    <a:lnTo>
                      <a:pt x="2" y="1358"/>
                    </a:lnTo>
                    <a:lnTo>
                      <a:pt x="0" y="1308"/>
                    </a:lnTo>
                    <a:lnTo>
                      <a:pt x="2" y="1254"/>
                    </a:lnTo>
                    <a:lnTo>
                      <a:pt x="4" y="1226"/>
                    </a:lnTo>
                    <a:lnTo>
                      <a:pt x="8" y="1196"/>
                    </a:lnTo>
                    <a:lnTo>
                      <a:pt x="12" y="1166"/>
                    </a:lnTo>
                    <a:lnTo>
                      <a:pt x="18" y="1136"/>
                    </a:lnTo>
                    <a:lnTo>
                      <a:pt x="26" y="1106"/>
                    </a:lnTo>
                    <a:lnTo>
                      <a:pt x="36" y="1076"/>
                    </a:lnTo>
                    <a:lnTo>
                      <a:pt x="48" y="1046"/>
                    </a:lnTo>
                    <a:lnTo>
                      <a:pt x="62" y="1014"/>
                    </a:lnTo>
                    <a:lnTo>
                      <a:pt x="78" y="984"/>
                    </a:lnTo>
                    <a:lnTo>
                      <a:pt x="96" y="954"/>
                    </a:lnTo>
                    <a:lnTo>
                      <a:pt x="118" y="924"/>
                    </a:lnTo>
                    <a:lnTo>
                      <a:pt x="140" y="896"/>
                    </a:lnTo>
                    <a:lnTo>
                      <a:pt x="166" y="868"/>
                    </a:lnTo>
                    <a:lnTo>
                      <a:pt x="196" y="840"/>
                    </a:lnTo>
                    <a:lnTo>
                      <a:pt x="228" y="814"/>
                    </a:lnTo>
                    <a:lnTo>
                      <a:pt x="262" y="788"/>
                    </a:lnTo>
                    <a:lnTo>
                      <a:pt x="262" y="788"/>
                    </a:lnTo>
                    <a:lnTo>
                      <a:pt x="332" y="738"/>
                    </a:lnTo>
                    <a:lnTo>
                      <a:pt x="396" y="690"/>
                    </a:lnTo>
                    <a:lnTo>
                      <a:pt x="454" y="642"/>
                    </a:lnTo>
                    <a:lnTo>
                      <a:pt x="506" y="596"/>
                    </a:lnTo>
                    <a:lnTo>
                      <a:pt x="552" y="550"/>
                    </a:lnTo>
                    <a:lnTo>
                      <a:pt x="594" y="504"/>
                    </a:lnTo>
                    <a:lnTo>
                      <a:pt x="630" y="458"/>
                    </a:lnTo>
                    <a:lnTo>
                      <a:pt x="664" y="412"/>
                    </a:lnTo>
                    <a:lnTo>
                      <a:pt x="692" y="364"/>
                    </a:lnTo>
                    <a:lnTo>
                      <a:pt x="716" y="316"/>
                    </a:lnTo>
                    <a:lnTo>
                      <a:pt x="738" y="268"/>
                    </a:lnTo>
                    <a:lnTo>
                      <a:pt x="758" y="218"/>
                    </a:lnTo>
                    <a:lnTo>
                      <a:pt x="772" y="166"/>
                    </a:lnTo>
                    <a:lnTo>
                      <a:pt x="786" y="112"/>
                    </a:lnTo>
                    <a:lnTo>
                      <a:pt x="798" y="58"/>
                    </a:lnTo>
                    <a:lnTo>
                      <a:pt x="80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8" name="Freeform 59"/>
              <p:cNvSpPr>
                <a:spLocks/>
              </p:cNvSpPr>
              <p:nvPr/>
            </p:nvSpPr>
            <p:spPr bwMode="auto">
              <a:xfrm>
                <a:off x="820" y="1787"/>
                <a:ext cx="769" cy="1559"/>
              </a:xfrm>
              <a:custGeom>
                <a:avLst/>
                <a:gdLst/>
                <a:ahLst/>
                <a:cxnLst>
                  <a:cxn ang="0">
                    <a:pos x="38" y="1558"/>
                  </a:cxn>
                  <a:cxn ang="0">
                    <a:pos x="38" y="1558"/>
                  </a:cxn>
                  <a:cxn ang="0">
                    <a:pos x="32" y="1538"/>
                  </a:cxn>
                  <a:cxn ang="0">
                    <a:pos x="26" y="1514"/>
                  </a:cxn>
                  <a:cxn ang="0">
                    <a:pos x="18" y="1482"/>
                  </a:cxn>
                  <a:cxn ang="0">
                    <a:pos x="10" y="1442"/>
                  </a:cxn>
                  <a:cxn ang="0">
                    <a:pos x="4" y="1398"/>
                  </a:cxn>
                  <a:cxn ang="0">
                    <a:pos x="0" y="1348"/>
                  </a:cxn>
                  <a:cxn ang="0">
                    <a:pos x="0" y="1292"/>
                  </a:cxn>
                  <a:cxn ang="0">
                    <a:pos x="2" y="1264"/>
                  </a:cxn>
                  <a:cxn ang="0">
                    <a:pos x="4" y="1234"/>
                  </a:cxn>
                  <a:cxn ang="0">
                    <a:pos x="8" y="1204"/>
                  </a:cxn>
                  <a:cxn ang="0">
                    <a:pos x="14" y="1174"/>
                  </a:cxn>
                  <a:cxn ang="0">
                    <a:pos x="20" y="1144"/>
                  </a:cxn>
                  <a:cxn ang="0">
                    <a:pos x="30" y="1112"/>
                  </a:cxn>
                  <a:cxn ang="0">
                    <a:pos x="40" y="1080"/>
                  </a:cxn>
                  <a:cxn ang="0">
                    <a:pos x="54" y="1050"/>
                  </a:cxn>
                  <a:cxn ang="0">
                    <a:pos x="68" y="1018"/>
                  </a:cxn>
                  <a:cxn ang="0">
                    <a:pos x="86" y="988"/>
                  </a:cxn>
                  <a:cxn ang="0">
                    <a:pos x="106" y="958"/>
                  </a:cxn>
                  <a:cxn ang="0">
                    <a:pos x="128" y="926"/>
                  </a:cxn>
                  <a:cxn ang="0">
                    <a:pos x="154" y="898"/>
                  </a:cxn>
                  <a:cxn ang="0">
                    <a:pos x="182" y="868"/>
                  </a:cxn>
                  <a:cxn ang="0">
                    <a:pos x="214" y="840"/>
                  </a:cxn>
                  <a:cxn ang="0">
                    <a:pos x="248" y="814"/>
                  </a:cxn>
                  <a:cxn ang="0">
                    <a:pos x="248" y="814"/>
                  </a:cxn>
                  <a:cxn ang="0">
                    <a:pos x="316" y="760"/>
                  </a:cxn>
                  <a:cxn ang="0">
                    <a:pos x="378" y="710"/>
                  </a:cxn>
                  <a:cxn ang="0">
                    <a:pos x="434" y="660"/>
                  </a:cxn>
                  <a:cxn ang="0">
                    <a:pos x="484" y="610"/>
                  </a:cxn>
                  <a:cxn ang="0">
                    <a:pos x="530" y="562"/>
                  </a:cxn>
                  <a:cxn ang="0">
                    <a:pos x="570" y="514"/>
                  </a:cxn>
                  <a:cxn ang="0">
                    <a:pos x="606" y="466"/>
                  </a:cxn>
                  <a:cxn ang="0">
                    <a:pos x="638" y="418"/>
                  </a:cxn>
                  <a:cxn ang="0">
                    <a:pos x="664" y="370"/>
                  </a:cxn>
                  <a:cxn ang="0">
                    <a:pos x="688" y="322"/>
                  </a:cxn>
                  <a:cxn ang="0">
                    <a:pos x="708" y="272"/>
                  </a:cxn>
                  <a:cxn ang="0">
                    <a:pos x="726" y="220"/>
                  </a:cxn>
                  <a:cxn ang="0">
                    <a:pos x="740" y="168"/>
                  </a:cxn>
                  <a:cxn ang="0">
                    <a:pos x="752" y="114"/>
                  </a:cxn>
                  <a:cxn ang="0">
                    <a:pos x="762" y="58"/>
                  </a:cxn>
                  <a:cxn ang="0">
                    <a:pos x="770" y="0"/>
                  </a:cxn>
                </a:cxnLst>
                <a:rect l="0" t="0" r="r" b="b"/>
                <a:pathLst>
                  <a:path w="770" h="1558">
                    <a:moveTo>
                      <a:pt x="38" y="1558"/>
                    </a:moveTo>
                    <a:lnTo>
                      <a:pt x="38" y="1558"/>
                    </a:lnTo>
                    <a:lnTo>
                      <a:pt x="32" y="1538"/>
                    </a:lnTo>
                    <a:lnTo>
                      <a:pt x="26" y="1514"/>
                    </a:lnTo>
                    <a:lnTo>
                      <a:pt x="18" y="1482"/>
                    </a:lnTo>
                    <a:lnTo>
                      <a:pt x="10" y="1442"/>
                    </a:lnTo>
                    <a:lnTo>
                      <a:pt x="4" y="1398"/>
                    </a:lnTo>
                    <a:lnTo>
                      <a:pt x="0" y="1348"/>
                    </a:lnTo>
                    <a:lnTo>
                      <a:pt x="0" y="1292"/>
                    </a:lnTo>
                    <a:lnTo>
                      <a:pt x="2" y="1264"/>
                    </a:lnTo>
                    <a:lnTo>
                      <a:pt x="4" y="1234"/>
                    </a:lnTo>
                    <a:lnTo>
                      <a:pt x="8" y="1204"/>
                    </a:lnTo>
                    <a:lnTo>
                      <a:pt x="14" y="1174"/>
                    </a:lnTo>
                    <a:lnTo>
                      <a:pt x="20" y="1144"/>
                    </a:lnTo>
                    <a:lnTo>
                      <a:pt x="30" y="1112"/>
                    </a:lnTo>
                    <a:lnTo>
                      <a:pt x="40" y="1080"/>
                    </a:lnTo>
                    <a:lnTo>
                      <a:pt x="54" y="1050"/>
                    </a:lnTo>
                    <a:lnTo>
                      <a:pt x="68" y="1018"/>
                    </a:lnTo>
                    <a:lnTo>
                      <a:pt x="86" y="988"/>
                    </a:lnTo>
                    <a:lnTo>
                      <a:pt x="106" y="958"/>
                    </a:lnTo>
                    <a:lnTo>
                      <a:pt x="128" y="926"/>
                    </a:lnTo>
                    <a:lnTo>
                      <a:pt x="154" y="898"/>
                    </a:lnTo>
                    <a:lnTo>
                      <a:pt x="182" y="868"/>
                    </a:lnTo>
                    <a:lnTo>
                      <a:pt x="214" y="840"/>
                    </a:lnTo>
                    <a:lnTo>
                      <a:pt x="248" y="814"/>
                    </a:lnTo>
                    <a:lnTo>
                      <a:pt x="248" y="814"/>
                    </a:lnTo>
                    <a:lnTo>
                      <a:pt x="316" y="760"/>
                    </a:lnTo>
                    <a:lnTo>
                      <a:pt x="378" y="710"/>
                    </a:lnTo>
                    <a:lnTo>
                      <a:pt x="434" y="660"/>
                    </a:lnTo>
                    <a:lnTo>
                      <a:pt x="484" y="610"/>
                    </a:lnTo>
                    <a:lnTo>
                      <a:pt x="530" y="562"/>
                    </a:lnTo>
                    <a:lnTo>
                      <a:pt x="570" y="514"/>
                    </a:lnTo>
                    <a:lnTo>
                      <a:pt x="606" y="466"/>
                    </a:lnTo>
                    <a:lnTo>
                      <a:pt x="638" y="418"/>
                    </a:lnTo>
                    <a:lnTo>
                      <a:pt x="664" y="370"/>
                    </a:lnTo>
                    <a:lnTo>
                      <a:pt x="688" y="322"/>
                    </a:lnTo>
                    <a:lnTo>
                      <a:pt x="708" y="272"/>
                    </a:lnTo>
                    <a:lnTo>
                      <a:pt x="726" y="220"/>
                    </a:lnTo>
                    <a:lnTo>
                      <a:pt x="740" y="168"/>
                    </a:lnTo>
                    <a:lnTo>
                      <a:pt x="752" y="114"/>
                    </a:lnTo>
                    <a:lnTo>
                      <a:pt x="762" y="58"/>
                    </a:lnTo>
                    <a:lnTo>
                      <a:pt x="77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9" name="Freeform 60"/>
              <p:cNvSpPr>
                <a:spLocks/>
              </p:cNvSpPr>
              <p:nvPr/>
            </p:nvSpPr>
            <p:spPr bwMode="auto">
              <a:xfrm>
                <a:off x="853" y="1765"/>
                <a:ext cx="731" cy="1599"/>
              </a:xfrm>
              <a:custGeom>
                <a:avLst/>
                <a:gdLst/>
                <a:ahLst/>
                <a:cxnLst>
                  <a:cxn ang="0">
                    <a:pos x="48" y="1598"/>
                  </a:cxn>
                  <a:cxn ang="0">
                    <a:pos x="48" y="1598"/>
                  </a:cxn>
                  <a:cxn ang="0">
                    <a:pos x="40" y="1578"/>
                  </a:cxn>
                  <a:cxn ang="0">
                    <a:pos x="32" y="1554"/>
                  </a:cxn>
                  <a:cxn ang="0">
                    <a:pos x="24" y="1522"/>
                  </a:cxn>
                  <a:cxn ang="0">
                    <a:pos x="16" y="1482"/>
                  </a:cxn>
                  <a:cxn ang="0">
                    <a:pos x="8" y="1438"/>
                  </a:cxn>
                  <a:cxn ang="0">
                    <a:pos x="2" y="1386"/>
                  </a:cxn>
                  <a:cxn ang="0">
                    <a:pos x="0" y="1332"/>
                  </a:cxn>
                  <a:cxn ang="0">
                    <a:pos x="2" y="1302"/>
                  </a:cxn>
                  <a:cxn ang="0">
                    <a:pos x="2" y="1274"/>
                  </a:cxn>
                  <a:cxn ang="0">
                    <a:pos x="6" y="1242"/>
                  </a:cxn>
                  <a:cxn ang="0">
                    <a:pos x="10" y="1212"/>
                  </a:cxn>
                  <a:cxn ang="0">
                    <a:pos x="16" y="1180"/>
                  </a:cxn>
                  <a:cxn ang="0">
                    <a:pos x="24" y="1148"/>
                  </a:cxn>
                  <a:cxn ang="0">
                    <a:pos x="34" y="1118"/>
                  </a:cxn>
                  <a:cxn ang="0">
                    <a:pos x="46" y="1086"/>
                  </a:cxn>
                  <a:cxn ang="0">
                    <a:pos x="62" y="1054"/>
                  </a:cxn>
                  <a:cxn ang="0">
                    <a:pos x="78" y="1022"/>
                  </a:cxn>
                  <a:cxn ang="0">
                    <a:pos x="96" y="990"/>
                  </a:cxn>
                  <a:cxn ang="0">
                    <a:pos x="118" y="958"/>
                  </a:cxn>
                  <a:cxn ang="0">
                    <a:pos x="142" y="928"/>
                  </a:cxn>
                  <a:cxn ang="0">
                    <a:pos x="170" y="898"/>
                  </a:cxn>
                  <a:cxn ang="0">
                    <a:pos x="200" y="868"/>
                  </a:cxn>
                  <a:cxn ang="0">
                    <a:pos x="234" y="840"/>
                  </a:cxn>
                  <a:cxn ang="0">
                    <a:pos x="234" y="840"/>
                  </a:cxn>
                  <a:cxn ang="0">
                    <a:pos x="300" y="784"/>
                  </a:cxn>
                  <a:cxn ang="0">
                    <a:pos x="362" y="730"/>
                  </a:cxn>
                  <a:cxn ang="0">
                    <a:pos x="416" y="678"/>
                  </a:cxn>
                  <a:cxn ang="0">
                    <a:pos x="466" y="626"/>
                  </a:cxn>
                  <a:cxn ang="0">
                    <a:pos x="510" y="576"/>
                  </a:cxn>
                  <a:cxn ang="0">
                    <a:pos x="548" y="526"/>
                  </a:cxn>
                  <a:cxn ang="0">
                    <a:pos x="584" y="476"/>
                  </a:cxn>
                  <a:cxn ang="0">
                    <a:pos x="614" y="426"/>
                  </a:cxn>
                  <a:cxn ang="0">
                    <a:pos x="638" y="378"/>
                  </a:cxn>
                  <a:cxn ang="0">
                    <a:pos x="662" y="326"/>
                  </a:cxn>
                  <a:cxn ang="0">
                    <a:pos x="680" y="276"/>
                  </a:cxn>
                  <a:cxn ang="0">
                    <a:pos x="696" y="224"/>
                  </a:cxn>
                  <a:cxn ang="0">
                    <a:pos x="708" y="170"/>
                  </a:cxn>
                  <a:cxn ang="0">
                    <a:pos x="718" y="116"/>
                  </a:cxn>
                  <a:cxn ang="0">
                    <a:pos x="726" y="58"/>
                  </a:cxn>
                  <a:cxn ang="0">
                    <a:pos x="732" y="0"/>
                  </a:cxn>
                </a:cxnLst>
                <a:rect l="0" t="0" r="r" b="b"/>
                <a:pathLst>
                  <a:path w="732" h="1598">
                    <a:moveTo>
                      <a:pt x="48" y="1598"/>
                    </a:moveTo>
                    <a:lnTo>
                      <a:pt x="48" y="1598"/>
                    </a:lnTo>
                    <a:lnTo>
                      <a:pt x="40" y="1578"/>
                    </a:lnTo>
                    <a:lnTo>
                      <a:pt x="32" y="1554"/>
                    </a:lnTo>
                    <a:lnTo>
                      <a:pt x="24" y="1522"/>
                    </a:lnTo>
                    <a:lnTo>
                      <a:pt x="16" y="1482"/>
                    </a:lnTo>
                    <a:lnTo>
                      <a:pt x="8" y="1438"/>
                    </a:lnTo>
                    <a:lnTo>
                      <a:pt x="2" y="1386"/>
                    </a:lnTo>
                    <a:lnTo>
                      <a:pt x="0" y="1332"/>
                    </a:lnTo>
                    <a:lnTo>
                      <a:pt x="2" y="1302"/>
                    </a:lnTo>
                    <a:lnTo>
                      <a:pt x="2" y="1274"/>
                    </a:lnTo>
                    <a:lnTo>
                      <a:pt x="6" y="1242"/>
                    </a:lnTo>
                    <a:lnTo>
                      <a:pt x="10" y="1212"/>
                    </a:lnTo>
                    <a:lnTo>
                      <a:pt x="16" y="1180"/>
                    </a:lnTo>
                    <a:lnTo>
                      <a:pt x="24" y="1148"/>
                    </a:lnTo>
                    <a:lnTo>
                      <a:pt x="34" y="1118"/>
                    </a:lnTo>
                    <a:lnTo>
                      <a:pt x="46" y="1086"/>
                    </a:lnTo>
                    <a:lnTo>
                      <a:pt x="62" y="1054"/>
                    </a:lnTo>
                    <a:lnTo>
                      <a:pt x="78" y="1022"/>
                    </a:lnTo>
                    <a:lnTo>
                      <a:pt x="96" y="990"/>
                    </a:lnTo>
                    <a:lnTo>
                      <a:pt x="118" y="958"/>
                    </a:lnTo>
                    <a:lnTo>
                      <a:pt x="142" y="928"/>
                    </a:lnTo>
                    <a:lnTo>
                      <a:pt x="170" y="898"/>
                    </a:lnTo>
                    <a:lnTo>
                      <a:pt x="200" y="868"/>
                    </a:lnTo>
                    <a:lnTo>
                      <a:pt x="234" y="840"/>
                    </a:lnTo>
                    <a:lnTo>
                      <a:pt x="234" y="840"/>
                    </a:lnTo>
                    <a:lnTo>
                      <a:pt x="300" y="784"/>
                    </a:lnTo>
                    <a:lnTo>
                      <a:pt x="362" y="730"/>
                    </a:lnTo>
                    <a:lnTo>
                      <a:pt x="416" y="678"/>
                    </a:lnTo>
                    <a:lnTo>
                      <a:pt x="466" y="626"/>
                    </a:lnTo>
                    <a:lnTo>
                      <a:pt x="510" y="576"/>
                    </a:lnTo>
                    <a:lnTo>
                      <a:pt x="548" y="526"/>
                    </a:lnTo>
                    <a:lnTo>
                      <a:pt x="584" y="476"/>
                    </a:lnTo>
                    <a:lnTo>
                      <a:pt x="614" y="426"/>
                    </a:lnTo>
                    <a:lnTo>
                      <a:pt x="638" y="378"/>
                    </a:lnTo>
                    <a:lnTo>
                      <a:pt x="662" y="326"/>
                    </a:lnTo>
                    <a:lnTo>
                      <a:pt x="680" y="276"/>
                    </a:lnTo>
                    <a:lnTo>
                      <a:pt x="696" y="224"/>
                    </a:lnTo>
                    <a:lnTo>
                      <a:pt x="708" y="170"/>
                    </a:lnTo>
                    <a:lnTo>
                      <a:pt x="718" y="116"/>
                    </a:lnTo>
                    <a:lnTo>
                      <a:pt x="726" y="58"/>
                    </a:lnTo>
                    <a:lnTo>
                      <a:pt x="73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0" name="Freeform 61"/>
              <p:cNvSpPr>
                <a:spLocks/>
              </p:cNvSpPr>
              <p:nvPr/>
            </p:nvSpPr>
            <p:spPr bwMode="auto">
              <a:xfrm>
                <a:off x="891" y="1740"/>
                <a:ext cx="690" cy="1633"/>
              </a:xfrm>
              <a:custGeom>
                <a:avLst/>
                <a:gdLst/>
                <a:ahLst/>
                <a:cxnLst>
                  <a:cxn ang="0">
                    <a:pos x="56" y="1636"/>
                  </a:cxn>
                  <a:cxn ang="0">
                    <a:pos x="56" y="1636"/>
                  </a:cxn>
                  <a:cxn ang="0">
                    <a:pos x="48" y="1616"/>
                  </a:cxn>
                  <a:cxn ang="0">
                    <a:pos x="38" y="1592"/>
                  </a:cxn>
                  <a:cxn ang="0">
                    <a:pos x="30" y="1560"/>
                  </a:cxn>
                  <a:cxn ang="0">
                    <a:pos x="20" y="1522"/>
                  </a:cxn>
                  <a:cxn ang="0">
                    <a:pos x="10" y="1476"/>
                  </a:cxn>
                  <a:cxn ang="0">
                    <a:pos x="4" y="1426"/>
                  </a:cxn>
                  <a:cxn ang="0">
                    <a:pos x="0" y="1370"/>
                  </a:cxn>
                  <a:cxn ang="0">
                    <a:pos x="0" y="1342"/>
                  </a:cxn>
                  <a:cxn ang="0">
                    <a:pos x="0" y="1312"/>
                  </a:cxn>
                  <a:cxn ang="0">
                    <a:pos x="2" y="1280"/>
                  </a:cxn>
                  <a:cxn ang="0">
                    <a:pos x="6" y="1250"/>
                  </a:cxn>
                  <a:cxn ang="0">
                    <a:pos x="12" y="1218"/>
                  </a:cxn>
                  <a:cxn ang="0">
                    <a:pos x="18" y="1186"/>
                  </a:cxn>
                  <a:cxn ang="0">
                    <a:pos x="28" y="1154"/>
                  </a:cxn>
                  <a:cxn ang="0">
                    <a:pos x="38" y="1120"/>
                  </a:cxn>
                  <a:cxn ang="0">
                    <a:pos x="52" y="1088"/>
                  </a:cxn>
                  <a:cxn ang="0">
                    <a:pos x="68" y="1056"/>
                  </a:cxn>
                  <a:cxn ang="0">
                    <a:pos x="86" y="1022"/>
                  </a:cxn>
                  <a:cxn ang="0">
                    <a:pos x="106" y="990"/>
                  </a:cxn>
                  <a:cxn ang="0">
                    <a:pos x="130" y="958"/>
                  </a:cxn>
                  <a:cxn ang="0">
                    <a:pos x="156" y="928"/>
                  </a:cxn>
                  <a:cxn ang="0">
                    <a:pos x="186" y="896"/>
                  </a:cxn>
                  <a:cxn ang="0">
                    <a:pos x="218" y="866"/>
                  </a:cxn>
                  <a:cxn ang="0">
                    <a:pos x="218" y="866"/>
                  </a:cxn>
                  <a:cxn ang="0">
                    <a:pos x="284" y="808"/>
                  </a:cxn>
                  <a:cxn ang="0">
                    <a:pos x="344" y="750"/>
                  </a:cxn>
                  <a:cxn ang="0">
                    <a:pos x="396" y="696"/>
                  </a:cxn>
                  <a:cxn ang="0">
                    <a:pos x="444" y="642"/>
                  </a:cxn>
                  <a:cxn ang="0">
                    <a:pos x="488" y="590"/>
                  </a:cxn>
                  <a:cxn ang="0">
                    <a:pos x="524" y="538"/>
                  </a:cxn>
                  <a:cxn ang="0">
                    <a:pos x="558" y="486"/>
                  </a:cxn>
                  <a:cxn ang="0">
                    <a:pos x="586" y="436"/>
                  </a:cxn>
                  <a:cxn ang="0">
                    <a:pos x="610" y="384"/>
                  </a:cxn>
                  <a:cxn ang="0">
                    <a:pos x="632" y="334"/>
                  </a:cxn>
                  <a:cxn ang="0">
                    <a:pos x="648" y="280"/>
                  </a:cxn>
                  <a:cxn ang="0">
                    <a:pos x="662" y="228"/>
                  </a:cxn>
                  <a:cxn ang="0">
                    <a:pos x="674" y="174"/>
                  </a:cxn>
                  <a:cxn ang="0">
                    <a:pos x="682" y="118"/>
                  </a:cxn>
                  <a:cxn ang="0">
                    <a:pos x="688" y="60"/>
                  </a:cxn>
                  <a:cxn ang="0">
                    <a:pos x="692" y="0"/>
                  </a:cxn>
                </a:cxnLst>
                <a:rect l="0" t="0" r="r" b="b"/>
                <a:pathLst>
                  <a:path w="692" h="1636">
                    <a:moveTo>
                      <a:pt x="56" y="1636"/>
                    </a:moveTo>
                    <a:lnTo>
                      <a:pt x="56" y="1636"/>
                    </a:lnTo>
                    <a:lnTo>
                      <a:pt x="48" y="1616"/>
                    </a:lnTo>
                    <a:lnTo>
                      <a:pt x="38" y="1592"/>
                    </a:lnTo>
                    <a:lnTo>
                      <a:pt x="30" y="1560"/>
                    </a:lnTo>
                    <a:lnTo>
                      <a:pt x="20" y="1522"/>
                    </a:lnTo>
                    <a:lnTo>
                      <a:pt x="10" y="1476"/>
                    </a:lnTo>
                    <a:lnTo>
                      <a:pt x="4" y="1426"/>
                    </a:lnTo>
                    <a:lnTo>
                      <a:pt x="0" y="1370"/>
                    </a:lnTo>
                    <a:lnTo>
                      <a:pt x="0" y="1342"/>
                    </a:lnTo>
                    <a:lnTo>
                      <a:pt x="0" y="1312"/>
                    </a:lnTo>
                    <a:lnTo>
                      <a:pt x="2" y="1280"/>
                    </a:lnTo>
                    <a:lnTo>
                      <a:pt x="6" y="1250"/>
                    </a:lnTo>
                    <a:lnTo>
                      <a:pt x="12" y="1218"/>
                    </a:lnTo>
                    <a:lnTo>
                      <a:pt x="18" y="1186"/>
                    </a:lnTo>
                    <a:lnTo>
                      <a:pt x="28" y="1154"/>
                    </a:lnTo>
                    <a:lnTo>
                      <a:pt x="38" y="1120"/>
                    </a:lnTo>
                    <a:lnTo>
                      <a:pt x="52" y="1088"/>
                    </a:lnTo>
                    <a:lnTo>
                      <a:pt x="68" y="1056"/>
                    </a:lnTo>
                    <a:lnTo>
                      <a:pt x="86" y="1022"/>
                    </a:lnTo>
                    <a:lnTo>
                      <a:pt x="106" y="990"/>
                    </a:lnTo>
                    <a:lnTo>
                      <a:pt x="130" y="958"/>
                    </a:lnTo>
                    <a:lnTo>
                      <a:pt x="156" y="928"/>
                    </a:lnTo>
                    <a:lnTo>
                      <a:pt x="186" y="896"/>
                    </a:lnTo>
                    <a:lnTo>
                      <a:pt x="218" y="866"/>
                    </a:lnTo>
                    <a:lnTo>
                      <a:pt x="218" y="866"/>
                    </a:lnTo>
                    <a:lnTo>
                      <a:pt x="284" y="808"/>
                    </a:lnTo>
                    <a:lnTo>
                      <a:pt x="344" y="750"/>
                    </a:lnTo>
                    <a:lnTo>
                      <a:pt x="396" y="696"/>
                    </a:lnTo>
                    <a:lnTo>
                      <a:pt x="444" y="642"/>
                    </a:lnTo>
                    <a:lnTo>
                      <a:pt x="488" y="590"/>
                    </a:lnTo>
                    <a:lnTo>
                      <a:pt x="524" y="538"/>
                    </a:lnTo>
                    <a:lnTo>
                      <a:pt x="558" y="486"/>
                    </a:lnTo>
                    <a:lnTo>
                      <a:pt x="586" y="436"/>
                    </a:lnTo>
                    <a:lnTo>
                      <a:pt x="610" y="384"/>
                    </a:lnTo>
                    <a:lnTo>
                      <a:pt x="632" y="334"/>
                    </a:lnTo>
                    <a:lnTo>
                      <a:pt x="648" y="280"/>
                    </a:lnTo>
                    <a:lnTo>
                      <a:pt x="662" y="228"/>
                    </a:lnTo>
                    <a:lnTo>
                      <a:pt x="674" y="174"/>
                    </a:lnTo>
                    <a:lnTo>
                      <a:pt x="682" y="118"/>
                    </a:lnTo>
                    <a:lnTo>
                      <a:pt x="688" y="60"/>
                    </a:lnTo>
                    <a:lnTo>
                      <a:pt x="6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1" name="Freeform 62"/>
              <p:cNvSpPr>
                <a:spLocks/>
              </p:cNvSpPr>
              <p:nvPr/>
            </p:nvSpPr>
            <p:spPr bwMode="auto">
              <a:xfrm>
                <a:off x="926" y="1716"/>
                <a:ext cx="654" cy="1673"/>
              </a:xfrm>
              <a:custGeom>
                <a:avLst/>
                <a:gdLst/>
                <a:ahLst/>
                <a:cxnLst>
                  <a:cxn ang="0">
                    <a:pos x="66" y="1672"/>
                  </a:cxn>
                  <a:cxn ang="0">
                    <a:pos x="66" y="1672"/>
                  </a:cxn>
                  <a:cxn ang="0">
                    <a:pos x="56" y="1652"/>
                  </a:cxn>
                  <a:cxn ang="0">
                    <a:pos x="48" y="1630"/>
                  </a:cxn>
                  <a:cxn ang="0">
                    <a:pos x="36" y="1598"/>
                  </a:cxn>
                  <a:cxn ang="0">
                    <a:pos x="26" y="1558"/>
                  </a:cxn>
                  <a:cxn ang="0">
                    <a:pos x="16" y="1514"/>
                  </a:cxn>
                  <a:cxn ang="0">
                    <a:pos x="6" y="1462"/>
                  </a:cxn>
                  <a:cxn ang="0">
                    <a:pos x="2" y="1408"/>
                  </a:cxn>
                  <a:cxn ang="0">
                    <a:pos x="0" y="1378"/>
                  </a:cxn>
                  <a:cxn ang="0">
                    <a:pos x="0" y="1348"/>
                  </a:cxn>
                  <a:cxn ang="0">
                    <a:pos x="2" y="1316"/>
                  </a:cxn>
                  <a:cxn ang="0">
                    <a:pos x="4" y="1286"/>
                  </a:cxn>
                  <a:cxn ang="0">
                    <a:pos x="8" y="1252"/>
                  </a:cxn>
                  <a:cxn ang="0">
                    <a:pos x="14" y="1220"/>
                  </a:cxn>
                  <a:cxn ang="0">
                    <a:pos x="22" y="1188"/>
                  </a:cxn>
                  <a:cxn ang="0">
                    <a:pos x="32" y="1154"/>
                  </a:cxn>
                  <a:cxn ang="0">
                    <a:pos x="46" y="1120"/>
                  </a:cxn>
                  <a:cxn ang="0">
                    <a:pos x="60" y="1088"/>
                  </a:cxn>
                  <a:cxn ang="0">
                    <a:pos x="78" y="1054"/>
                  </a:cxn>
                  <a:cxn ang="0">
                    <a:pos x="96" y="1020"/>
                  </a:cxn>
                  <a:cxn ang="0">
                    <a:pos x="120" y="988"/>
                  </a:cxn>
                  <a:cxn ang="0">
                    <a:pos x="146" y="954"/>
                  </a:cxn>
                  <a:cxn ang="0">
                    <a:pos x="174" y="922"/>
                  </a:cxn>
                  <a:cxn ang="0">
                    <a:pos x="206" y="890"/>
                  </a:cxn>
                  <a:cxn ang="0">
                    <a:pos x="206" y="890"/>
                  </a:cxn>
                  <a:cxn ang="0">
                    <a:pos x="270" y="830"/>
                  </a:cxn>
                  <a:cxn ang="0">
                    <a:pos x="326" y="770"/>
                  </a:cxn>
                  <a:cxn ang="0">
                    <a:pos x="378" y="712"/>
                  </a:cxn>
                  <a:cxn ang="0">
                    <a:pos x="426" y="656"/>
                  </a:cxn>
                  <a:cxn ang="0">
                    <a:pos x="466" y="602"/>
                  </a:cxn>
                  <a:cxn ang="0">
                    <a:pos x="502" y="548"/>
                  </a:cxn>
                  <a:cxn ang="0">
                    <a:pos x="534" y="496"/>
                  </a:cxn>
                  <a:cxn ang="0">
                    <a:pos x="560" y="442"/>
                  </a:cxn>
                  <a:cxn ang="0">
                    <a:pos x="584" y="390"/>
                  </a:cxn>
                  <a:cxn ang="0">
                    <a:pos x="602" y="338"/>
                  </a:cxn>
                  <a:cxn ang="0">
                    <a:pos x="618" y="284"/>
                  </a:cxn>
                  <a:cxn ang="0">
                    <a:pos x="630" y="230"/>
                  </a:cxn>
                  <a:cxn ang="0">
                    <a:pos x="640" y="176"/>
                  </a:cxn>
                  <a:cxn ang="0">
                    <a:pos x="646" y="120"/>
                  </a:cxn>
                  <a:cxn ang="0">
                    <a:pos x="652" y="62"/>
                  </a:cxn>
                  <a:cxn ang="0">
                    <a:pos x="654" y="0"/>
                  </a:cxn>
                </a:cxnLst>
                <a:rect l="0" t="0" r="r" b="b"/>
                <a:pathLst>
                  <a:path w="654" h="1672">
                    <a:moveTo>
                      <a:pt x="66" y="1672"/>
                    </a:moveTo>
                    <a:lnTo>
                      <a:pt x="66" y="1672"/>
                    </a:lnTo>
                    <a:lnTo>
                      <a:pt x="56" y="1652"/>
                    </a:lnTo>
                    <a:lnTo>
                      <a:pt x="48" y="1630"/>
                    </a:lnTo>
                    <a:lnTo>
                      <a:pt x="36" y="1598"/>
                    </a:lnTo>
                    <a:lnTo>
                      <a:pt x="26" y="1558"/>
                    </a:lnTo>
                    <a:lnTo>
                      <a:pt x="16" y="1514"/>
                    </a:lnTo>
                    <a:lnTo>
                      <a:pt x="6" y="1462"/>
                    </a:lnTo>
                    <a:lnTo>
                      <a:pt x="2" y="1408"/>
                    </a:lnTo>
                    <a:lnTo>
                      <a:pt x="0" y="1378"/>
                    </a:lnTo>
                    <a:lnTo>
                      <a:pt x="0" y="1348"/>
                    </a:lnTo>
                    <a:lnTo>
                      <a:pt x="2" y="1316"/>
                    </a:lnTo>
                    <a:lnTo>
                      <a:pt x="4" y="1286"/>
                    </a:lnTo>
                    <a:lnTo>
                      <a:pt x="8" y="1252"/>
                    </a:lnTo>
                    <a:lnTo>
                      <a:pt x="14" y="1220"/>
                    </a:lnTo>
                    <a:lnTo>
                      <a:pt x="22" y="1188"/>
                    </a:lnTo>
                    <a:lnTo>
                      <a:pt x="32" y="1154"/>
                    </a:lnTo>
                    <a:lnTo>
                      <a:pt x="46" y="1120"/>
                    </a:lnTo>
                    <a:lnTo>
                      <a:pt x="60" y="1088"/>
                    </a:lnTo>
                    <a:lnTo>
                      <a:pt x="78" y="1054"/>
                    </a:lnTo>
                    <a:lnTo>
                      <a:pt x="96" y="1020"/>
                    </a:lnTo>
                    <a:lnTo>
                      <a:pt x="120" y="988"/>
                    </a:lnTo>
                    <a:lnTo>
                      <a:pt x="146" y="954"/>
                    </a:lnTo>
                    <a:lnTo>
                      <a:pt x="174" y="922"/>
                    </a:lnTo>
                    <a:lnTo>
                      <a:pt x="206" y="890"/>
                    </a:lnTo>
                    <a:lnTo>
                      <a:pt x="206" y="890"/>
                    </a:lnTo>
                    <a:lnTo>
                      <a:pt x="270" y="830"/>
                    </a:lnTo>
                    <a:lnTo>
                      <a:pt x="326" y="770"/>
                    </a:lnTo>
                    <a:lnTo>
                      <a:pt x="378" y="712"/>
                    </a:lnTo>
                    <a:lnTo>
                      <a:pt x="426" y="656"/>
                    </a:lnTo>
                    <a:lnTo>
                      <a:pt x="466" y="602"/>
                    </a:lnTo>
                    <a:lnTo>
                      <a:pt x="502" y="548"/>
                    </a:lnTo>
                    <a:lnTo>
                      <a:pt x="534" y="496"/>
                    </a:lnTo>
                    <a:lnTo>
                      <a:pt x="560" y="442"/>
                    </a:lnTo>
                    <a:lnTo>
                      <a:pt x="584" y="390"/>
                    </a:lnTo>
                    <a:lnTo>
                      <a:pt x="602" y="338"/>
                    </a:lnTo>
                    <a:lnTo>
                      <a:pt x="618" y="284"/>
                    </a:lnTo>
                    <a:lnTo>
                      <a:pt x="630" y="230"/>
                    </a:lnTo>
                    <a:lnTo>
                      <a:pt x="640" y="176"/>
                    </a:lnTo>
                    <a:lnTo>
                      <a:pt x="646" y="120"/>
                    </a:lnTo>
                    <a:lnTo>
                      <a:pt x="652" y="62"/>
                    </a:lnTo>
                    <a:lnTo>
                      <a:pt x="65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2" name="Freeform 63"/>
              <p:cNvSpPr>
                <a:spLocks/>
              </p:cNvSpPr>
              <p:nvPr/>
            </p:nvSpPr>
            <p:spPr bwMode="auto">
              <a:xfrm>
                <a:off x="959" y="1699"/>
                <a:ext cx="615" cy="1705"/>
              </a:xfrm>
              <a:custGeom>
                <a:avLst/>
                <a:gdLst/>
                <a:ahLst/>
                <a:cxnLst>
                  <a:cxn ang="0">
                    <a:pos x="76" y="1706"/>
                  </a:cxn>
                  <a:cxn ang="0">
                    <a:pos x="76" y="1706"/>
                  </a:cxn>
                  <a:cxn ang="0">
                    <a:pos x="66" y="1686"/>
                  </a:cxn>
                  <a:cxn ang="0">
                    <a:pos x="56" y="1662"/>
                  </a:cxn>
                  <a:cxn ang="0">
                    <a:pos x="46" y="1632"/>
                  </a:cxn>
                  <a:cxn ang="0">
                    <a:pos x="32" y="1592"/>
                  </a:cxn>
                  <a:cxn ang="0">
                    <a:pos x="20" y="1548"/>
                  </a:cxn>
                  <a:cxn ang="0">
                    <a:pos x="10" y="1496"/>
                  </a:cxn>
                  <a:cxn ang="0">
                    <a:pos x="4" y="1442"/>
                  </a:cxn>
                  <a:cxn ang="0">
                    <a:pos x="2" y="1412"/>
                  </a:cxn>
                  <a:cxn ang="0">
                    <a:pos x="0" y="1382"/>
                  </a:cxn>
                  <a:cxn ang="0">
                    <a:pos x="0" y="1350"/>
                  </a:cxn>
                  <a:cxn ang="0">
                    <a:pos x="2" y="1318"/>
                  </a:cxn>
                  <a:cxn ang="0">
                    <a:pos x="6" y="1286"/>
                  </a:cxn>
                  <a:cxn ang="0">
                    <a:pos x="12" y="1252"/>
                  </a:cxn>
                  <a:cxn ang="0">
                    <a:pos x="18" y="1218"/>
                  </a:cxn>
                  <a:cxn ang="0">
                    <a:pos x="28" y="1186"/>
                  </a:cxn>
                  <a:cxn ang="0">
                    <a:pos x="38" y="1150"/>
                  </a:cxn>
                  <a:cxn ang="0">
                    <a:pos x="52" y="1116"/>
                  </a:cxn>
                  <a:cxn ang="0">
                    <a:pos x="68" y="1082"/>
                  </a:cxn>
                  <a:cxn ang="0">
                    <a:pos x="88" y="1048"/>
                  </a:cxn>
                  <a:cxn ang="0">
                    <a:pos x="110" y="1014"/>
                  </a:cxn>
                  <a:cxn ang="0">
                    <a:pos x="134" y="980"/>
                  </a:cxn>
                  <a:cxn ang="0">
                    <a:pos x="162" y="946"/>
                  </a:cxn>
                  <a:cxn ang="0">
                    <a:pos x="192" y="914"/>
                  </a:cxn>
                  <a:cxn ang="0">
                    <a:pos x="192" y="914"/>
                  </a:cxn>
                  <a:cxn ang="0">
                    <a:pos x="254" y="848"/>
                  </a:cxn>
                  <a:cxn ang="0">
                    <a:pos x="310" y="786"/>
                  </a:cxn>
                  <a:cxn ang="0">
                    <a:pos x="360" y="726"/>
                  </a:cxn>
                  <a:cxn ang="0">
                    <a:pos x="406" y="668"/>
                  </a:cxn>
                  <a:cxn ang="0">
                    <a:pos x="444" y="612"/>
                  </a:cxn>
                  <a:cxn ang="0">
                    <a:pos x="480" y="556"/>
                  </a:cxn>
                  <a:cxn ang="0">
                    <a:pos x="510" y="502"/>
                  </a:cxn>
                  <a:cxn ang="0">
                    <a:pos x="534" y="448"/>
                  </a:cxn>
                  <a:cxn ang="0">
                    <a:pos x="556" y="394"/>
                  </a:cxn>
                  <a:cxn ang="0">
                    <a:pos x="574" y="342"/>
                  </a:cxn>
                  <a:cxn ang="0">
                    <a:pos x="588" y="286"/>
                  </a:cxn>
                  <a:cxn ang="0">
                    <a:pos x="598" y="232"/>
                  </a:cxn>
                  <a:cxn ang="0">
                    <a:pos x="606" y="176"/>
                  </a:cxn>
                  <a:cxn ang="0">
                    <a:pos x="612" y="120"/>
                  </a:cxn>
                  <a:cxn ang="0">
                    <a:pos x="614" y="60"/>
                  </a:cxn>
                  <a:cxn ang="0">
                    <a:pos x="614" y="0"/>
                  </a:cxn>
                </a:cxnLst>
                <a:rect l="0" t="0" r="r" b="b"/>
                <a:pathLst>
                  <a:path w="614" h="1706">
                    <a:moveTo>
                      <a:pt x="76" y="1706"/>
                    </a:moveTo>
                    <a:lnTo>
                      <a:pt x="76" y="1706"/>
                    </a:lnTo>
                    <a:lnTo>
                      <a:pt x="66" y="1686"/>
                    </a:lnTo>
                    <a:lnTo>
                      <a:pt x="56" y="1662"/>
                    </a:lnTo>
                    <a:lnTo>
                      <a:pt x="46" y="1632"/>
                    </a:lnTo>
                    <a:lnTo>
                      <a:pt x="32" y="1592"/>
                    </a:lnTo>
                    <a:lnTo>
                      <a:pt x="20" y="1548"/>
                    </a:lnTo>
                    <a:lnTo>
                      <a:pt x="10" y="1496"/>
                    </a:lnTo>
                    <a:lnTo>
                      <a:pt x="4" y="1442"/>
                    </a:lnTo>
                    <a:lnTo>
                      <a:pt x="2" y="1412"/>
                    </a:lnTo>
                    <a:lnTo>
                      <a:pt x="0" y="1382"/>
                    </a:lnTo>
                    <a:lnTo>
                      <a:pt x="0" y="1350"/>
                    </a:lnTo>
                    <a:lnTo>
                      <a:pt x="2" y="1318"/>
                    </a:lnTo>
                    <a:lnTo>
                      <a:pt x="6" y="1286"/>
                    </a:lnTo>
                    <a:lnTo>
                      <a:pt x="12" y="1252"/>
                    </a:lnTo>
                    <a:lnTo>
                      <a:pt x="18" y="1218"/>
                    </a:lnTo>
                    <a:lnTo>
                      <a:pt x="28" y="1186"/>
                    </a:lnTo>
                    <a:lnTo>
                      <a:pt x="38" y="1150"/>
                    </a:lnTo>
                    <a:lnTo>
                      <a:pt x="52" y="1116"/>
                    </a:lnTo>
                    <a:lnTo>
                      <a:pt x="68" y="1082"/>
                    </a:lnTo>
                    <a:lnTo>
                      <a:pt x="88" y="1048"/>
                    </a:lnTo>
                    <a:lnTo>
                      <a:pt x="110" y="1014"/>
                    </a:lnTo>
                    <a:lnTo>
                      <a:pt x="134" y="980"/>
                    </a:lnTo>
                    <a:lnTo>
                      <a:pt x="162" y="946"/>
                    </a:lnTo>
                    <a:lnTo>
                      <a:pt x="192" y="914"/>
                    </a:lnTo>
                    <a:lnTo>
                      <a:pt x="192" y="914"/>
                    </a:lnTo>
                    <a:lnTo>
                      <a:pt x="254" y="848"/>
                    </a:lnTo>
                    <a:lnTo>
                      <a:pt x="310" y="786"/>
                    </a:lnTo>
                    <a:lnTo>
                      <a:pt x="360" y="726"/>
                    </a:lnTo>
                    <a:lnTo>
                      <a:pt x="406" y="668"/>
                    </a:lnTo>
                    <a:lnTo>
                      <a:pt x="444" y="612"/>
                    </a:lnTo>
                    <a:lnTo>
                      <a:pt x="480" y="556"/>
                    </a:lnTo>
                    <a:lnTo>
                      <a:pt x="510" y="502"/>
                    </a:lnTo>
                    <a:lnTo>
                      <a:pt x="534" y="448"/>
                    </a:lnTo>
                    <a:lnTo>
                      <a:pt x="556" y="394"/>
                    </a:lnTo>
                    <a:lnTo>
                      <a:pt x="574" y="342"/>
                    </a:lnTo>
                    <a:lnTo>
                      <a:pt x="588" y="286"/>
                    </a:lnTo>
                    <a:lnTo>
                      <a:pt x="598" y="232"/>
                    </a:lnTo>
                    <a:lnTo>
                      <a:pt x="606" y="176"/>
                    </a:lnTo>
                    <a:lnTo>
                      <a:pt x="612" y="120"/>
                    </a:lnTo>
                    <a:lnTo>
                      <a:pt x="614" y="60"/>
                    </a:lnTo>
                    <a:lnTo>
                      <a:pt x="6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3" name="Freeform 64"/>
              <p:cNvSpPr>
                <a:spLocks/>
              </p:cNvSpPr>
              <p:nvPr/>
            </p:nvSpPr>
            <p:spPr bwMode="auto">
              <a:xfrm>
                <a:off x="996" y="1677"/>
                <a:ext cx="578" cy="1739"/>
              </a:xfrm>
              <a:custGeom>
                <a:avLst/>
                <a:gdLst/>
                <a:ahLst/>
                <a:cxnLst>
                  <a:cxn ang="0">
                    <a:pos x="84" y="1738"/>
                  </a:cxn>
                  <a:cxn ang="0">
                    <a:pos x="84" y="1738"/>
                  </a:cxn>
                  <a:cxn ang="0">
                    <a:pos x="76" y="1718"/>
                  </a:cxn>
                  <a:cxn ang="0">
                    <a:pos x="64" y="1696"/>
                  </a:cxn>
                  <a:cxn ang="0">
                    <a:pos x="52" y="1664"/>
                  </a:cxn>
                  <a:cxn ang="0">
                    <a:pos x="38" y="1626"/>
                  </a:cxn>
                  <a:cxn ang="0">
                    <a:pos x="26" y="1580"/>
                  </a:cxn>
                  <a:cxn ang="0">
                    <a:pos x="14" y="1530"/>
                  </a:cxn>
                  <a:cxn ang="0">
                    <a:pos x="4" y="1474"/>
                  </a:cxn>
                  <a:cxn ang="0">
                    <a:pos x="2" y="1444"/>
                  </a:cxn>
                  <a:cxn ang="0">
                    <a:pos x="0" y="1414"/>
                  </a:cxn>
                  <a:cxn ang="0">
                    <a:pos x="0" y="1384"/>
                  </a:cxn>
                  <a:cxn ang="0">
                    <a:pos x="0" y="1350"/>
                  </a:cxn>
                  <a:cxn ang="0">
                    <a:pos x="2" y="1318"/>
                  </a:cxn>
                  <a:cxn ang="0">
                    <a:pos x="6" y="1284"/>
                  </a:cxn>
                  <a:cxn ang="0">
                    <a:pos x="12" y="1250"/>
                  </a:cxn>
                  <a:cxn ang="0">
                    <a:pos x="20" y="1216"/>
                  </a:cxn>
                  <a:cxn ang="0">
                    <a:pos x="32" y="1182"/>
                  </a:cxn>
                  <a:cxn ang="0">
                    <a:pos x="44" y="1146"/>
                  </a:cxn>
                  <a:cxn ang="0">
                    <a:pos x="58" y="1110"/>
                  </a:cxn>
                  <a:cxn ang="0">
                    <a:pos x="76" y="1076"/>
                  </a:cxn>
                  <a:cxn ang="0">
                    <a:pos x="98" y="1040"/>
                  </a:cxn>
                  <a:cxn ang="0">
                    <a:pos x="122" y="1006"/>
                  </a:cxn>
                  <a:cxn ang="0">
                    <a:pos x="148" y="970"/>
                  </a:cxn>
                  <a:cxn ang="0">
                    <a:pos x="178" y="936"/>
                  </a:cxn>
                  <a:cxn ang="0">
                    <a:pos x="178" y="936"/>
                  </a:cxn>
                  <a:cxn ang="0">
                    <a:pos x="238" y="868"/>
                  </a:cxn>
                  <a:cxn ang="0">
                    <a:pos x="292" y="804"/>
                  </a:cxn>
                  <a:cxn ang="0">
                    <a:pos x="340" y="742"/>
                  </a:cxn>
                  <a:cxn ang="0">
                    <a:pos x="384" y="682"/>
                  </a:cxn>
                  <a:cxn ang="0">
                    <a:pos x="422" y="622"/>
                  </a:cxn>
                  <a:cxn ang="0">
                    <a:pos x="454" y="566"/>
                  </a:cxn>
                  <a:cxn ang="0">
                    <a:pos x="482" y="510"/>
                  </a:cxn>
                  <a:cxn ang="0">
                    <a:pos x="506" y="454"/>
                  </a:cxn>
                  <a:cxn ang="0">
                    <a:pos x="526" y="400"/>
                  </a:cxn>
                  <a:cxn ang="0">
                    <a:pos x="542" y="344"/>
                  </a:cxn>
                  <a:cxn ang="0">
                    <a:pos x="554" y="290"/>
                  </a:cxn>
                  <a:cxn ang="0">
                    <a:pos x="564" y="234"/>
                  </a:cxn>
                  <a:cxn ang="0">
                    <a:pos x="570" y="178"/>
                  </a:cxn>
                  <a:cxn ang="0">
                    <a:pos x="574" y="120"/>
                  </a:cxn>
                  <a:cxn ang="0">
                    <a:pos x="574" y="60"/>
                  </a:cxn>
                  <a:cxn ang="0">
                    <a:pos x="574" y="0"/>
                  </a:cxn>
                </a:cxnLst>
                <a:rect l="0" t="0" r="r" b="b"/>
                <a:pathLst>
                  <a:path w="574" h="1738">
                    <a:moveTo>
                      <a:pt x="84" y="1738"/>
                    </a:moveTo>
                    <a:lnTo>
                      <a:pt x="84" y="1738"/>
                    </a:lnTo>
                    <a:lnTo>
                      <a:pt x="76" y="1718"/>
                    </a:lnTo>
                    <a:lnTo>
                      <a:pt x="64" y="1696"/>
                    </a:lnTo>
                    <a:lnTo>
                      <a:pt x="52" y="1664"/>
                    </a:lnTo>
                    <a:lnTo>
                      <a:pt x="38" y="1626"/>
                    </a:lnTo>
                    <a:lnTo>
                      <a:pt x="26" y="1580"/>
                    </a:lnTo>
                    <a:lnTo>
                      <a:pt x="14" y="1530"/>
                    </a:lnTo>
                    <a:lnTo>
                      <a:pt x="4" y="1474"/>
                    </a:lnTo>
                    <a:lnTo>
                      <a:pt x="2" y="1444"/>
                    </a:lnTo>
                    <a:lnTo>
                      <a:pt x="0" y="1414"/>
                    </a:lnTo>
                    <a:lnTo>
                      <a:pt x="0" y="1384"/>
                    </a:lnTo>
                    <a:lnTo>
                      <a:pt x="0" y="1350"/>
                    </a:lnTo>
                    <a:lnTo>
                      <a:pt x="2" y="1318"/>
                    </a:lnTo>
                    <a:lnTo>
                      <a:pt x="6" y="1284"/>
                    </a:lnTo>
                    <a:lnTo>
                      <a:pt x="12" y="1250"/>
                    </a:lnTo>
                    <a:lnTo>
                      <a:pt x="20" y="1216"/>
                    </a:lnTo>
                    <a:lnTo>
                      <a:pt x="32" y="1182"/>
                    </a:lnTo>
                    <a:lnTo>
                      <a:pt x="44" y="1146"/>
                    </a:lnTo>
                    <a:lnTo>
                      <a:pt x="58" y="1110"/>
                    </a:lnTo>
                    <a:lnTo>
                      <a:pt x="76" y="1076"/>
                    </a:lnTo>
                    <a:lnTo>
                      <a:pt x="98" y="1040"/>
                    </a:lnTo>
                    <a:lnTo>
                      <a:pt x="122" y="1006"/>
                    </a:lnTo>
                    <a:lnTo>
                      <a:pt x="148" y="970"/>
                    </a:lnTo>
                    <a:lnTo>
                      <a:pt x="178" y="936"/>
                    </a:lnTo>
                    <a:lnTo>
                      <a:pt x="178" y="936"/>
                    </a:lnTo>
                    <a:lnTo>
                      <a:pt x="238" y="868"/>
                    </a:lnTo>
                    <a:lnTo>
                      <a:pt x="292" y="804"/>
                    </a:lnTo>
                    <a:lnTo>
                      <a:pt x="340" y="742"/>
                    </a:lnTo>
                    <a:lnTo>
                      <a:pt x="384" y="682"/>
                    </a:lnTo>
                    <a:lnTo>
                      <a:pt x="422" y="622"/>
                    </a:lnTo>
                    <a:lnTo>
                      <a:pt x="454" y="566"/>
                    </a:lnTo>
                    <a:lnTo>
                      <a:pt x="482" y="510"/>
                    </a:lnTo>
                    <a:lnTo>
                      <a:pt x="506" y="454"/>
                    </a:lnTo>
                    <a:lnTo>
                      <a:pt x="526" y="400"/>
                    </a:lnTo>
                    <a:lnTo>
                      <a:pt x="542" y="344"/>
                    </a:lnTo>
                    <a:lnTo>
                      <a:pt x="554" y="290"/>
                    </a:lnTo>
                    <a:lnTo>
                      <a:pt x="564" y="234"/>
                    </a:lnTo>
                    <a:lnTo>
                      <a:pt x="570" y="178"/>
                    </a:lnTo>
                    <a:lnTo>
                      <a:pt x="574" y="120"/>
                    </a:lnTo>
                    <a:lnTo>
                      <a:pt x="574" y="60"/>
                    </a:lnTo>
                    <a:lnTo>
                      <a:pt x="57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4" name="Freeform 65"/>
              <p:cNvSpPr>
                <a:spLocks/>
              </p:cNvSpPr>
              <p:nvPr/>
            </p:nvSpPr>
            <p:spPr bwMode="auto">
              <a:xfrm>
                <a:off x="1030" y="1660"/>
                <a:ext cx="538" cy="1768"/>
              </a:xfrm>
              <a:custGeom>
                <a:avLst/>
                <a:gdLst/>
                <a:ahLst/>
                <a:cxnLst>
                  <a:cxn ang="0">
                    <a:pos x="96" y="1770"/>
                  </a:cxn>
                  <a:cxn ang="0">
                    <a:pos x="96" y="1770"/>
                  </a:cxn>
                  <a:cxn ang="0">
                    <a:pos x="86" y="1750"/>
                  </a:cxn>
                  <a:cxn ang="0">
                    <a:pos x="74" y="1728"/>
                  </a:cxn>
                  <a:cxn ang="0">
                    <a:pos x="62" y="1696"/>
                  </a:cxn>
                  <a:cxn ang="0">
                    <a:pos x="46" y="1658"/>
                  </a:cxn>
                  <a:cxn ang="0">
                    <a:pos x="32" y="1614"/>
                  </a:cxn>
                  <a:cxn ang="0">
                    <a:pos x="18" y="1564"/>
                  </a:cxn>
                  <a:cxn ang="0">
                    <a:pos x="8" y="1508"/>
                  </a:cxn>
                  <a:cxn ang="0">
                    <a:pos x="4" y="1478"/>
                  </a:cxn>
                  <a:cxn ang="0">
                    <a:pos x="2" y="1448"/>
                  </a:cxn>
                  <a:cxn ang="0">
                    <a:pos x="0" y="1416"/>
                  </a:cxn>
                  <a:cxn ang="0">
                    <a:pos x="0" y="1384"/>
                  </a:cxn>
                  <a:cxn ang="0">
                    <a:pos x="2" y="1350"/>
                  </a:cxn>
                  <a:cxn ang="0">
                    <a:pos x="4" y="1316"/>
                  </a:cxn>
                  <a:cxn ang="0">
                    <a:pos x="10" y="1282"/>
                  </a:cxn>
                  <a:cxn ang="0">
                    <a:pos x="16" y="1246"/>
                  </a:cxn>
                  <a:cxn ang="0">
                    <a:pos x="26" y="1210"/>
                  </a:cxn>
                  <a:cxn ang="0">
                    <a:pos x="38" y="1176"/>
                  </a:cxn>
                  <a:cxn ang="0">
                    <a:pos x="52" y="1140"/>
                  </a:cxn>
                  <a:cxn ang="0">
                    <a:pos x="68" y="1102"/>
                  </a:cxn>
                  <a:cxn ang="0">
                    <a:pos x="88" y="1066"/>
                  </a:cxn>
                  <a:cxn ang="0">
                    <a:pos x="110" y="1030"/>
                  </a:cxn>
                  <a:cxn ang="0">
                    <a:pos x="136" y="994"/>
                  </a:cxn>
                  <a:cxn ang="0">
                    <a:pos x="166" y="958"/>
                  </a:cxn>
                  <a:cxn ang="0">
                    <a:pos x="166" y="958"/>
                  </a:cxn>
                  <a:cxn ang="0">
                    <a:pos x="224" y="888"/>
                  </a:cxn>
                  <a:cxn ang="0">
                    <a:pos x="276" y="820"/>
                  </a:cxn>
                  <a:cxn ang="0">
                    <a:pos x="322" y="756"/>
                  </a:cxn>
                  <a:cxn ang="0">
                    <a:pos x="364" y="694"/>
                  </a:cxn>
                  <a:cxn ang="0">
                    <a:pos x="400" y="634"/>
                  </a:cxn>
                  <a:cxn ang="0">
                    <a:pos x="432" y="574"/>
                  </a:cxn>
                  <a:cxn ang="0">
                    <a:pos x="458" y="518"/>
                  </a:cxn>
                  <a:cxn ang="0">
                    <a:pos x="480" y="460"/>
                  </a:cxn>
                  <a:cxn ang="0">
                    <a:pos x="498" y="404"/>
                  </a:cxn>
                  <a:cxn ang="0">
                    <a:pos x="512" y="350"/>
                  </a:cxn>
                  <a:cxn ang="0">
                    <a:pos x="524" y="294"/>
                  </a:cxn>
                  <a:cxn ang="0">
                    <a:pos x="530" y="236"/>
                  </a:cxn>
                  <a:cxn ang="0">
                    <a:pos x="536" y="180"/>
                  </a:cxn>
                  <a:cxn ang="0">
                    <a:pos x="538" y="122"/>
                  </a:cxn>
                  <a:cxn ang="0">
                    <a:pos x="536" y="62"/>
                  </a:cxn>
                  <a:cxn ang="0">
                    <a:pos x="534" y="0"/>
                  </a:cxn>
                </a:cxnLst>
                <a:rect l="0" t="0" r="r" b="b"/>
                <a:pathLst>
                  <a:path w="538" h="1770">
                    <a:moveTo>
                      <a:pt x="96" y="1770"/>
                    </a:moveTo>
                    <a:lnTo>
                      <a:pt x="96" y="1770"/>
                    </a:lnTo>
                    <a:lnTo>
                      <a:pt x="86" y="1750"/>
                    </a:lnTo>
                    <a:lnTo>
                      <a:pt x="74" y="1728"/>
                    </a:lnTo>
                    <a:lnTo>
                      <a:pt x="62" y="1696"/>
                    </a:lnTo>
                    <a:lnTo>
                      <a:pt x="46" y="1658"/>
                    </a:lnTo>
                    <a:lnTo>
                      <a:pt x="32" y="1614"/>
                    </a:lnTo>
                    <a:lnTo>
                      <a:pt x="18" y="1564"/>
                    </a:lnTo>
                    <a:lnTo>
                      <a:pt x="8" y="1508"/>
                    </a:lnTo>
                    <a:lnTo>
                      <a:pt x="4" y="1478"/>
                    </a:lnTo>
                    <a:lnTo>
                      <a:pt x="2" y="1448"/>
                    </a:lnTo>
                    <a:lnTo>
                      <a:pt x="0" y="1416"/>
                    </a:lnTo>
                    <a:lnTo>
                      <a:pt x="0" y="1384"/>
                    </a:lnTo>
                    <a:lnTo>
                      <a:pt x="2" y="1350"/>
                    </a:lnTo>
                    <a:lnTo>
                      <a:pt x="4" y="1316"/>
                    </a:lnTo>
                    <a:lnTo>
                      <a:pt x="10" y="1282"/>
                    </a:lnTo>
                    <a:lnTo>
                      <a:pt x="16" y="1246"/>
                    </a:lnTo>
                    <a:lnTo>
                      <a:pt x="26" y="1210"/>
                    </a:lnTo>
                    <a:lnTo>
                      <a:pt x="38" y="1176"/>
                    </a:lnTo>
                    <a:lnTo>
                      <a:pt x="52" y="1140"/>
                    </a:lnTo>
                    <a:lnTo>
                      <a:pt x="68" y="1102"/>
                    </a:lnTo>
                    <a:lnTo>
                      <a:pt x="88" y="1066"/>
                    </a:lnTo>
                    <a:lnTo>
                      <a:pt x="110" y="1030"/>
                    </a:lnTo>
                    <a:lnTo>
                      <a:pt x="136" y="994"/>
                    </a:lnTo>
                    <a:lnTo>
                      <a:pt x="166" y="958"/>
                    </a:lnTo>
                    <a:lnTo>
                      <a:pt x="166" y="958"/>
                    </a:lnTo>
                    <a:lnTo>
                      <a:pt x="224" y="888"/>
                    </a:lnTo>
                    <a:lnTo>
                      <a:pt x="276" y="820"/>
                    </a:lnTo>
                    <a:lnTo>
                      <a:pt x="322" y="756"/>
                    </a:lnTo>
                    <a:lnTo>
                      <a:pt x="364" y="694"/>
                    </a:lnTo>
                    <a:lnTo>
                      <a:pt x="400" y="634"/>
                    </a:lnTo>
                    <a:lnTo>
                      <a:pt x="432" y="574"/>
                    </a:lnTo>
                    <a:lnTo>
                      <a:pt x="458" y="518"/>
                    </a:lnTo>
                    <a:lnTo>
                      <a:pt x="480" y="460"/>
                    </a:lnTo>
                    <a:lnTo>
                      <a:pt x="498" y="404"/>
                    </a:lnTo>
                    <a:lnTo>
                      <a:pt x="512" y="350"/>
                    </a:lnTo>
                    <a:lnTo>
                      <a:pt x="524" y="294"/>
                    </a:lnTo>
                    <a:lnTo>
                      <a:pt x="530" y="236"/>
                    </a:lnTo>
                    <a:lnTo>
                      <a:pt x="536" y="180"/>
                    </a:lnTo>
                    <a:lnTo>
                      <a:pt x="538" y="122"/>
                    </a:lnTo>
                    <a:lnTo>
                      <a:pt x="536" y="62"/>
                    </a:lnTo>
                    <a:lnTo>
                      <a:pt x="53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5" name="Freeform 66"/>
              <p:cNvSpPr>
                <a:spLocks/>
              </p:cNvSpPr>
              <p:nvPr/>
            </p:nvSpPr>
            <p:spPr bwMode="auto">
              <a:xfrm>
                <a:off x="1064" y="1636"/>
                <a:ext cx="499" cy="1797"/>
              </a:xfrm>
              <a:custGeom>
                <a:avLst/>
                <a:gdLst/>
                <a:ahLst/>
                <a:cxnLst>
                  <a:cxn ang="0">
                    <a:pos x="108" y="1798"/>
                  </a:cxn>
                  <a:cxn ang="0">
                    <a:pos x="108" y="1798"/>
                  </a:cxn>
                  <a:cxn ang="0">
                    <a:pos x="98" y="1778"/>
                  </a:cxn>
                  <a:cxn ang="0">
                    <a:pos x="86" y="1756"/>
                  </a:cxn>
                  <a:cxn ang="0">
                    <a:pos x="72" y="1726"/>
                  </a:cxn>
                  <a:cxn ang="0">
                    <a:pos x="56" y="1688"/>
                  </a:cxn>
                  <a:cxn ang="0">
                    <a:pos x="40" y="1644"/>
                  </a:cxn>
                  <a:cxn ang="0">
                    <a:pos x="24" y="1594"/>
                  </a:cxn>
                  <a:cxn ang="0">
                    <a:pos x="12" y="1538"/>
                  </a:cxn>
                  <a:cxn ang="0">
                    <a:pos x="8" y="1508"/>
                  </a:cxn>
                  <a:cxn ang="0">
                    <a:pos x="4" y="1478"/>
                  </a:cxn>
                  <a:cxn ang="0">
                    <a:pos x="0" y="1446"/>
                  </a:cxn>
                  <a:cxn ang="0">
                    <a:pos x="0" y="1412"/>
                  </a:cxn>
                  <a:cxn ang="0">
                    <a:pos x="0" y="1380"/>
                  </a:cxn>
                  <a:cxn ang="0">
                    <a:pos x="2" y="1346"/>
                  </a:cxn>
                  <a:cxn ang="0">
                    <a:pos x="6" y="1310"/>
                  </a:cxn>
                  <a:cxn ang="0">
                    <a:pos x="12" y="1274"/>
                  </a:cxn>
                  <a:cxn ang="0">
                    <a:pos x="20" y="1238"/>
                  </a:cxn>
                  <a:cxn ang="0">
                    <a:pos x="32" y="1202"/>
                  </a:cxn>
                  <a:cxn ang="0">
                    <a:pos x="44" y="1166"/>
                  </a:cxn>
                  <a:cxn ang="0">
                    <a:pos x="60" y="1128"/>
                  </a:cxn>
                  <a:cxn ang="0">
                    <a:pos x="78" y="1090"/>
                  </a:cxn>
                  <a:cxn ang="0">
                    <a:pos x="100" y="1054"/>
                  </a:cxn>
                  <a:cxn ang="0">
                    <a:pos x="124" y="1016"/>
                  </a:cxn>
                  <a:cxn ang="0">
                    <a:pos x="152" y="978"/>
                  </a:cxn>
                  <a:cxn ang="0">
                    <a:pos x="152" y="978"/>
                  </a:cxn>
                  <a:cxn ang="0">
                    <a:pos x="210" y="906"/>
                  </a:cxn>
                  <a:cxn ang="0">
                    <a:pos x="260" y="836"/>
                  </a:cxn>
                  <a:cxn ang="0">
                    <a:pos x="304" y="770"/>
                  </a:cxn>
                  <a:cxn ang="0">
                    <a:pos x="344" y="704"/>
                  </a:cxn>
                  <a:cxn ang="0">
                    <a:pos x="378" y="642"/>
                  </a:cxn>
                  <a:cxn ang="0">
                    <a:pos x="408" y="582"/>
                  </a:cxn>
                  <a:cxn ang="0">
                    <a:pos x="432" y="524"/>
                  </a:cxn>
                  <a:cxn ang="0">
                    <a:pos x="454" y="466"/>
                  </a:cxn>
                  <a:cxn ang="0">
                    <a:pos x="470" y="408"/>
                  </a:cxn>
                  <a:cxn ang="0">
                    <a:pos x="482" y="352"/>
                  </a:cxn>
                  <a:cxn ang="0">
                    <a:pos x="492" y="296"/>
                  </a:cxn>
                  <a:cxn ang="0">
                    <a:pos x="498" y="238"/>
                  </a:cxn>
                  <a:cxn ang="0">
                    <a:pos x="500" y="180"/>
                  </a:cxn>
                  <a:cxn ang="0">
                    <a:pos x="500" y="122"/>
                  </a:cxn>
                  <a:cxn ang="0">
                    <a:pos x="498" y="62"/>
                  </a:cxn>
                  <a:cxn ang="0">
                    <a:pos x="492" y="0"/>
                  </a:cxn>
                </a:cxnLst>
                <a:rect l="0" t="0" r="r" b="b"/>
                <a:pathLst>
                  <a:path w="500" h="1798">
                    <a:moveTo>
                      <a:pt x="108" y="1798"/>
                    </a:moveTo>
                    <a:lnTo>
                      <a:pt x="108" y="1798"/>
                    </a:lnTo>
                    <a:lnTo>
                      <a:pt x="98" y="1778"/>
                    </a:lnTo>
                    <a:lnTo>
                      <a:pt x="86" y="1756"/>
                    </a:lnTo>
                    <a:lnTo>
                      <a:pt x="72" y="1726"/>
                    </a:lnTo>
                    <a:lnTo>
                      <a:pt x="56" y="1688"/>
                    </a:lnTo>
                    <a:lnTo>
                      <a:pt x="40" y="1644"/>
                    </a:lnTo>
                    <a:lnTo>
                      <a:pt x="24" y="1594"/>
                    </a:lnTo>
                    <a:lnTo>
                      <a:pt x="12" y="1538"/>
                    </a:lnTo>
                    <a:lnTo>
                      <a:pt x="8" y="1508"/>
                    </a:lnTo>
                    <a:lnTo>
                      <a:pt x="4" y="1478"/>
                    </a:lnTo>
                    <a:lnTo>
                      <a:pt x="0" y="1446"/>
                    </a:lnTo>
                    <a:lnTo>
                      <a:pt x="0" y="1412"/>
                    </a:lnTo>
                    <a:lnTo>
                      <a:pt x="0" y="1380"/>
                    </a:lnTo>
                    <a:lnTo>
                      <a:pt x="2" y="1346"/>
                    </a:lnTo>
                    <a:lnTo>
                      <a:pt x="6" y="1310"/>
                    </a:lnTo>
                    <a:lnTo>
                      <a:pt x="12" y="1274"/>
                    </a:lnTo>
                    <a:lnTo>
                      <a:pt x="20" y="1238"/>
                    </a:lnTo>
                    <a:lnTo>
                      <a:pt x="32" y="1202"/>
                    </a:lnTo>
                    <a:lnTo>
                      <a:pt x="44" y="1166"/>
                    </a:lnTo>
                    <a:lnTo>
                      <a:pt x="60" y="1128"/>
                    </a:lnTo>
                    <a:lnTo>
                      <a:pt x="78" y="1090"/>
                    </a:lnTo>
                    <a:lnTo>
                      <a:pt x="100" y="1054"/>
                    </a:lnTo>
                    <a:lnTo>
                      <a:pt x="124" y="1016"/>
                    </a:lnTo>
                    <a:lnTo>
                      <a:pt x="152" y="978"/>
                    </a:lnTo>
                    <a:lnTo>
                      <a:pt x="152" y="978"/>
                    </a:lnTo>
                    <a:lnTo>
                      <a:pt x="210" y="906"/>
                    </a:lnTo>
                    <a:lnTo>
                      <a:pt x="260" y="836"/>
                    </a:lnTo>
                    <a:lnTo>
                      <a:pt x="304" y="770"/>
                    </a:lnTo>
                    <a:lnTo>
                      <a:pt x="344" y="704"/>
                    </a:lnTo>
                    <a:lnTo>
                      <a:pt x="378" y="642"/>
                    </a:lnTo>
                    <a:lnTo>
                      <a:pt x="408" y="582"/>
                    </a:lnTo>
                    <a:lnTo>
                      <a:pt x="432" y="524"/>
                    </a:lnTo>
                    <a:lnTo>
                      <a:pt x="454" y="466"/>
                    </a:lnTo>
                    <a:lnTo>
                      <a:pt x="470" y="408"/>
                    </a:lnTo>
                    <a:lnTo>
                      <a:pt x="482" y="352"/>
                    </a:lnTo>
                    <a:lnTo>
                      <a:pt x="492" y="296"/>
                    </a:lnTo>
                    <a:lnTo>
                      <a:pt x="498" y="238"/>
                    </a:lnTo>
                    <a:lnTo>
                      <a:pt x="500" y="180"/>
                    </a:lnTo>
                    <a:lnTo>
                      <a:pt x="500" y="122"/>
                    </a:lnTo>
                    <a:lnTo>
                      <a:pt x="498" y="62"/>
                    </a:lnTo>
                    <a:lnTo>
                      <a:pt x="4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6" name="Freeform 67"/>
              <p:cNvSpPr>
                <a:spLocks/>
              </p:cNvSpPr>
              <p:nvPr/>
            </p:nvSpPr>
            <p:spPr bwMode="auto">
              <a:xfrm>
                <a:off x="1099" y="1622"/>
                <a:ext cx="463" cy="1826"/>
              </a:xfrm>
              <a:custGeom>
                <a:avLst/>
                <a:gdLst/>
                <a:ahLst/>
                <a:cxnLst>
                  <a:cxn ang="0">
                    <a:pos x="122" y="1824"/>
                  </a:cxn>
                  <a:cxn ang="0">
                    <a:pos x="122" y="1824"/>
                  </a:cxn>
                  <a:cxn ang="0">
                    <a:pos x="110" y="1804"/>
                  </a:cxn>
                  <a:cxn ang="0">
                    <a:pos x="98" y="1782"/>
                  </a:cxn>
                  <a:cxn ang="0">
                    <a:pos x="82" y="1752"/>
                  </a:cxn>
                  <a:cxn ang="0">
                    <a:pos x="64" y="1714"/>
                  </a:cxn>
                  <a:cxn ang="0">
                    <a:pos x="48" y="1670"/>
                  </a:cxn>
                  <a:cxn ang="0">
                    <a:pos x="30" y="1620"/>
                  </a:cxn>
                  <a:cxn ang="0">
                    <a:pos x="16" y="1566"/>
                  </a:cxn>
                  <a:cxn ang="0">
                    <a:pos x="10" y="1536"/>
                  </a:cxn>
                  <a:cxn ang="0">
                    <a:pos x="6" y="1504"/>
                  </a:cxn>
                  <a:cxn ang="0">
                    <a:pos x="2" y="1472"/>
                  </a:cxn>
                  <a:cxn ang="0">
                    <a:pos x="0" y="1440"/>
                  </a:cxn>
                  <a:cxn ang="0">
                    <a:pos x="0" y="1406"/>
                  </a:cxn>
                  <a:cxn ang="0">
                    <a:pos x="2" y="1372"/>
                  </a:cxn>
                  <a:cxn ang="0">
                    <a:pos x="4" y="1336"/>
                  </a:cxn>
                  <a:cxn ang="0">
                    <a:pos x="10" y="1300"/>
                  </a:cxn>
                  <a:cxn ang="0">
                    <a:pos x="16" y="1264"/>
                  </a:cxn>
                  <a:cxn ang="0">
                    <a:pos x="26" y="1226"/>
                  </a:cxn>
                  <a:cxn ang="0">
                    <a:pos x="38" y="1190"/>
                  </a:cxn>
                  <a:cxn ang="0">
                    <a:pos x="52" y="1152"/>
                  </a:cxn>
                  <a:cxn ang="0">
                    <a:pos x="70" y="1114"/>
                  </a:cxn>
                  <a:cxn ang="0">
                    <a:pos x="90" y="1074"/>
                  </a:cxn>
                  <a:cxn ang="0">
                    <a:pos x="114" y="1036"/>
                  </a:cxn>
                  <a:cxn ang="0">
                    <a:pos x="140" y="998"/>
                  </a:cxn>
                  <a:cxn ang="0">
                    <a:pos x="140" y="998"/>
                  </a:cxn>
                  <a:cxn ang="0">
                    <a:pos x="194" y="922"/>
                  </a:cxn>
                  <a:cxn ang="0">
                    <a:pos x="244" y="850"/>
                  </a:cxn>
                  <a:cxn ang="0">
                    <a:pos x="286" y="780"/>
                  </a:cxn>
                  <a:cxn ang="0">
                    <a:pos x="324" y="714"/>
                  </a:cxn>
                  <a:cxn ang="0">
                    <a:pos x="356" y="650"/>
                  </a:cxn>
                  <a:cxn ang="0">
                    <a:pos x="384" y="588"/>
                  </a:cxn>
                  <a:cxn ang="0">
                    <a:pos x="408" y="528"/>
                  </a:cxn>
                  <a:cxn ang="0">
                    <a:pos x="426" y="468"/>
                  </a:cxn>
                  <a:cxn ang="0">
                    <a:pos x="442" y="410"/>
                  </a:cxn>
                  <a:cxn ang="0">
                    <a:pos x="452" y="354"/>
                  </a:cxn>
                  <a:cxn ang="0">
                    <a:pos x="460" y="296"/>
                  </a:cxn>
                  <a:cxn ang="0">
                    <a:pos x="464" y="238"/>
                  </a:cxn>
                  <a:cxn ang="0">
                    <a:pos x="464" y="180"/>
                  </a:cxn>
                  <a:cxn ang="0">
                    <a:pos x="462" y="122"/>
                  </a:cxn>
                  <a:cxn ang="0">
                    <a:pos x="458" y="62"/>
                  </a:cxn>
                  <a:cxn ang="0">
                    <a:pos x="452" y="0"/>
                  </a:cxn>
                </a:cxnLst>
                <a:rect l="0" t="0" r="r" b="b"/>
                <a:pathLst>
                  <a:path w="464" h="1824">
                    <a:moveTo>
                      <a:pt x="122" y="1824"/>
                    </a:moveTo>
                    <a:lnTo>
                      <a:pt x="122" y="1824"/>
                    </a:lnTo>
                    <a:lnTo>
                      <a:pt x="110" y="1804"/>
                    </a:lnTo>
                    <a:lnTo>
                      <a:pt x="98" y="1782"/>
                    </a:lnTo>
                    <a:lnTo>
                      <a:pt x="82" y="1752"/>
                    </a:lnTo>
                    <a:lnTo>
                      <a:pt x="64" y="1714"/>
                    </a:lnTo>
                    <a:lnTo>
                      <a:pt x="48" y="1670"/>
                    </a:lnTo>
                    <a:lnTo>
                      <a:pt x="30" y="1620"/>
                    </a:lnTo>
                    <a:lnTo>
                      <a:pt x="16" y="1566"/>
                    </a:lnTo>
                    <a:lnTo>
                      <a:pt x="10" y="1536"/>
                    </a:lnTo>
                    <a:lnTo>
                      <a:pt x="6" y="1504"/>
                    </a:lnTo>
                    <a:lnTo>
                      <a:pt x="2" y="1472"/>
                    </a:lnTo>
                    <a:lnTo>
                      <a:pt x="0" y="1440"/>
                    </a:lnTo>
                    <a:lnTo>
                      <a:pt x="0" y="1406"/>
                    </a:lnTo>
                    <a:lnTo>
                      <a:pt x="2" y="1372"/>
                    </a:lnTo>
                    <a:lnTo>
                      <a:pt x="4" y="1336"/>
                    </a:lnTo>
                    <a:lnTo>
                      <a:pt x="10" y="1300"/>
                    </a:lnTo>
                    <a:lnTo>
                      <a:pt x="16" y="1264"/>
                    </a:lnTo>
                    <a:lnTo>
                      <a:pt x="26" y="1226"/>
                    </a:lnTo>
                    <a:lnTo>
                      <a:pt x="38" y="1190"/>
                    </a:lnTo>
                    <a:lnTo>
                      <a:pt x="52" y="1152"/>
                    </a:lnTo>
                    <a:lnTo>
                      <a:pt x="70" y="1114"/>
                    </a:lnTo>
                    <a:lnTo>
                      <a:pt x="90" y="1074"/>
                    </a:lnTo>
                    <a:lnTo>
                      <a:pt x="114" y="1036"/>
                    </a:lnTo>
                    <a:lnTo>
                      <a:pt x="140" y="998"/>
                    </a:lnTo>
                    <a:lnTo>
                      <a:pt x="140" y="998"/>
                    </a:lnTo>
                    <a:lnTo>
                      <a:pt x="194" y="922"/>
                    </a:lnTo>
                    <a:lnTo>
                      <a:pt x="244" y="850"/>
                    </a:lnTo>
                    <a:lnTo>
                      <a:pt x="286" y="780"/>
                    </a:lnTo>
                    <a:lnTo>
                      <a:pt x="324" y="714"/>
                    </a:lnTo>
                    <a:lnTo>
                      <a:pt x="356" y="650"/>
                    </a:lnTo>
                    <a:lnTo>
                      <a:pt x="384" y="588"/>
                    </a:lnTo>
                    <a:lnTo>
                      <a:pt x="408" y="528"/>
                    </a:lnTo>
                    <a:lnTo>
                      <a:pt x="426" y="468"/>
                    </a:lnTo>
                    <a:lnTo>
                      <a:pt x="442" y="410"/>
                    </a:lnTo>
                    <a:lnTo>
                      <a:pt x="452" y="354"/>
                    </a:lnTo>
                    <a:lnTo>
                      <a:pt x="460" y="296"/>
                    </a:lnTo>
                    <a:lnTo>
                      <a:pt x="464" y="238"/>
                    </a:lnTo>
                    <a:lnTo>
                      <a:pt x="464" y="180"/>
                    </a:lnTo>
                    <a:lnTo>
                      <a:pt x="462" y="122"/>
                    </a:lnTo>
                    <a:lnTo>
                      <a:pt x="458" y="62"/>
                    </a:lnTo>
                    <a:lnTo>
                      <a:pt x="45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7" name="Freeform 68"/>
              <p:cNvSpPr>
                <a:spLocks/>
              </p:cNvSpPr>
              <p:nvPr/>
            </p:nvSpPr>
            <p:spPr bwMode="auto">
              <a:xfrm>
                <a:off x="1132" y="1606"/>
                <a:ext cx="430" cy="1849"/>
              </a:xfrm>
              <a:custGeom>
                <a:avLst/>
                <a:gdLst/>
                <a:ahLst/>
                <a:cxnLst>
                  <a:cxn ang="0">
                    <a:pos x="134" y="1850"/>
                  </a:cxn>
                  <a:cxn ang="0">
                    <a:pos x="134" y="1850"/>
                  </a:cxn>
                  <a:cxn ang="0">
                    <a:pos x="122" y="1832"/>
                  </a:cxn>
                  <a:cxn ang="0">
                    <a:pos x="110" y="1810"/>
                  </a:cxn>
                  <a:cxn ang="0">
                    <a:pos x="92" y="1780"/>
                  </a:cxn>
                  <a:cxn ang="0">
                    <a:pos x="74" y="1742"/>
                  </a:cxn>
                  <a:cxn ang="0">
                    <a:pos x="56" y="1700"/>
                  </a:cxn>
                  <a:cxn ang="0">
                    <a:pos x="38" y="1650"/>
                  </a:cxn>
                  <a:cxn ang="0">
                    <a:pos x="22" y="1594"/>
                  </a:cxn>
                  <a:cxn ang="0">
                    <a:pos x="16" y="1564"/>
                  </a:cxn>
                  <a:cxn ang="0">
                    <a:pos x="10" y="1534"/>
                  </a:cxn>
                  <a:cxn ang="0">
                    <a:pos x="4" y="1502"/>
                  </a:cxn>
                  <a:cxn ang="0">
                    <a:pos x="2" y="1468"/>
                  </a:cxn>
                  <a:cxn ang="0">
                    <a:pos x="0" y="1436"/>
                  </a:cxn>
                  <a:cxn ang="0">
                    <a:pos x="0" y="1400"/>
                  </a:cxn>
                  <a:cxn ang="0">
                    <a:pos x="2" y="1364"/>
                  </a:cxn>
                  <a:cxn ang="0">
                    <a:pos x="6" y="1328"/>
                  </a:cxn>
                  <a:cxn ang="0">
                    <a:pos x="12" y="1292"/>
                  </a:cxn>
                  <a:cxn ang="0">
                    <a:pos x="20" y="1254"/>
                  </a:cxn>
                  <a:cxn ang="0">
                    <a:pos x="32" y="1216"/>
                  </a:cxn>
                  <a:cxn ang="0">
                    <a:pos x="44" y="1176"/>
                  </a:cxn>
                  <a:cxn ang="0">
                    <a:pos x="62" y="1138"/>
                  </a:cxn>
                  <a:cxn ang="0">
                    <a:pos x="80" y="1098"/>
                  </a:cxn>
                  <a:cxn ang="0">
                    <a:pos x="104" y="1058"/>
                  </a:cxn>
                  <a:cxn ang="0">
                    <a:pos x="128" y="1018"/>
                  </a:cxn>
                  <a:cxn ang="0">
                    <a:pos x="128" y="1018"/>
                  </a:cxn>
                  <a:cxn ang="0">
                    <a:pos x="180" y="940"/>
                  </a:cxn>
                  <a:cxn ang="0">
                    <a:pos x="228" y="864"/>
                  </a:cxn>
                  <a:cxn ang="0">
                    <a:pos x="268" y="794"/>
                  </a:cxn>
                  <a:cxn ang="0">
                    <a:pos x="304" y="726"/>
                  </a:cxn>
                  <a:cxn ang="0">
                    <a:pos x="334" y="660"/>
                  </a:cxn>
                  <a:cxn ang="0">
                    <a:pos x="360" y="596"/>
                  </a:cxn>
                  <a:cxn ang="0">
                    <a:pos x="382" y="534"/>
                  </a:cxn>
                  <a:cxn ang="0">
                    <a:pos x="398" y="474"/>
                  </a:cxn>
                  <a:cxn ang="0">
                    <a:pos x="412" y="416"/>
                  </a:cxn>
                  <a:cxn ang="0">
                    <a:pos x="422" y="358"/>
                  </a:cxn>
                  <a:cxn ang="0">
                    <a:pos x="426" y="300"/>
                  </a:cxn>
                  <a:cxn ang="0">
                    <a:pos x="430" y="242"/>
                  </a:cxn>
                  <a:cxn ang="0">
                    <a:pos x="428" y="182"/>
                  </a:cxn>
                  <a:cxn ang="0">
                    <a:pos x="424" y="124"/>
                  </a:cxn>
                  <a:cxn ang="0">
                    <a:pos x="418" y="62"/>
                  </a:cxn>
                  <a:cxn ang="0">
                    <a:pos x="410" y="0"/>
                  </a:cxn>
                </a:cxnLst>
                <a:rect l="0" t="0" r="r" b="b"/>
                <a:pathLst>
                  <a:path w="430" h="1850">
                    <a:moveTo>
                      <a:pt x="134" y="1850"/>
                    </a:moveTo>
                    <a:lnTo>
                      <a:pt x="134" y="1850"/>
                    </a:lnTo>
                    <a:lnTo>
                      <a:pt x="122" y="1832"/>
                    </a:lnTo>
                    <a:lnTo>
                      <a:pt x="110" y="1810"/>
                    </a:lnTo>
                    <a:lnTo>
                      <a:pt x="92" y="1780"/>
                    </a:lnTo>
                    <a:lnTo>
                      <a:pt x="74" y="1742"/>
                    </a:lnTo>
                    <a:lnTo>
                      <a:pt x="56" y="1700"/>
                    </a:lnTo>
                    <a:lnTo>
                      <a:pt x="38" y="1650"/>
                    </a:lnTo>
                    <a:lnTo>
                      <a:pt x="22" y="1594"/>
                    </a:lnTo>
                    <a:lnTo>
                      <a:pt x="16" y="1564"/>
                    </a:lnTo>
                    <a:lnTo>
                      <a:pt x="10" y="1534"/>
                    </a:lnTo>
                    <a:lnTo>
                      <a:pt x="4" y="1502"/>
                    </a:lnTo>
                    <a:lnTo>
                      <a:pt x="2" y="1468"/>
                    </a:lnTo>
                    <a:lnTo>
                      <a:pt x="0" y="1436"/>
                    </a:lnTo>
                    <a:lnTo>
                      <a:pt x="0" y="1400"/>
                    </a:lnTo>
                    <a:lnTo>
                      <a:pt x="2" y="1364"/>
                    </a:lnTo>
                    <a:lnTo>
                      <a:pt x="6" y="1328"/>
                    </a:lnTo>
                    <a:lnTo>
                      <a:pt x="12" y="1292"/>
                    </a:lnTo>
                    <a:lnTo>
                      <a:pt x="20" y="1254"/>
                    </a:lnTo>
                    <a:lnTo>
                      <a:pt x="32" y="1216"/>
                    </a:lnTo>
                    <a:lnTo>
                      <a:pt x="44" y="1176"/>
                    </a:lnTo>
                    <a:lnTo>
                      <a:pt x="62" y="1138"/>
                    </a:lnTo>
                    <a:lnTo>
                      <a:pt x="80" y="1098"/>
                    </a:lnTo>
                    <a:lnTo>
                      <a:pt x="104" y="1058"/>
                    </a:lnTo>
                    <a:lnTo>
                      <a:pt x="128" y="1018"/>
                    </a:lnTo>
                    <a:lnTo>
                      <a:pt x="128" y="1018"/>
                    </a:lnTo>
                    <a:lnTo>
                      <a:pt x="180" y="940"/>
                    </a:lnTo>
                    <a:lnTo>
                      <a:pt x="228" y="864"/>
                    </a:lnTo>
                    <a:lnTo>
                      <a:pt x="268" y="794"/>
                    </a:lnTo>
                    <a:lnTo>
                      <a:pt x="304" y="726"/>
                    </a:lnTo>
                    <a:lnTo>
                      <a:pt x="334" y="660"/>
                    </a:lnTo>
                    <a:lnTo>
                      <a:pt x="360" y="596"/>
                    </a:lnTo>
                    <a:lnTo>
                      <a:pt x="382" y="534"/>
                    </a:lnTo>
                    <a:lnTo>
                      <a:pt x="398" y="474"/>
                    </a:lnTo>
                    <a:lnTo>
                      <a:pt x="412" y="416"/>
                    </a:lnTo>
                    <a:lnTo>
                      <a:pt x="422" y="358"/>
                    </a:lnTo>
                    <a:lnTo>
                      <a:pt x="426" y="300"/>
                    </a:lnTo>
                    <a:lnTo>
                      <a:pt x="430" y="242"/>
                    </a:lnTo>
                    <a:lnTo>
                      <a:pt x="428" y="182"/>
                    </a:lnTo>
                    <a:lnTo>
                      <a:pt x="424" y="124"/>
                    </a:lnTo>
                    <a:lnTo>
                      <a:pt x="418" y="62"/>
                    </a:lnTo>
                    <a:lnTo>
                      <a:pt x="41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8" name="Freeform 69"/>
              <p:cNvSpPr>
                <a:spLocks/>
              </p:cNvSpPr>
              <p:nvPr/>
            </p:nvSpPr>
            <p:spPr bwMode="auto">
              <a:xfrm>
                <a:off x="1163" y="1590"/>
                <a:ext cx="396" cy="1872"/>
              </a:xfrm>
              <a:custGeom>
                <a:avLst/>
                <a:gdLst/>
                <a:ahLst/>
                <a:cxnLst>
                  <a:cxn ang="0">
                    <a:pos x="148" y="1872"/>
                  </a:cxn>
                  <a:cxn ang="0">
                    <a:pos x="148" y="1872"/>
                  </a:cxn>
                  <a:cxn ang="0">
                    <a:pos x="136" y="1854"/>
                  </a:cxn>
                  <a:cxn ang="0">
                    <a:pos x="122" y="1832"/>
                  </a:cxn>
                  <a:cxn ang="0">
                    <a:pos x="104" y="1802"/>
                  </a:cxn>
                  <a:cxn ang="0">
                    <a:pos x="84" y="1766"/>
                  </a:cxn>
                  <a:cxn ang="0">
                    <a:pos x="64" y="1722"/>
                  </a:cxn>
                  <a:cxn ang="0">
                    <a:pos x="44" y="1674"/>
                  </a:cxn>
                  <a:cxn ang="0">
                    <a:pos x="28" y="1618"/>
                  </a:cxn>
                  <a:cxn ang="0">
                    <a:pos x="20" y="1588"/>
                  </a:cxn>
                  <a:cxn ang="0">
                    <a:pos x="14" y="1558"/>
                  </a:cxn>
                  <a:cxn ang="0">
                    <a:pos x="8" y="1526"/>
                  </a:cxn>
                  <a:cxn ang="0">
                    <a:pos x="4" y="1494"/>
                  </a:cxn>
                  <a:cxn ang="0">
                    <a:pos x="0" y="1460"/>
                  </a:cxn>
                  <a:cxn ang="0">
                    <a:pos x="0" y="1424"/>
                  </a:cxn>
                  <a:cxn ang="0">
                    <a:pos x="0" y="1388"/>
                  </a:cxn>
                  <a:cxn ang="0">
                    <a:pos x="4" y="1352"/>
                  </a:cxn>
                  <a:cxn ang="0">
                    <a:pos x="8" y="1314"/>
                  </a:cxn>
                  <a:cxn ang="0">
                    <a:pos x="16" y="1276"/>
                  </a:cxn>
                  <a:cxn ang="0">
                    <a:pos x="26" y="1236"/>
                  </a:cxn>
                  <a:cxn ang="0">
                    <a:pos x="38" y="1196"/>
                  </a:cxn>
                  <a:cxn ang="0">
                    <a:pos x="52" y="1156"/>
                  </a:cxn>
                  <a:cxn ang="0">
                    <a:pos x="72" y="1116"/>
                  </a:cxn>
                  <a:cxn ang="0">
                    <a:pos x="92" y="1076"/>
                  </a:cxn>
                  <a:cxn ang="0">
                    <a:pos x="118" y="1034"/>
                  </a:cxn>
                  <a:cxn ang="0">
                    <a:pos x="118" y="1034"/>
                  </a:cxn>
                  <a:cxn ang="0">
                    <a:pos x="166" y="954"/>
                  </a:cxn>
                  <a:cxn ang="0">
                    <a:pos x="212" y="876"/>
                  </a:cxn>
                  <a:cxn ang="0">
                    <a:pos x="250" y="802"/>
                  </a:cxn>
                  <a:cxn ang="0">
                    <a:pos x="284" y="732"/>
                  </a:cxn>
                  <a:cxn ang="0">
                    <a:pos x="312" y="666"/>
                  </a:cxn>
                  <a:cxn ang="0">
                    <a:pos x="336" y="600"/>
                  </a:cxn>
                  <a:cxn ang="0">
                    <a:pos x="356" y="538"/>
                  </a:cxn>
                  <a:cxn ang="0">
                    <a:pos x="372" y="476"/>
                  </a:cxn>
                  <a:cxn ang="0">
                    <a:pos x="382" y="416"/>
                  </a:cxn>
                  <a:cxn ang="0">
                    <a:pos x="390" y="358"/>
                  </a:cxn>
                  <a:cxn ang="0">
                    <a:pos x="394" y="300"/>
                  </a:cxn>
                  <a:cxn ang="0">
                    <a:pos x="394" y="240"/>
                  </a:cxn>
                  <a:cxn ang="0">
                    <a:pos x="392" y="182"/>
                  </a:cxn>
                  <a:cxn ang="0">
                    <a:pos x="386" y="122"/>
                  </a:cxn>
                  <a:cxn ang="0">
                    <a:pos x="378" y="62"/>
                  </a:cxn>
                  <a:cxn ang="0">
                    <a:pos x="368" y="0"/>
                  </a:cxn>
                </a:cxnLst>
                <a:rect l="0" t="0" r="r" b="b"/>
                <a:pathLst>
                  <a:path w="394" h="1872">
                    <a:moveTo>
                      <a:pt x="148" y="1872"/>
                    </a:moveTo>
                    <a:lnTo>
                      <a:pt x="148" y="1872"/>
                    </a:lnTo>
                    <a:lnTo>
                      <a:pt x="136" y="1854"/>
                    </a:lnTo>
                    <a:lnTo>
                      <a:pt x="122" y="1832"/>
                    </a:lnTo>
                    <a:lnTo>
                      <a:pt x="104" y="1802"/>
                    </a:lnTo>
                    <a:lnTo>
                      <a:pt x="84" y="1766"/>
                    </a:lnTo>
                    <a:lnTo>
                      <a:pt x="64" y="1722"/>
                    </a:lnTo>
                    <a:lnTo>
                      <a:pt x="44" y="1674"/>
                    </a:lnTo>
                    <a:lnTo>
                      <a:pt x="28" y="1618"/>
                    </a:lnTo>
                    <a:lnTo>
                      <a:pt x="20" y="1588"/>
                    </a:lnTo>
                    <a:lnTo>
                      <a:pt x="14" y="1558"/>
                    </a:lnTo>
                    <a:lnTo>
                      <a:pt x="8" y="1526"/>
                    </a:lnTo>
                    <a:lnTo>
                      <a:pt x="4" y="1494"/>
                    </a:lnTo>
                    <a:lnTo>
                      <a:pt x="0" y="1460"/>
                    </a:lnTo>
                    <a:lnTo>
                      <a:pt x="0" y="1424"/>
                    </a:lnTo>
                    <a:lnTo>
                      <a:pt x="0" y="1388"/>
                    </a:lnTo>
                    <a:lnTo>
                      <a:pt x="4" y="1352"/>
                    </a:lnTo>
                    <a:lnTo>
                      <a:pt x="8" y="1314"/>
                    </a:lnTo>
                    <a:lnTo>
                      <a:pt x="16" y="1276"/>
                    </a:lnTo>
                    <a:lnTo>
                      <a:pt x="26" y="1236"/>
                    </a:lnTo>
                    <a:lnTo>
                      <a:pt x="38" y="1196"/>
                    </a:lnTo>
                    <a:lnTo>
                      <a:pt x="52" y="1156"/>
                    </a:lnTo>
                    <a:lnTo>
                      <a:pt x="72" y="1116"/>
                    </a:lnTo>
                    <a:lnTo>
                      <a:pt x="92" y="1076"/>
                    </a:lnTo>
                    <a:lnTo>
                      <a:pt x="118" y="1034"/>
                    </a:lnTo>
                    <a:lnTo>
                      <a:pt x="118" y="1034"/>
                    </a:lnTo>
                    <a:lnTo>
                      <a:pt x="166" y="954"/>
                    </a:lnTo>
                    <a:lnTo>
                      <a:pt x="212" y="876"/>
                    </a:lnTo>
                    <a:lnTo>
                      <a:pt x="250" y="802"/>
                    </a:lnTo>
                    <a:lnTo>
                      <a:pt x="284" y="732"/>
                    </a:lnTo>
                    <a:lnTo>
                      <a:pt x="312" y="666"/>
                    </a:lnTo>
                    <a:lnTo>
                      <a:pt x="336" y="600"/>
                    </a:lnTo>
                    <a:lnTo>
                      <a:pt x="356" y="538"/>
                    </a:lnTo>
                    <a:lnTo>
                      <a:pt x="372" y="476"/>
                    </a:lnTo>
                    <a:lnTo>
                      <a:pt x="382" y="416"/>
                    </a:lnTo>
                    <a:lnTo>
                      <a:pt x="390" y="358"/>
                    </a:lnTo>
                    <a:lnTo>
                      <a:pt x="394" y="300"/>
                    </a:lnTo>
                    <a:lnTo>
                      <a:pt x="394" y="240"/>
                    </a:lnTo>
                    <a:lnTo>
                      <a:pt x="392" y="182"/>
                    </a:lnTo>
                    <a:lnTo>
                      <a:pt x="386" y="122"/>
                    </a:lnTo>
                    <a:lnTo>
                      <a:pt x="378" y="62"/>
                    </a:lnTo>
                    <a:lnTo>
                      <a:pt x="36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9" name="Freeform 70"/>
              <p:cNvSpPr>
                <a:spLocks/>
              </p:cNvSpPr>
              <p:nvPr/>
            </p:nvSpPr>
            <p:spPr bwMode="auto">
              <a:xfrm>
                <a:off x="1196" y="1579"/>
                <a:ext cx="360" cy="1891"/>
              </a:xfrm>
              <a:custGeom>
                <a:avLst/>
                <a:gdLst/>
                <a:ahLst/>
                <a:cxnLst>
                  <a:cxn ang="0">
                    <a:pos x="162" y="1892"/>
                  </a:cxn>
                  <a:cxn ang="0">
                    <a:pos x="162" y="1892"/>
                  </a:cxn>
                  <a:cxn ang="0">
                    <a:pos x="150" y="1874"/>
                  </a:cxn>
                  <a:cxn ang="0">
                    <a:pos x="134" y="1854"/>
                  </a:cxn>
                  <a:cxn ang="0">
                    <a:pos x="116" y="1824"/>
                  </a:cxn>
                  <a:cxn ang="0">
                    <a:pos x="96" y="1788"/>
                  </a:cxn>
                  <a:cxn ang="0">
                    <a:pos x="74" y="1746"/>
                  </a:cxn>
                  <a:cxn ang="0">
                    <a:pos x="52" y="1696"/>
                  </a:cxn>
                  <a:cxn ang="0">
                    <a:pos x="34" y="1642"/>
                  </a:cxn>
                  <a:cxn ang="0">
                    <a:pos x="24" y="1612"/>
                  </a:cxn>
                  <a:cxn ang="0">
                    <a:pos x="18" y="1582"/>
                  </a:cxn>
                  <a:cxn ang="0">
                    <a:pos x="10" y="1550"/>
                  </a:cxn>
                  <a:cxn ang="0">
                    <a:pos x="6" y="1518"/>
                  </a:cxn>
                  <a:cxn ang="0">
                    <a:pos x="2" y="1482"/>
                  </a:cxn>
                  <a:cxn ang="0">
                    <a:pos x="0" y="1448"/>
                  </a:cxn>
                  <a:cxn ang="0">
                    <a:pos x="0" y="1412"/>
                  </a:cxn>
                  <a:cxn ang="0">
                    <a:pos x="2" y="1374"/>
                  </a:cxn>
                  <a:cxn ang="0">
                    <a:pos x="6" y="1336"/>
                  </a:cxn>
                  <a:cxn ang="0">
                    <a:pos x="12" y="1298"/>
                  </a:cxn>
                  <a:cxn ang="0">
                    <a:pos x="20" y="1258"/>
                  </a:cxn>
                  <a:cxn ang="0">
                    <a:pos x="30" y="1218"/>
                  </a:cxn>
                  <a:cxn ang="0">
                    <a:pos x="46" y="1176"/>
                  </a:cxn>
                  <a:cxn ang="0">
                    <a:pos x="62" y="1134"/>
                  </a:cxn>
                  <a:cxn ang="0">
                    <a:pos x="82" y="1092"/>
                  </a:cxn>
                  <a:cxn ang="0">
                    <a:pos x="106" y="1050"/>
                  </a:cxn>
                  <a:cxn ang="0">
                    <a:pos x="106" y="1050"/>
                  </a:cxn>
                  <a:cxn ang="0">
                    <a:pos x="152" y="966"/>
                  </a:cxn>
                  <a:cxn ang="0">
                    <a:pos x="194" y="888"/>
                  </a:cxn>
                  <a:cxn ang="0">
                    <a:pos x="232" y="812"/>
                  </a:cxn>
                  <a:cxn ang="0">
                    <a:pos x="264" y="740"/>
                  </a:cxn>
                  <a:cxn ang="0">
                    <a:pos x="290" y="672"/>
                  </a:cxn>
                  <a:cxn ang="0">
                    <a:pos x="312" y="606"/>
                  </a:cxn>
                  <a:cxn ang="0">
                    <a:pos x="330" y="542"/>
                  </a:cxn>
                  <a:cxn ang="0">
                    <a:pos x="344" y="480"/>
                  </a:cxn>
                  <a:cxn ang="0">
                    <a:pos x="352" y="418"/>
                  </a:cxn>
                  <a:cxn ang="0">
                    <a:pos x="358" y="358"/>
                  </a:cxn>
                  <a:cxn ang="0">
                    <a:pos x="360" y="300"/>
                  </a:cxn>
                  <a:cxn ang="0">
                    <a:pos x="360" y="240"/>
                  </a:cxn>
                  <a:cxn ang="0">
                    <a:pos x="354" y="182"/>
                  </a:cxn>
                  <a:cxn ang="0">
                    <a:pos x="348" y="122"/>
                  </a:cxn>
                  <a:cxn ang="0">
                    <a:pos x="338" y="62"/>
                  </a:cxn>
                  <a:cxn ang="0">
                    <a:pos x="324" y="0"/>
                  </a:cxn>
                </a:cxnLst>
                <a:rect l="0" t="0" r="r" b="b"/>
                <a:pathLst>
                  <a:path w="360" h="1892">
                    <a:moveTo>
                      <a:pt x="162" y="1892"/>
                    </a:moveTo>
                    <a:lnTo>
                      <a:pt x="162" y="1892"/>
                    </a:lnTo>
                    <a:lnTo>
                      <a:pt x="150" y="1874"/>
                    </a:lnTo>
                    <a:lnTo>
                      <a:pt x="134" y="1854"/>
                    </a:lnTo>
                    <a:lnTo>
                      <a:pt x="116" y="1824"/>
                    </a:lnTo>
                    <a:lnTo>
                      <a:pt x="96" y="1788"/>
                    </a:lnTo>
                    <a:lnTo>
                      <a:pt x="74" y="1746"/>
                    </a:lnTo>
                    <a:lnTo>
                      <a:pt x="52" y="1696"/>
                    </a:lnTo>
                    <a:lnTo>
                      <a:pt x="34" y="1642"/>
                    </a:lnTo>
                    <a:lnTo>
                      <a:pt x="24" y="1612"/>
                    </a:lnTo>
                    <a:lnTo>
                      <a:pt x="18" y="1582"/>
                    </a:lnTo>
                    <a:lnTo>
                      <a:pt x="10" y="1550"/>
                    </a:lnTo>
                    <a:lnTo>
                      <a:pt x="6" y="1518"/>
                    </a:lnTo>
                    <a:lnTo>
                      <a:pt x="2" y="1482"/>
                    </a:lnTo>
                    <a:lnTo>
                      <a:pt x="0" y="1448"/>
                    </a:lnTo>
                    <a:lnTo>
                      <a:pt x="0" y="1412"/>
                    </a:lnTo>
                    <a:lnTo>
                      <a:pt x="2" y="1374"/>
                    </a:lnTo>
                    <a:lnTo>
                      <a:pt x="6" y="1336"/>
                    </a:lnTo>
                    <a:lnTo>
                      <a:pt x="12" y="1298"/>
                    </a:lnTo>
                    <a:lnTo>
                      <a:pt x="20" y="1258"/>
                    </a:lnTo>
                    <a:lnTo>
                      <a:pt x="30" y="1218"/>
                    </a:lnTo>
                    <a:lnTo>
                      <a:pt x="46" y="1176"/>
                    </a:lnTo>
                    <a:lnTo>
                      <a:pt x="62" y="1134"/>
                    </a:lnTo>
                    <a:lnTo>
                      <a:pt x="82" y="1092"/>
                    </a:lnTo>
                    <a:lnTo>
                      <a:pt x="106" y="1050"/>
                    </a:lnTo>
                    <a:lnTo>
                      <a:pt x="106" y="1050"/>
                    </a:lnTo>
                    <a:lnTo>
                      <a:pt x="152" y="966"/>
                    </a:lnTo>
                    <a:lnTo>
                      <a:pt x="194" y="888"/>
                    </a:lnTo>
                    <a:lnTo>
                      <a:pt x="232" y="812"/>
                    </a:lnTo>
                    <a:lnTo>
                      <a:pt x="264" y="740"/>
                    </a:lnTo>
                    <a:lnTo>
                      <a:pt x="290" y="672"/>
                    </a:lnTo>
                    <a:lnTo>
                      <a:pt x="312" y="606"/>
                    </a:lnTo>
                    <a:lnTo>
                      <a:pt x="330" y="542"/>
                    </a:lnTo>
                    <a:lnTo>
                      <a:pt x="344" y="480"/>
                    </a:lnTo>
                    <a:lnTo>
                      <a:pt x="352" y="418"/>
                    </a:lnTo>
                    <a:lnTo>
                      <a:pt x="358" y="358"/>
                    </a:lnTo>
                    <a:lnTo>
                      <a:pt x="360" y="300"/>
                    </a:lnTo>
                    <a:lnTo>
                      <a:pt x="360" y="240"/>
                    </a:lnTo>
                    <a:lnTo>
                      <a:pt x="354" y="182"/>
                    </a:lnTo>
                    <a:lnTo>
                      <a:pt x="348" y="122"/>
                    </a:lnTo>
                    <a:lnTo>
                      <a:pt x="338" y="62"/>
                    </a:lnTo>
                    <a:lnTo>
                      <a:pt x="32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0" name="Freeform 71"/>
              <p:cNvSpPr>
                <a:spLocks/>
              </p:cNvSpPr>
              <p:nvPr/>
            </p:nvSpPr>
            <p:spPr bwMode="auto">
              <a:xfrm>
                <a:off x="1233" y="1565"/>
                <a:ext cx="326" cy="1915"/>
              </a:xfrm>
              <a:custGeom>
                <a:avLst/>
                <a:gdLst/>
                <a:ahLst/>
                <a:cxnLst>
                  <a:cxn ang="0">
                    <a:pos x="178" y="1912"/>
                  </a:cxn>
                  <a:cxn ang="0">
                    <a:pos x="178" y="1912"/>
                  </a:cxn>
                  <a:cxn ang="0">
                    <a:pos x="164" y="1894"/>
                  </a:cxn>
                  <a:cxn ang="0">
                    <a:pos x="148" y="1874"/>
                  </a:cxn>
                  <a:cxn ang="0">
                    <a:pos x="128" y="1846"/>
                  </a:cxn>
                  <a:cxn ang="0">
                    <a:pos x="106" y="1810"/>
                  </a:cxn>
                  <a:cxn ang="0">
                    <a:pos x="84" y="1768"/>
                  </a:cxn>
                  <a:cxn ang="0">
                    <a:pos x="62" y="1720"/>
                  </a:cxn>
                  <a:cxn ang="0">
                    <a:pos x="40" y="1666"/>
                  </a:cxn>
                  <a:cxn ang="0">
                    <a:pos x="30" y="1636"/>
                  </a:cxn>
                  <a:cxn ang="0">
                    <a:pos x="22" y="1606"/>
                  </a:cxn>
                  <a:cxn ang="0">
                    <a:pos x="14" y="1574"/>
                  </a:cxn>
                  <a:cxn ang="0">
                    <a:pos x="8" y="1540"/>
                  </a:cxn>
                  <a:cxn ang="0">
                    <a:pos x="4" y="1506"/>
                  </a:cxn>
                  <a:cxn ang="0">
                    <a:pos x="0" y="1470"/>
                  </a:cxn>
                  <a:cxn ang="0">
                    <a:pos x="0" y="1434"/>
                  </a:cxn>
                  <a:cxn ang="0">
                    <a:pos x="0" y="1396"/>
                  </a:cxn>
                  <a:cxn ang="0">
                    <a:pos x="2" y="1358"/>
                  </a:cxn>
                  <a:cxn ang="0">
                    <a:pos x="8" y="1318"/>
                  </a:cxn>
                  <a:cxn ang="0">
                    <a:pos x="14" y="1278"/>
                  </a:cxn>
                  <a:cxn ang="0">
                    <a:pos x="24" y="1238"/>
                  </a:cxn>
                  <a:cxn ang="0">
                    <a:pos x="38" y="1196"/>
                  </a:cxn>
                  <a:cxn ang="0">
                    <a:pos x="54" y="1154"/>
                  </a:cxn>
                  <a:cxn ang="0">
                    <a:pos x="72" y="1110"/>
                  </a:cxn>
                  <a:cxn ang="0">
                    <a:pos x="94" y="1066"/>
                  </a:cxn>
                  <a:cxn ang="0">
                    <a:pos x="94" y="1066"/>
                  </a:cxn>
                  <a:cxn ang="0">
                    <a:pos x="140" y="980"/>
                  </a:cxn>
                  <a:cxn ang="0">
                    <a:pos x="178" y="900"/>
                  </a:cxn>
                  <a:cxn ang="0">
                    <a:pos x="214" y="822"/>
                  </a:cxn>
                  <a:cxn ang="0">
                    <a:pos x="242" y="748"/>
                  </a:cxn>
                  <a:cxn ang="0">
                    <a:pos x="268" y="678"/>
                  </a:cxn>
                  <a:cxn ang="0">
                    <a:pos x="288" y="610"/>
                  </a:cxn>
                  <a:cxn ang="0">
                    <a:pos x="304" y="546"/>
                  </a:cxn>
                  <a:cxn ang="0">
                    <a:pos x="316" y="482"/>
                  </a:cxn>
                  <a:cxn ang="0">
                    <a:pos x="322" y="420"/>
                  </a:cxn>
                  <a:cxn ang="0">
                    <a:pos x="326" y="360"/>
                  </a:cxn>
                  <a:cxn ang="0">
                    <a:pos x="326" y="300"/>
                  </a:cxn>
                  <a:cxn ang="0">
                    <a:pos x="324" y="242"/>
                  </a:cxn>
                  <a:cxn ang="0">
                    <a:pos x="318" y="182"/>
                  </a:cxn>
                  <a:cxn ang="0">
                    <a:pos x="308" y="122"/>
                  </a:cxn>
                  <a:cxn ang="0">
                    <a:pos x="296" y="62"/>
                  </a:cxn>
                  <a:cxn ang="0">
                    <a:pos x="282" y="0"/>
                  </a:cxn>
                </a:cxnLst>
                <a:rect l="0" t="0" r="r" b="b"/>
                <a:pathLst>
                  <a:path w="326" h="1912">
                    <a:moveTo>
                      <a:pt x="178" y="1912"/>
                    </a:moveTo>
                    <a:lnTo>
                      <a:pt x="178" y="1912"/>
                    </a:lnTo>
                    <a:lnTo>
                      <a:pt x="164" y="1894"/>
                    </a:lnTo>
                    <a:lnTo>
                      <a:pt x="148" y="1874"/>
                    </a:lnTo>
                    <a:lnTo>
                      <a:pt x="128" y="1846"/>
                    </a:lnTo>
                    <a:lnTo>
                      <a:pt x="106" y="1810"/>
                    </a:lnTo>
                    <a:lnTo>
                      <a:pt x="84" y="1768"/>
                    </a:lnTo>
                    <a:lnTo>
                      <a:pt x="62" y="1720"/>
                    </a:lnTo>
                    <a:lnTo>
                      <a:pt x="40" y="1666"/>
                    </a:lnTo>
                    <a:lnTo>
                      <a:pt x="30" y="1636"/>
                    </a:lnTo>
                    <a:lnTo>
                      <a:pt x="22" y="1606"/>
                    </a:lnTo>
                    <a:lnTo>
                      <a:pt x="14" y="1574"/>
                    </a:lnTo>
                    <a:lnTo>
                      <a:pt x="8" y="1540"/>
                    </a:lnTo>
                    <a:lnTo>
                      <a:pt x="4" y="1506"/>
                    </a:lnTo>
                    <a:lnTo>
                      <a:pt x="0" y="1470"/>
                    </a:lnTo>
                    <a:lnTo>
                      <a:pt x="0" y="1434"/>
                    </a:lnTo>
                    <a:lnTo>
                      <a:pt x="0" y="1396"/>
                    </a:lnTo>
                    <a:lnTo>
                      <a:pt x="2" y="1358"/>
                    </a:lnTo>
                    <a:lnTo>
                      <a:pt x="8" y="1318"/>
                    </a:lnTo>
                    <a:lnTo>
                      <a:pt x="14" y="1278"/>
                    </a:lnTo>
                    <a:lnTo>
                      <a:pt x="24" y="1238"/>
                    </a:lnTo>
                    <a:lnTo>
                      <a:pt x="38" y="1196"/>
                    </a:lnTo>
                    <a:lnTo>
                      <a:pt x="54" y="1154"/>
                    </a:lnTo>
                    <a:lnTo>
                      <a:pt x="72" y="1110"/>
                    </a:lnTo>
                    <a:lnTo>
                      <a:pt x="94" y="1066"/>
                    </a:lnTo>
                    <a:lnTo>
                      <a:pt x="94" y="1066"/>
                    </a:lnTo>
                    <a:lnTo>
                      <a:pt x="140" y="980"/>
                    </a:lnTo>
                    <a:lnTo>
                      <a:pt x="178" y="900"/>
                    </a:lnTo>
                    <a:lnTo>
                      <a:pt x="214" y="822"/>
                    </a:lnTo>
                    <a:lnTo>
                      <a:pt x="242" y="748"/>
                    </a:lnTo>
                    <a:lnTo>
                      <a:pt x="268" y="678"/>
                    </a:lnTo>
                    <a:lnTo>
                      <a:pt x="288" y="610"/>
                    </a:lnTo>
                    <a:lnTo>
                      <a:pt x="304" y="546"/>
                    </a:lnTo>
                    <a:lnTo>
                      <a:pt x="316" y="482"/>
                    </a:lnTo>
                    <a:lnTo>
                      <a:pt x="322" y="420"/>
                    </a:lnTo>
                    <a:lnTo>
                      <a:pt x="326" y="360"/>
                    </a:lnTo>
                    <a:lnTo>
                      <a:pt x="326" y="300"/>
                    </a:lnTo>
                    <a:lnTo>
                      <a:pt x="324" y="242"/>
                    </a:lnTo>
                    <a:lnTo>
                      <a:pt x="318" y="182"/>
                    </a:lnTo>
                    <a:lnTo>
                      <a:pt x="308" y="122"/>
                    </a:lnTo>
                    <a:lnTo>
                      <a:pt x="296" y="62"/>
                    </a:lnTo>
                    <a:lnTo>
                      <a:pt x="28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1" name="Freeform 72"/>
              <p:cNvSpPr>
                <a:spLocks/>
              </p:cNvSpPr>
              <p:nvPr/>
            </p:nvSpPr>
            <p:spPr bwMode="auto">
              <a:xfrm>
                <a:off x="1264" y="1550"/>
                <a:ext cx="294" cy="1929"/>
              </a:xfrm>
              <a:custGeom>
                <a:avLst/>
                <a:gdLst/>
                <a:ahLst/>
                <a:cxnLst>
                  <a:cxn ang="0">
                    <a:pos x="194" y="1928"/>
                  </a:cxn>
                  <a:cxn ang="0">
                    <a:pos x="194" y="1928"/>
                  </a:cxn>
                  <a:cxn ang="0">
                    <a:pos x="180" y="1910"/>
                  </a:cxn>
                  <a:cxn ang="0">
                    <a:pos x="164" y="1890"/>
                  </a:cxn>
                  <a:cxn ang="0">
                    <a:pos x="142" y="1862"/>
                  </a:cxn>
                  <a:cxn ang="0">
                    <a:pos x="120" y="1828"/>
                  </a:cxn>
                  <a:cxn ang="0">
                    <a:pos x="96" y="1786"/>
                  </a:cxn>
                  <a:cxn ang="0">
                    <a:pos x="72" y="1740"/>
                  </a:cxn>
                  <a:cxn ang="0">
                    <a:pos x="50" y="1686"/>
                  </a:cxn>
                  <a:cxn ang="0">
                    <a:pos x="38" y="1656"/>
                  </a:cxn>
                  <a:cxn ang="0">
                    <a:pos x="30" y="1626"/>
                  </a:cxn>
                  <a:cxn ang="0">
                    <a:pos x="20" y="1594"/>
                  </a:cxn>
                  <a:cxn ang="0">
                    <a:pos x="14" y="1560"/>
                  </a:cxn>
                  <a:cxn ang="0">
                    <a:pos x="8" y="1526"/>
                  </a:cxn>
                  <a:cxn ang="0">
                    <a:pos x="4" y="1492"/>
                  </a:cxn>
                  <a:cxn ang="0">
                    <a:pos x="0" y="1454"/>
                  </a:cxn>
                  <a:cxn ang="0">
                    <a:pos x="0" y="1416"/>
                  </a:cxn>
                  <a:cxn ang="0">
                    <a:pos x="2" y="1378"/>
                  </a:cxn>
                  <a:cxn ang="0">
                    <a:pos x="6" y="1338"/>
                  </a:cxn>
                  <a:cxn ang="0">
                    <a:pos x="12" y="1298"/>
                  </a:cxn>
                  <a:cxn ang="0">
                    <a:pos x="20" y="1256"/>
                  </a:cxn>
                  <a:cxn ang="0">
                    <a:pos x="32" y="1214"/>
                  </a:cxn>
                  <a:cxn ang="0">
                    <a:pos x="46" y="1170"/>
                  </a:cxn>
                  <a:cxn ang="0">
                    <a:pos x="64" y="1126"/>
                  </a:cxn>
                  <a:cxn ang="0">
                    <a:pos x="86" y="1080"/>
                  </a:cxn>
                  <a:cxn ang="0">
                    <a:pos x="86" y="1080"/>
                  </a:cxn>
                  <a:cxn ang="0">
                    <a:pos x="128" y="992"/>
                  </a:cxn>
                  <a:cxn ang="0">
                    <a:pos x="164" y="910"/>
                  </a:cxn>
                  <a:cxn ang="0">
                    <a:pos x="196" y="830"/>
                  </a:cxn>
                  <a:cxn ang="0">
                    <a:pos x="224" y="754"/>
                  </a:cxn>
                  <a:cxn ang="0">
                    <a:pos x="246" y="682"/>
                  </a:cxn>
                  <a:cxn ang="0">
                    <a:pos x="266" y="614"/>
                  </a:cxn>
                  <a:cxn ang="0">
                    <a:pos x="278" y="548"/>
                  </a:cxn>
                  <a:cxn ang="0">
                    <a:pos x="288" y="484"/>
                  </a:cxn>
                  <a:cxn ang="0">
                    <a:pos x="294" y="422"/>
                  </a:cxn>
                  <a:cxn ang="0">
                    <a:pos x="296" y="360"/>
                  </a:cxn>
                  <a:cxn ang="0">
                    <a:pos x="294" y="300"/>
                  </a:cxn>
                  <a:cxn ang="0">
                    <a:pos x="290" y="242"/>
                  </a:cxn>
                  <a:cxn ang="0">
                    <a:pos x="282" y="182"/>
                  </a:cxn>
                  <a:cxn ang="0">
                    <a:pos x="270" y="122"/>
                  </a:cxn>
                  <a:cxn ang="0">
                    <a:pos x="258" y="62"/>
                  </a:cxn>
                  <a:cxn ang="0">
                    <a:pos x="240" y="0"/>
                  </a:cxn>
                </a:cxnLst>
                <a:rect l="0" t="0" r="r" b="b"/>
                <a:pathLst>
                  <a:path w="296" h="1928">
                    <a:moveTo>
                      <a:pt x="194" y="1928"/>
                    </a:moveTo>
                    <a:lnTo>
                      <a:pt x="194" y="1928"/>
                    </a:lnTo>
                    <a:lnTo>
                      <a:pt x="180" y="1910"/>
                    </a:lnTo>
                    <a:lnTo>
                      <a:pt x="164" y="1890"/>
                    </a:lnTo>
                    <a:lnTo>
                      <a:pt x="142" y="1862"/>
                    </a:lnTo>
                    <a:lnTo>
                      <a:pt x="120" y="1828"/>
                    </a:lnTo>
                    <a:lnTo>
                      <a:pt x="96" y="1786"/>
                    </a:lnTo>
                    <a:lnTo>
                      <a:pt x="72" y="1740"/>
                    </a:lnTo>
                    <a:lnTo>
                      <a:pt x="50" y="1686"/>
                    </a:lnTo>
                    <a:lnTo>
                      <a:pt x="38" y="1656"/>
                    </a:lnTo>
                    <a:lnTo>
                      <a:pt x="30" y="1626"/>
                    </a:lnTo>
                    <a:lnTo>
                      <a:pt x="20" y="1594"/>
                    </a:lnTo>
                    <a:lnTo>
                      <a:pt x="14" y="1560"/>
                    </a:lnTo>
                    <a:lnTo>
                      <a:pt x="8" y="1526"/>
                    </a:lnTo>
                    <a:lnTo>
                      <a:pt x="4" y="1492"/>
                    </a:lnTo>
                    <a:lnTo>
                      <a:pt x="0" y="1454"/>
                    </a:lnTo>
                    <a:lnTo>
                      <a:pt x="0" y="1416"/>
                    </a:lnTo>
                    <a:lnTo>
                      <a:pt x="2" y="1378"/>
                    </a:lnTo>
                    <a:lnTo>
                      <a:pt x="6" y="1338"/>
                    </a:lnTo>
                    <a:lnTo>
                      <a:pt x="12" y="1298"/>
                    </a:lnTo>
                    <a:lnTo>
                      <a:pt x="20" y="1256"/>
                    </a:lnTo>
                    <a:lnTo>
                      <a:pt x="32" y="1214"/>
                    </a:lnTo>
                    <a:lnTo>
                      <a:pt x="46" y="1170"/>
                    </a:lnTo>
                    <a:lnTo>
                      <a:pt x="64" y="1126"/>
                    </a:lnTo>
                    <a:lnTo>
                      <a:pt x="86" y="1080"/>
                    </a:lnTo>
                    <a:lnTo>
                      <a:pt x="86" y="1080"/>
                    </a:lnTo>
                    <a:lnTo>
                      <a:pt x="128" y="992"/>
                    </a:lnTo>
                    <a:lnTo>
                      <a:pt x="164" y="910"/>
                    </a:lnTo>
                    <a:lnTo>
                      <a:pt x="196" y="830"/>
                    </a:lnTo>
                    <a:lnTo>
                      <a:pt x="224" y="754"/>
                    </a:lnTo>
                    <a:lnTo>
                      <a:pt x="246" y="682"/>
                    </a:lnTo>
                    <a:lnTo>
                      <a:pt x="266" y="614"/>
                    </a:lnTo>
                    <a:lnTo>
                      <a:pt x="278" y="548"/>
                    </a:lnTo>
                    <a:lnTo>
                      <a:pt x="288" y="484"/>
                    </a:lnTo>
                    <a:lnTo>
                      <a:pt x="294" y="422"/>
                    </a:lnTo>
                    <a:lnTo>
                      <a:pt x="296" y="360"/>
                    </a:lnTo>
                    <a:lnTo>
                      <a:pt x="294" y="300"/>
                    </a:lnTo>
                    <a:lnTo>
                      <a:pt x="290" y="242"/>
                    </a:lnTo>
                    <a:lnTo>
                      <a:pt x="282" y="182"/>
                    </a:lnTo>
                    <a:lnTo>
                      <a:pt x="270" y="122"/>
                    </a:lnTo>
                    <a:lnTo>
                      <a:pt x="258" y="62"/>
                    </a:lnTo>
                    <a:lnTo>
                      <a:pt x="24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2" name="Freeform 73"/>
              <p:cNvSpPr>
                <a:spLocks/>
              </p:cNvSpPr>
              <p:nvPr/>
            </p:nvSpPr>
            <p:spPr bwMode="auto">
              <a:xfrm>
                <a:off x="1298" y="1539"/>
                <a:ext cx="263" cy="1944"/>
              </a:xfrm>
              <a:custGeom>
                <a:avLst/>
                <a:gdLst/>
                <a:ahLst/>
                <a:cxnLst>
                  <a:cxn ang="0">
                    <a:pos x="208" y="1942"/>
                  </a:cxn>
                  <a:cxn ang="0">
                    <a:pos x="208" y="1942"/>
                  </a:cxn>
                  <a:cxn ang="0">
                    <a:pos x="194" y="1926"/>
                  </a:cxn>
                  <a:cxn ang="0">
                    <a:pos x="178" y="1906"/>
                  </a:cxn>
                  <a:cxn ang="0">
                    <a:pos x="156" y="1880"/>
                  </a:cxn>
                  <a:cxn ang="0">
                    <a:pos x="132" y="1846"/>
                  </a:cxn>
                  <a:cxn ang="0">
                    <a:pos x="106" y="1806"/>
                  </a:cxn>
                  <a:cxn ang="0">
                    <a:pos x="80" y="1758"/>
                  </a:cxn>
                  <a:cxn ang="0">
                    <a:pos x="56" y="1704"/>
                  </a:cxn>
                  <a:cxn ang="0">
                    <a:pos x="46" y="1676"/>
                  </a:cxn>
                  <a:cxn ang="0">
                    <a:pos x="34" y="1646"/>
                  </a:cxn>
                  <a:cxn ang="0">
                    <a:pos x="26" y="1614"/>
                  </a:cxn>
                  <a:cxn ang="0">
                    <a:pos x="18" y="1580"/>
                  </a:cxn>
                  <a:cxn ang="0">
                    <a:pos x="10" y="1546"/>
                  </a:cxn>
                  <a:cxn ang="0">
                    <a:pos x="4" y="1512"/>
                  </a:cxn>
                  <a:cxn ang="0">
                    <a:pos x="2" y="1474"/>
                  </a:cxn>
                  <a:cxn ang="0">
                    <a:pos x="0" y="1436"/>
                  </a:cxn>
                  <a:cxn ang="0">
                    <a:pos x="0" y="1398"/>
                  </a:cxn>
                  <a:cxn ang="0">
                    <a:pos x="2" y="1358"/>
                  </a:cxn>
                  <a:cxn ang="0">
                    <a:pos x="8" y="1316"/>
                  </a:cxn>
                  <a:cxn ang="0">
                    <a:pos x="14" y="1274"/>
                  </a:cxn>
                  <a:cxn ang="0">
                    <a:pos x="24" y="1230"/>
                  </a:cxn>
                  <a:cxn ang="0">
                    <a:pos x="38" y="1186"/>
                  </a:cxn>
                  <a:cxn ang="0">
                    <a:pos x="54" y="1140"/>
                  </a:cxn>
                  <a:cxn ang="0">
                    <a:pos x="74" y="1094"/>
                  </a:cxn>
                  <a:cxn ang="0">
                    <a:pos x="74" y="1094"/>
                  </a:cxn>
                  <a:cxn ang="0">
                    <a:pos x="114" y="1004"/>
                  </a:cxn>
                  <a:cxn ang="0">
                    <a:pos x="148" y="918"/>
                  </a:cxn>
                  <a:cxn ang="0">
                    <a:pos x="178" y="838"/>
                  </a:cxn>
                  <a:cxn ang="0">
                    <a:pos x="204" y="762"/>
                  </a:cxn>
                  <a:cxn ang="0">
                    <a:pos x="224" y="688"/>
                  </a:cxn>
                  <a:cxn ang="0">
                    <a:pos x="240" y="618"/>
                  </a:cxn>
                  <a:cxn ang="0">
                    <a:pos x="252" y="552"/>
                  </a:cxn>
                  <a:cxn ang="0">
                    <a:pos x="260" y="486"/>
                  </a:cxn>
                  <a:cxn ang="0">
                    <a:pos x="264" y="424"/>
                  </a:cxn>
                  <a:cxn ang="0">
                    <a:pos x="264" y="362"/>
                  </a:cxn>
                  <a:cxn ang="0">
                    <a:pos x="260" y="302"/>
                  </a:cxn>
                  <a:cxn ang="0">
                    <a:pos x="254" y="242"/>
                  </a:cxn>
                  <a:cxn ang="0">
                    <a:pos x="244" y="182"/>
                  </a:cxn>
                  <a:cxn ang="0">
                    <a:pos x="232" y="122"/>
                  </a:cxn>
                  <a:cxn ang="0">
                    <a:pos x="216" y="62"/>
                  </a:cxn>
                  <a:cxn ang="0">
                    <a:pos x="198" y="0"/>
                  </a:cxn>
                </a:cxnLst>
                <a:rect l="0" t="0" r="r" b="b"/>
                <a:pathLst>
                  <a:path w="264" h="1942">
                    <a:moveTo>
                      <a:pt x="208" y="1942"/>
                    </a:moveTo>
                    <a:lnTo>
                      <a:pt x="208" y="1942"/>
                    </a:lnTo>
                    <a:lnTo>
                      <a:pt x="194" y="1926"/>
                    </a:lnTo>
                    <a:lnTo>
                      <a:pt x="178" y="1906"/>
                    </a:lnTo>
                    <a:lnTo>
                      <a:pt x="156" y="1880"/>
                    </a:lnTo>
                    <a:lnTo>
                      <a:pt x="132" y="1846"/>
                    </a:lnTo>
                    <a:lnTo>
                      <a:pt x="106" y="1806"/>
                    </a:lnTo>
                    <a:lnTo>
                      <a:pt x="80" y="1758"/>
                    </a:lnTo>
                    <a:lnTo>
                      <a:pt x="56" y="1704"/>
                    </a:lnTo>
                    <a:lnTo>
                      <a:pt x="46" y="1676"/>
                    </a:lnTo>
                    <a:lnTo>
                      <a:pt x="34" y="1646"/>
                    </a:lnTo>
                    <a:lnTo>
                      <a:pt x="26" y="1614"/>
                    </a:lnTo>
                    <a:lnTo>
                      <a:pt x="18" y="1580"/>
                    </a:lnTo>
                    <a:lnTo>
                      <a:pt x="10" y="1546"/>
                    </a:lnTo>
                    <a:lnTo>
                      <a:pt x="4" y="1512"/>
                    </a:lnTo>
                    <a:lnTo>
                      <a:pt x="2" y="1474"/>
                    </a:lnTo>
                    <a:lnTo>
                      <a:pt x="0" y="1436"/>
                    </a:lnTo>
                    <a:lnTo>
                      <a:pt x="0" y="1398"/>
                    </a:lnTo>
                    <a:lnTo>
                      <a:pt x="2" y="1358"/>
                    </a:lnTo>
                    <a:lnTo>
                      <a:pt x="8" y="1316"/>
                    </a:lnTo>
                    <a:lnTo>
                      <a:pt x="14" y="1274"/>
                    </a:lnTo>
                    <a:lnTo>
                      <a:pt x="24" y="1230"/>
                    </a:lnTo>
                    <a:lnTo>
                      <a:pt x="38" y="1186"/>
                    </a:lnTo>
                    <a:lnTo>
                      <a:pt x="54" y="1140"/>
                    </a:lnTo>
                    <a:lnTo>
                      <a:pt x="74" y="1094"/>
                    </a:lnTo>
                    <a:lnTo>
                      <a:pt x="74" y="1094"/>
                    </a:lnTo>
                    <a:lnTo>
                      <a:pt x="114" y="1004"/>
                    </a:lnTo>
                    <a:lnTo>
                      <a:pt x="148" y="918"/>
                    </a:lnTo>
                    <a:lnTo>
                      <a:pt x="178" y="838"/>
                    </a:lnTo>
                    <a:lnTo>
                      <a:pt x="204" y="762"/>
                    </a:lnTo>
                    <a:lnTo>
                      <a:pt x="224" y="688"/>
                    </a:lnTo>
                    <a:lnTo>
                      <a:pt x="240" y="618"/>
                    </a:lnTo>
                    <a:lnTo>
                      <a:pt x="252" y="552"/>
                    </a:lnTo>
                    <a:lnTo>
                      <a:pt x="260" y="486"/>
                    </a:lnTo>
                    <a:lnTo>
                      <a:pt x="264" y="424"/>
                    </a:lnTo>
                    <a:lnTo>
                      <a:pt x="264" y="362"/>
                    </a:lnTo>
                    <a:lnTo>
                      <a:pt x="260" y="302"/>
                    </a:lnTo>
                    <a:lnTo>
                      <a:pt x="254" y="242"/>
                    </a:lnTo>
                    <a:lnTo>
                      <a:pt x="244" y="182"/>
                    </a:lnTo>
                    <a:lnTo>
                      <a:pt x="232" y="122"/>
                    </a:lnTo>
                    <a:lnTo>
                      <a:pt x="216" y="62"/>
                    </a:lnTo>
                    <a:lnTo>
                      <a:pt x="19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3" name="Freeform 74"/>
              <p:cNvSpPr>
                <a:spLocks/>
              </p:cNvSpPr>
              <p:nvPr/>
            </p:nvSpPr>
            <p:spPr bwMode="auto">
              <a:xfrm>
                <a:off x="1330" y="1529"/>
                <a:ext cx="236" cy="1955"/>
              </a:xfrm>
              <a:custGeom>
                <a:avLst/>
                <a:gdLst/>
                <a:ahLst/>
                <a:cxnLst>
                  <a:cxn ang="0">
                    <a:pos x="226" y="1954"/>
                  </a:cxn>
                  <a:cxn ang="0">
                    <a:pos x="226" y="1954"/>
                  </a:cxn>
                  <a:cxn ang="0">
                    <a:pos x="210" y="1940"/>
                  </a:cxn>
                  <a:cxn ang="0">
                    <a:pos x="194" y="1920"/>
                  </a:cxn>
                  <a:cxn ang="0">
                    <a:pos x="172" y="1894"/>
                  </a:cxn>
                  <a:cxn ang="0">
                    <a:pos x="146" y="1860"/>
                  </a:cxn>
                  <a:cxn ang="0">
                    <a:pos x="120" y="1820"/>
                  </a:cxn>
                  <a:cxn ang="0">
                    <a:pos x="92" y="1774"/>
                  </a:cxn>
                  <a:cxn ang="0">
                    <a:pos x="66" y="1722"/>
                  </a:cxn>
                  <a:cxn ang="0">
                    <a:pos x="54" y="1692"/>
                  </a:cxn>
                  <a:cxn ang="0">
                    <a:pos x="42" y="1662"/>
                  </a:cxn>
                  <a:cxn ang="0">
                    <a:pos x="32" y="1632"/>
                  </a:cxn>
                  <a:cxn ang="0">
                    <a:pos x="24" y="1598"/>
                  </a:cxn>
                  <a:cxn ang="0">
                    <a:pos x="16" y="1564"/>
                  </a:cxn>
                  <a:cxn ang="0">
                    <a:pos x="8" y="1528"/>
                  </a:cxn>
                  <a:cxn ang="0">
                    <a:pos x="4" y="1492"/>
                  </a:cxn>
                  <a:cxn ang="0">
                    <a:pos x="0" y="1454"/>
                  </a:cxn>
                  <a:cxn ang="0">
                    <a:pos x="0" y="1414"/>
                  </a:cxn>
                  <a:cxn ang="0">
                    <a:pos x="2" y="1374"/>
                  </a:cxn>
                  <a:cxn ang="0">
                    <a:pos x="6" y="1332"/>
                  </a:cxn>
                  <a:cxn ang="0">
                    <a:pos x="12" y="1288"/>
                  </a:cxn>
                  <a:cxn ang="0">
                    <a:pos x="20" y="1246"/>
                  </a:cxn>
                  <a:cxn ang="0">
                    <a:pos x="32" y="1200"/>
                  </a:cxn>
                  <a:cxn ang="0">
                    <a:pos x="48" y="1154"/>
                  </a:cxn>
                  <a:cxn ang="0">
                    <a:pos x="66" y="1106"/>
                  </a:cxn>
                  <a:cxn ang="0">
                    <a:pos x="66" y="1106"/>
                  </a:cxn>
                  <a:cxn ang="0">
                    <a:pos x="102" y="1014"/>
                  </a:cxn>
                  <a:cxn ang="0">
                    <a:pos x="134" y="926"/>
                  </a:cxn>
                  <a:cxn ang="0">
                    <a:pos x="162" y="844"/>
                  </a:cxn>
                  <a:cxn ang="0">
                    <a:pos x="186" y="766"/>
                  </a:cxn>
                  <a:cxn ang="0">
                    <a:pos x="204" y="692"/>
                  </a:cxn>
                  <a:cxn ang="0">
                    <a:pos x="218" y="620"/>
                  </a:cxn>
                  <a:cxn ang="0">
                    <a:pos x="228" y="552"/>
                  </a:cxn>
                  <a:cxn ang="0">
                    <a:pos x="234" y="486"/>
                  </a:cxn>
                  <a:cxn ang="0">
                    <a:pos x="236" y="424"/>
                  </a:cxn>
                  <a:cxn ang="0">
                    <a:pos x="234" y="362"/>
                  </a:cxn>
                  <a:cxn ang="0">
                    <a:pos x="228" y="302"/>
                  </a:cxn>
                  <a:cxn ang="0">
                    <a:pos x="220" y="242"/>
                  </a:cxn>
                  <a:cxn ang="0">
                    <a:pos x="208" y="182"/>
                  </a:cxn>
                  <a:cxn ang="0">
                    <a:pos x="194" y="122"/>
                  </a:cxn>
                  <a:cxn ang="0">
                    <a:pos x="176" y="62"/>
                  </a:cxn>
                  <a:cxn ang="0">
                    <a:pos x="156" y="0"/>
                  </a:cxn>
                </a:cxnLst>
                <a:rect l="0" t="0" r="r" b="b"/>
                <a:pathLst>
                  <a:path w="236" h="1954">
                    <a:moveTo>
                      <a:pt x="226" y="1954"/>
                    </a:moveTo>
                    <a:lnTo>
                      <a:pt x="226" y="1954"/>
                    </a:lnTo>
                    <a:lnTo>
                      <a:pt x="210" y="1940"/>
                    </a:lnTo>
                    <a:lnTo>
                      <a:pt x="194" y="1920"/>
                    </a:lnTo>
                    <a:lnTo>
                      <a:pt x="172" y="1894"/>
                    </a:lnTo>
                    <a:lnTo>
                      <a:pt x="146" y="1860"/>
                    </a:lnTo>
                    <a:lnTo>
                      <a:pt x="120" y="1820"/>
                    </a:lnTo>
                    <a:lnTo>
                      <a:pt x="92" y="1774"/>
                    </a:lnTo>
                    <a:lnTo>
                      <a:pt x="66" y="1722"/>
                    </a:lnTo>
                    <a:lnTo>
                      <a:pt x="54" y="1692"/>
                    </a:lnTo>
                    <a:lnTo>
                      <a:pt x="42" y="1662"/>
                    </a:lnTo>
                    <a:lnTo>
                      <a:pt x="32" y="1632"/>
                    </a:lnTo>
                    <a:lnTo>
                      <a:pt x="24" y="1598"/>
                    </a:lnTo>
                    <a:lnTo>
                      <a:pt x="16" y="1564"/>
                    </a:lnTo>
                    <a:lnTo>
                      <a:pt x="8" y="1528"/>
                    </a:lnTo>
                    <a:lnTo>
                      <a:pt x="4" y="1492"/>
                    </a:lnTo>
                    <a:lnTo>
                      <a:pt x="0" y="1454"/>
                    </a:lnTo>
                    <a:lnTo>
                      <a:pt x="0" y="1414"/>
                    </a:lnTo>
                    <a:lnTo>
                      <a:pt x="2" y="1374"/>
                    </a:lnTo>
                    <a:lnTo>
                      <a:pt x="6" y="1332"/>
                    </a:lnTo>
                    <a:lnTo>
                      <a:pt x="12" y="1288"/>
                    </a:lnTo>
                    <a:lnTo>
                      <a:pt x="20" y="1246"/>
                    </a:lnTo>
                    <a:lnTo>
                      <a:pt x="32" y="1200"/>
                    </a:lnTo>
                    <a:lnTo>
                      <a:pt x="48" y="1154"/>
                    </a:lnTo>
                    <a:lnTo>
                      <a:pt x="66" y="1106"/>
                    </a:lnTo>
                    <a:lnTo>
                      <a:pt x="66" y="1106"/>
                    </a:lnTo>
                    <a:lnTo>
                      <a:pt x="102" y="1014"/>
                    </a:lnTo>
                    <a:lnTo>
                      <a:pt x="134" y="926"/>
                    </a:lnTo>
                    <a:lnTo>
                      <a:pt x="162" y="844"/>
                    </a:lnTo>
                    <a:lnTo>
                      <a:pt x="186" y="766"/>
                    </a:lnTo>
                    <a:lnTo>
                      <a:pt x="204" y="692"/>
                    </a:lnTo>
                    <a:lnTo>
                      <a:pt x="218" y="620"/>
                    </a:lnTo>
                    <a:lnTo>
                      <a:pt x="228" y="552"/>
                    </a:lnTo>
                    <a:lnTo>
                      <a:pt x="234" y="486"/>
                    </a:lnTo>
                    <a:lnTo>
                      <a:pt x="236" y="424"/>
                    </a:lnTo>
                    <a:lnTo>
                      <a:pt x="234" y="362"/>
                    </a:lnTo>
                    <a:lnTo>
                      <a:pt x="228" y="302"/>
                    </a:lnTo>
                    <a:lnTo>
                      <a:pt x="220" y="242"/>
                    </a:lnTo>
                    <a:lnTo>
                      <a:pt x="208" y="182"/>
                    </a:lnTo>
                    <a:lnTo>
                      <a:pt x="194" y="122"/>
                    </a:lnTo>
                    <a:lnTo>
                      <a:pt x="176" y="62"/>
                    </a:lnTo>
                    <a:lnTo>
                      <a:pt x="15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4" name="Freeform 75"/>
              <p:cNvSpPr>
                <a:spLocks/>
              </p:cNvSpPr>
              <p:nvPr/>
            </p:nvSpPr>
            <p:spPr bwMode="auto">
              <a:xfrm>
                <a:off x="1362" y="1522"/>
                <a:ext cx="245" cy="1965"/>
              </a:xfrm>
              <a:custGeom>
                <a:avLst/>
                <a:gdLst/>
                <a:ahLst/>
                <a:cxnLst>
                  <a:cxn ang="0">
                    <a:pos x="244" y="1964"/>
                  </a:cxn>
                  <a:cxn ang="0">
                    <a:pos x="244" y="1964"/>
                  </a:cxn>
                  <a:cxn ang="0">
                    <a:pos x="228" y="1948"/>
                  </a:cxn>
                  <a:cxn ang="0">
                    <a:pos x="210" y="1930"/>
                  </a:cxn>
                  <a:cxn ang="0">
                    <a:pos x="188" y="1904"/>
                  </a:cxn>
                  <a:cxn ang="0">
                    <a:pos x="160" y="1872"/>
                  </a:cxn>
                  <a:cxn ang="0">
                    <a:pos x="132" y="1832"/>
                  </a:cxn>
                  <a:cxn ang="0">
                    <a:pos x="104" y="1786"/>
                  </a:cxn>
                  <a:cxn ang="0">
                    <a:pos x="76" y="1734"/>
                  </a:cxn>
                  <a:cxn ang="0">
                    <a:pos x="64" y="1706"/>
                  </a:cxn>
                  <a:cxn ang="0">
                    <a:pos x="52" y="1676"/>
                  </a:cxn>
                  <a:cxn ang="0">
                    <a:pos x="40" y="1646"/>
                  </a:cxn>
                  <a:cxn ang="0">
                    <a:pos x="30" y="1612"/>
                  </a:cxn>
                  <a:cxn ang="0">
                    <a:pos x="20" y="1578"/>
                  </a:cxn>
                  <a:cxn ang="0">
                    <a:pos x="12" y="1544"/>
                  </a:cxn>
                  <a:cxn ang="0">
                    <a:pos x="6" y="1506"/>
                  </a:cxn>
                  <a:cxn ang="0">
                    <a:pos x="2" y="1468"/>
                  </a:cxn>
                  <a:cxn ang="0">
                    <a:pos x="0" y="1428"/>
                  </a:cxn>
                  <a:cxn ang="0">
                    <a:pos x="0" y="1388"/>
                  </a:cxn>
                  <a:cxn ang="0">
                    <a:pos x="4" y="1346"/>
                  </a:cxn>
                  <a:cxn ang="0">
                    <a:pos x="8" y="1302"/>
                  </a:cxn>
                  <a:cxn ang="0">
                    <a:pos x="16" y="1258"/>
                  </a:cxn>
                  <a:cxn ang="0">
                    <a:pos x="26" y="1212"/>
                  </a:cxn>
                  <a:cxn ang="0">
                    <a:pos x="40" y="1164"/>
                  </a:cxn>
                  <a:cxn ang="0">
                    <a:pos x="56" y="1116"/>
                  </a:cxn>
                  <a:cxn ang="0">
                    <a:pos x="56" y="1116"/>
                  </a:cxn>
                  <a:cxn ang="0">
                    <a:pos x="92" y="1022"/>
                  </a:cxn>
                  <a:cxn ang="0">
                    <a:pos x="120" y="932"/>
                  </a:cxn>
                  <a:cxn ang="0">
                    <a:pos x="146" y="848"/>
                  </a:cxn>
                  <a:cxn ang="0">
                    <a:pos x="166" y="768"/>
                  </a:cxn>
                  <a:cxn ang="0">
                    <a:pos x="182" y="694"/>
                  </a:cxn>
                  <a:cxn ang="0">
                    <a:pos x="194" y="622"/>
                  </a:cxn>
                  <a:cxn ang="0">
                    <a:pos x="202" y="552"/>
                  </a:cxn>
                  <a:cxn ang="0">
                    <a:pos x="206" y="486"/>
                  </a:cxn>
                  <a:cxn ang="0">
                    <a:pos x="206" y="422"/>
                  </a:cxn>
                  <a:cxn ang="0">
                    <a:pos x="202" y="360"/>
                  </a:cxn>
                  <a:cxn ang="0">
                    <a:pos x="196" y="300"/>
                  </a:cxn>
                  <a:cxn ang="0">
                    <a:pos x="186" y="240"/>
                  </a:cxn>
                  <a:cxn ang="0">
                    <a:pos x="172" y="180"/>
                  </a:cxn>
                  <a:cxn ang="0">
                    <a:pos x="154" y="120"/>
                  </a:cxn>
                  <a:cxn ang="0">
                    <a:pos x="136" y="60"/>
                  </a:cxn>
                  <a:cxn ang="0">
                    <a:pos x="114" y="0"/>
                  </a:cxn>
                </a:cxnLst>
                <a:rect l="0" t="0" r="r" b="b"/>
                <a:pathLst>
                  <a:path w="244" h="1964">
                    <a:moveTo>
                      <a:pt x="244" y="1964"/>
                    </a:moveTo>
                    <a:lnTo>
                      <a:pt x="244" y="1964"/>
                    </a:lnTo>
                    <a:lnTo>
                      <a:pt x="228" y="1948"/>
                    </a:lnTo>
                    <a:lnTo>
                      <a:pt x="210" y="1930"/>
                    </a:lnTo>
                    <a:lnTo>
                      <a:pt x="188" y="1904"/>
                    </a:lnTo>
                    <a:lnTo>
                      <a:pt x="160" y="1872"/>
                    </a:lnTo>
                    <a:lnTo>
                      <a:pt x="132" y="1832"/>
                    </a:lnTo>
                    <a:lnTo>
                      <a:pt x="104" y="1786"/>
                    </a:lnTo>
                    <a:lnTo>
                      <a:pt x="76" y="1734"/>
                    </a:lnTo>
                    <a:lnTo>
                      <a:pt x="64" y="1706"/>
                    </a:lnTo>
                    <a:lnTo>
                      <a:pt x="52" y="1676"/>
                    </a:lnTo>
                    <a:lnTo>
                      <a:pt x="40" y="1646"/>
                    </a:lnTo>
                    <a:lnTo>
                      <a:pt x="30" y="1612"/>
                    </a:lnTo>
                    <a:lnTo>
                      <a:pt x="20" y="1578"/>
                    </a:lnTo>
                    <a:lnTo>
                      <a:pt x="12" y="1544"/>
                    </a:lnTo>
                    <a:lnTo>
                      <a:pt x="6" y="1506"/>
                    </a:lnTo>
                    <a:lnTo>
                      <a:pt x="2" y="1468"/>
                    </a:lnTo>
                    <a:lnTo>
                      <a:pt x="0" y="1428"/>
                    </a:lnTo>
                    <a:lnTo>
                      <a:pt x="0" y="1388"/>
                    </a:lnTo>
                    <a:lnTo>
                      <a:pt x="4" y="1346"/>
                    </a:lnTo>
                    <a:lnTo>
                      <a:pt x="8" y="1302"/>
                    </a:lnTo>
                    <a:lnTo>
                      <a:pt x="16" y="1258"/>
                    </a:lnTo>
                    <a:lnTo>
                      <a:pt x="26" y="1212"/>
                    </a:lnTo>
                    <a:lnTo>
                      <a:pt x="40" y="1164"/>
                    </a:lnTo>
                    <a:lnTo>
                      <a:pt x="56" y="1116"/>
                    </a:lnTo>
                    <a:lnTo>
                      <a:pt x="56" y="1116"/>
                    </a:lnTo>
                    <a:lnTo>
                      <a:pt x="92" y="1022"/>
                    </a:lnTo>
                    <a:lnTo>
                      <a:pt x="120" y="932"/>
                    </a:lnTo>
                    <a:lnTo>
                      <a:pt x="146" y="848"/>
                    </a:lnTo>
                    <a:lnTo>
                      <a:pt x="166" y="768"/>
                    </a:lnTo>
                    <a:lnTo>
                      <a:pt x="182" y="694"/>
                    </a:lnTo>
                    <a:lnTo>
                      <a:pt x="194" y="622"/>
                    </a:lnTo>
                    <a:lnTo>
                      <a:pt x="202" y="552"/>
                    </a:lnTo>
                    <a:lnTo>
                      <a:pt x="206" y="486"/>
                    </a:lnTo>
                    <a:lnTo>
                      <a:pt x="206" y="422"/>
                    </a:lnTo>
                    <a:lnTo>
                      <a:pt x="202" y="360"/>
                    </a:lnTo>
                    <a:lnTo>
                      <a:pt x="196" y="300"/>
                    </a:lnTo>
                    <a:lnTo>
                      <a:pt x="186" y="240"/>
                    </a:lnTo>
                    <a:lnTo>
                      <a:pt x="172" y="180"/>
                    </a:lnTo>
                    <a:lnTo>
                      <a:pt x="154" y="120"/>
                    </a:lnTo>
                    <a:lnTo>
                      <a:pt x="136" y="60"/>
                    </a:lnTo>
                    <a:lnTo>
                      <a:pt x="1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5" name="Freeform 76"/>
              <p:cNvSpPr>
                <a:spLocks/>
              </p:cNvSpPr>
              <p:nvPr/>
            </p:nvSpPr>
            <p:spPr bwMode="auto">
              <a:xfrm>
                <a:off x="1394" y="1513"/>
                <a:ext cx="260" cy="1973"/>
              </a:xfrm>
              <a:custGeom>
                <a:avLst/>
                <a:gdLst/>
                <a:ahLst/>
                <a:cxnLst>
                  <a:cxn ang="0">
                    <a:pos x="262" y="1972"/>
                  </a:cxn>
                  <a:cxn ang="0">
                    <a:pos x="262" y="1972"/>
                  </a:cxn>
                  <a:cxn ang="0">
                    <a:pos x="246" y="1956"/>
                  </a:cxn>
                  <a:cxn ang="0">
                    <a:pos x="226" y="1938"/>
                  </a:cxn>
                  <a:cxn ang="0">
                    <a:pos x="204" y="1914"/>
                  </a:cxn>
                  <a:cxn ang="0">
                    <a:pos x="176" y="1882"/>
                  </a:cxn>
                  <a:cxn ang="0">
                    <a:pos x="146" y="1844"/>
                  </a:cxn>
                  <a:cxn ang="0">
                    <a:pos x="116" y="1800"/>
                  </a:cxn>
                  <a:cxn ang="0">
                    <a:pos x="86" y="1748"/>
                  </a:cxn>
                  <a:cxn ang="0">
                    <a:pos x="72" y="1720"/>
                  </a:cxn>
                  <a:cxn ang="0">
                    <a:pos x="60" y="1690"/>
                  </a:cxn>
                  <a:cxn ang="0">
                    <a:pos x="48" y="1660"/>
                  </a:cxn>
                  <a:cxn ang="0">
                    <a:pos x="36" y="1628"/>
                  </a:cxn>
                  <a:cxn ang="0">
                    <a:pos x="26" y="1594"/>
                  </a:cxn>
                  <a:cxn ang="0">
                    <a:pos x="18" y="1558"/>
                  </a:cxn>
                  <a:cxn ang="0">
                    <a:pos x="10" y="1520"/>
                  </a:cxn>
                  <a:cxn ang="0">
                    <a:pos x="4" y="1482"/>
                  </a:cxn>
                  <a:cxn ang="0">
                    <a:pos x="2" y="1442"/>
                  </a:cxn>
                  <a:cxn ang="0">
                    <a:pos x="0" y="1402"/>
                  </a:cxn>
                  <a:cxn ang="0">
                    <a:pos x="2" y="1358"/>
                  </a:cxn>
                  <a:cxn ang="0">
                    <a:pos x="6" y="1316"/>
                  </a:cxn>
                  <a:cxn ang="0">
                    <a:pos x="12" y="1270"/>
                  </a:cxn>
                  <a:cxn ang="0">
                    <a:pos x="20" y="1224"/>
                  </a:cxn>
                  <a:cxn ang="0">
                    <a:pos x="32" y="1176"/>
                  </a:cxn>
                  <a:cxn ang="0">
                    <a:pos x="48" y="1126"/>
                  </a:cxn>
                  <a:cxn ang="0">
                    <a:pos x="48" y="1126"/>
                  </a:cxn>
                  <a:cxn ang="0">
                    <a:pos x="80" y="1030"/>
                  </a:cxn>
                  <a:cxn ang="0">
                    <a:pos x="108" y="938"/>
                  </a:cxn>
                  <a:cxn ang="0">
                    <a:pos x="130" y="854"/>
                  </a:cxn>
                  <a:cxn ang="0">
                    <a:pos x="148" y="772"/>
                  </a:cxn>
                  <a:cxn ang="0">
                    <a:pos x="162" y="696"/>
                  </a:cxn>
                  <a:cxn ang="0">
                    <a:pos x="172" y="622"/>
                  </a:cxn>
                  <a:cxn ang="0">
                    <a:pos x="176" y="552"/>
                  </a:cxn>
                  <a:cxn ang="0">
                    <a:pos x="178" y="486"/>
                  </a:cxn>
                  <a:cxn ang="0">
                    <a:pos x="176" y="422"/>
                  </a:cxn>
                  <a:cxn ang="0">
                    <a:pos x="172" y="360"/>
                  </a:cxn>
                  <a:cxn ang="0">
                    <a:pos x="162" y="298"/>
                  </a:cxn>
                  <a:cxn ang="0">
                    <a:pos x="150" y="238"/>
                  </a:cxn>
                  <a:cxn ang="0">
                    <a:pos x="134" y="180"/>
                  </a:cxn>
                  <a:cxn ang="0">
                    <a:pos x="116" y="120"/>
                  </a:cxn>
                  <a:cxn ang="0">
                    <a:pos x="94" y="60"/>
                  </a:cxn>
                  <a:cxn ang="0">
                    <a:pos x="70" y="0"/>
                  </a:cxn>
                </a:cxnLst>
                <a:rect l="0" t="0" r="r" b="b"/>
                <a:pathLst>
                  <a:path w="262" h="1972">
                    <a:moveTo>
                      <a:pt x="262" y="1972"/>
                    </a:moveTo>
                    <a:lnTo>
                      <a:pt x="262" y="1972"/>
                    </a:lnTo>
                    <a:lnTo>
                      <a:pt x="246" y="1956"/>
                    </a:lnTo>
                    <a:lnTo>
                      <a:pt x="226" y="1938"/>
                    </a:lnTo>
                    <a:lnTo>
                      <a:pt x="204" y="1914"/>
                    </a:lnTo>
                    <a:lnTo>
                      <a:pt x="176" y="1882"/>
                    </a:lnTo>
                    <a:lnTo>
                      <a:pt x="146" y="1844"/>
                    </a:lnTo>
                    <a:lnTo>
                      <a:pt x="116" y="1800"/>
                    </a:lnTo>
                    <a:lnTo>
                      <a:pt x="86" y="1748"/>
                    </a:lnTo>
                    <a:lnTo>
                      <a:pt x="72" y="1720"/>
                    </a:lnTo>
                    <a:lnTo>
                      <a:pt x="60" y="1690"/>
                    </a:lnTo>
                    <a:lnTo>
                      <a:pt x="48" y="1660"/>
                    </a:lnTo>
                    <a:lnTo>
                      <a:pt x="36" y="1628"/>
                    </a:lnTo>
                    <a:lnTo>
                      <a:pt x="26" y="1594"/>
                    </a:lnTo>
                    <a:lnTo>
                      <a:pt x="18" y="1558"/>
                    </a:lnTo>
                    <a:lnTo>
                      <a:pt x="10" y="1520"/>
                    </a:lnTo>
                    <a:lnTo>
                      <a:pt x="4" y="1482"/>
                    </a:lnTo>
                    <a:lnTo>
                      <a:pt x="2" y="1442"/>
                    </a:lnTo>
                    <a:lnTo>
                      <a:pt x="0" y="1402"/>
                    </a:lnTo>
                    <a:lnTo>
                      <a:pt x="2" y="1358"/>
                    </a:lnTo>
                    <a:lnTo>
                      <a:pt x="6" y="1316"/>
                    </a:lnTo>
                    <a:lnTo>
                      <a:pt x="12" y="1270"/>
                    </a:lnTo>
                    <a:lnTo>
                      <a:pt x="20" y="1224"/>
                    </a:lnTo>
                    <a:lnTo>
                      <a:pt x="32" y="1176"/>
                    </a:lnTo>
                    <a:lnTo>
                      <a:pt x="48" y="1126"/>
                    </a:lnTo>
                    <a:lnTo>
                      <a:pt x="48" y="1126"/>
                    </a:lnTo>
                    <a:lnTo>
                      <a:pt x="80" y="1030"/>
                    </a:lnTo>
                    <a:lnTo>
                      <a:pt x="108" y="938"/>
                    </a:lnTo>
                    <a:lnTo>
                      <a:pt x="130" y="854"/>
                    </a:lnTo>
                    <a:lnTo>
                      <a:pt x="148" y="772"/>
                    </a:lnTo>
                    <a:lnTo>
                      <a:pt x="162" y="696"/>
                    </a:lnTo>
                    <a:lnTo>
                      <a:pt x="172" y="622"/>
                    </a:lnTo>
                    <a:lnTo>
                      <a:pt x="176" y="552"/>
                    </a:lnTo>
                    <a:lnTo>
                      <a:pt x="178" y="486"/>
                    </a:lnTo>
                    <a:lnTo>
                      <a:pt x="176" y="422"/>
                    </a:lnTo>
                    <a:lnTo>
                      <a:pt x="172" y="360"/>
                    </a:lnTo>
                    <a:lnTo>
                      <a:pt x="162" y="298"/>
                    </a:lnTo>
                    <a:lnTo>
                      <a:pt x="150" y="238"/>
                    </a:lnTo>
                    <a:lnTo>
                      <a:pt x="134" y="180"/>
                    </a:lnTo>
                    <a:lnTo>
                      <a:pt x="116" y="120"/>
                    </a:lnTo>
                    <a:lnTo>
                      <a:pt x="94" y="60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6" name="Freeform 77"/>
              <p:cNvSpPr>
                <a:spLocks/>
              </p:cNvSpPr>
              <p:nvPr/>
            </p:nvSpPr>
            <p:spPr bwMode="auto">
              <a:xfrm>
                <a:off x="1425" y="1508"/>
                <a:ext cx="281" cy="1978"/>
              </a:xfrm>
              <a:custGeom>
                <a:avLst/>
                <a:gdLst/>
                <a:ahLst/>
                <a:cxnLst>
                  <a:cxn ang="0">
                    <a:pos x="280" y="1976"/>
                  </a:cxn>
                  <a:cxn ang="0">
                    <a:pos x="280" y="1976"/>
                  </a:cxn>
                  <a:cxn ang="0">
                    <a:pos x="262" y="1962"/>
                  </a:cxn>
                  <a:cxn ang="0">
                    <a:pos x="244" y="1944"/>
                  </a:cxn>
                  <a:cxn ang="0">
                    <a:pos x="220" y="1920"/>
                  </a:cxn>
                  <a:cxn ang="0">
                    <a:pos x="190" y="1890"/>
                  </a:cxn>
                  <a:cxn ang="0">
                    <a:pos x="160" y="1852"/>
                  </a:cxn>
                  <a:cxn ang="0">
                    <a:pos x="128" y="1808"/>
                  </a:cxn>
                  <a:cxn ang="0">
                    <a:pos x="98" y="1758"/>
                  </a:cxn>
                  <a:cxn ang="0">
                    <a:pos x="82" y="1730"/>
                  </a:cxn>
                  <a:cxn ang="0">
                    <a:pos x="68" y="1702"/>
                  </a:cxn>
                  <a:cxn ang="0">
                    <a:pos x="56" y="1670"/>
                  </a:cxn>
                  <a:cxn ang="0">
                    <a:pos x="44" y="1638"/>
                  </a:cxn>
                  <a:cxn ang="0">
                    <a:pos x="32" y="1604"/>
                  </a:cxn>
                  <a:cxn ang="0">
                    <a:pos x="22" y="1570"/>
                  </a:cxn>
                  <a:cxn ang="0">
                    <a:pos x="14" y="1532"/>
                  </a:cxn>
                  <a:cxn ang="0">
                    <a:pos x="8" y="1494"/>
                  </a:cxn>
                  <a:cxn ang="0">
                    <a:pos x="4" y="1454"/>
                  </a:cxn>
                  <a:cxn ang="0">
                    <a:pos x="0" y="1412"/>
                  </a:cxn>
                  <a:cxn ang="0">
                    <a:pos x="0" y="1370"/>
                  </a:cxn>
                  <a:cxn ang="0">
                    <a:pos x="2" y="1326"/>
                  </a:cxn>
                  <a:cxn ang="0">
                    <a:pos x="8" y="1280"/>
                  </a:cxn>
                  <a:cxn ang="0">
                    <a:pos x="16" y="1232"/>
                  </a:cxn>
                  <a:cxn ang="0">
                    <a:pos x="26" y="1184"/>
                  </a:cxn>
                  <a:cxn ang="0">
                    <a:pos x="40" y="1134"/>
                  </a:cxn>
                  <a:cxn ang="0">
                    <a:pos x="40" y="1134"/>
                  </a:cxn>
                  <a:cxn ang="0">
                    <a:pos x="68" y="1036"/>
                  </a:cxn>
                  <a:cxn ang="0">
                    <a:pos x="94" y="944"/>
                  </a:cxn>
                  <a:cxn ang="0">
                    <a:pos x="114" y="856"/>
                  </a:cxn>
                  <a:cxn ang="0">
                    <a:pos x="128" y="774"/>
                  </a:cxn>
                  <a:cxn ang="0">
                    <a:pos x="140" y="696"/>
                  </a:cxn>
                  <a:cxn ang="0">
                    <a:pos x="148" y="622"/>
                  </a:cxn>
                  <a:cxn ang="0">
                    <a:pos x="152" y="552"/>
                  </a:cxn>
                  <a:cxn ang="0">
                    <a:pos x="152" y="484"/>
                  </a:cxn>
                  <a:cxn ang="0">
                    <a:pos x="148" y="420"/>
                  </a:cxn>
                  <a:cxn ang="0">
                    <a:pos x="140" y="358"/>
                  </a:cxn>
                  <a:cxn ang="0">
                    <a:pos x="130" y="296"/>
                  </a:cxn>
                  <a:cxn ang="0">
                    <a:pos x="116" y="236"/>
                  </a:cxn>
                  <a:cxn ang="0">
                    <a:pos x="98" y="178"/>
                  </a:cxn>
                  <a:cxn ang="0">
                    <a:pos x="78" y="118"/>
                  </a:cxn>
                  <a:cxn ang="0">
                    <a:pos x="54" y="60"/>
                  </a:cxn>
                  <a:cxn ang="0">
                    <a:pos x="28" y="0"/>
                  </a:cxn>
                </a:cxnLst>
                <a:rect l="0" t="0" r="r" b="b"/>
                <a:pathLst>
                  <a:path w="280" h="1976">
                    <a:moveTo>
                      <a:pt x="280" y="1976"/>
                    </a:moveTo>
                    <a:lnTo>
                      <a:pt x="280" y="1976"/>
                    </a:lnTo>
                    <a:lnTo>
                      <a:pt x="262" y="1962"/>
                    </a:lnTo>
                    <a:lnTo>
                      <a:pt x="244" y="1944"/>
                    </a:lnTo>
                    <a:lnTo>
                      <a:pt x="220" y="1920"/>
                    </a:lnTo>
                    <a:lnTo>
                      <a:pt x="190" y="1890"/>
                    </a:lnTo>
                    <a:lnTo>
                      <a:pt x="160" y="1852"/>
                    </a:lnTo>
                    <a:lnTo>
                      <a:pt x="128" y="1808"/>
                    </a:lnTo>
                    <a:lnTo>
                      <a:pt x="98" y="1758"/>
                    </a:lnTo>
                    <a:lnTo>
                      <a:pt x="82" y="1730"/>
                    </a:lnTo>
                    <a:lnTo>
                      <a:pt x="68" y="1702"/>
                    </a:lnTo>
                    <a:lnTo>
                      <a:pt x="56" y="1670"/>
                    </a:lnTo>
                    <a:lnTo>
                      <a:pt x="44" y="1638"/>
                    </a:lnTo>
                    <a:lnTo>
                      <a:pt x="32" y="1604"/>
                    </a:lnTo>
                    <a:lnTo>
                      <a:pt x="22" y="1570"/>
                    </a:lnTo>
                    <a:lnTo>
                      <a:pt x="14" y="1532"/>
                    </a:lnTo>
                    <a:lnTo>
                      <a:pt x="8" y="1494"/>
                    </a:lnTo>
                    <a:lnTo>
                      <a:pt x="4" y="1454"/>
                    </a:lnTo>
                    <a:lnTo>
                      <a:pt x="0" y="1412"/>
                    </a:lnTo>
                    <a:lnTo>
                      <a:pt x="0" y="1370"/>
                    </a:lnTo>
                    <a:lnTo>
                      <a:pt x="2" y="1326"/>
                    </a:lnTo>
                    <a:lnTo>
                      <a:pt x="8" y="1280"/>
                    </a:lnTo>
                    <a:lnTo>
                      <a:pt x="16" y="1232"/>
                    </a:lnTo>
                    <a:lnTo>
                      <a:pt x="26" y="1184"/>
                    </a:lnTo>
                    <a:lnTo>
                      <a:pt x="40" y="1134"/>
                    </a:lnTo>
                    <a:lnTo>
                      <a:pt x="40" y="1134"/>
                    </a:lnTo>
                    <a:lnTo>
                      <a:pt x="68" y="1036"/>
                    </a:lnTo>
                    <a:lnTo>
                      <a:pt x="94" y="944"/>
                    </a:lnTo>
                    <a:lnTo>
                      <a:pt x="114" y="856"/>
                    </a:lnTo>
                    <a:lnTo>
                      <a:pt x="128" y="774"/>
                    </a:lnTo>
                    <a:lnTo>
                      <a:pt x="140" y="696"/>
                    </a:lnTo>
                    <a:lnTo>
                      <a:pt x="148" y="622"/>
                    </a:lnTo>
                    <a:lnTo>
                      <a:pt x="152" y="552"/>
                    </a:lnTo>
                    <a:lnTo>
                      <a:pt x="152" y="484"/>
                    </a:lnTo>
                    <a:lnTo>
                      <a:pt x="148" y="420"/>
                    </a:lnTo>
                    <a:lnTo>
                      <a:pt x="140" y="358"/>
                    </a:lnTo>
                    <a:lnTo>
                      <a:pt x="130" y="296"/>
                    </a:lnTo>
                    <a:lnTo>
                      <a:pt x="116" y="236"/>
                    </a:lnTo>
                    <a:lnTo>
                      <a:pt x="98" y="178"/>
                    </a:lnTo>
                    <a:lnTo>
                      <a:pt x="78" y="118"/>
                    </a:lnTo>
                    <a:lnTo>
                      <a:pt x="54" y="60"/>
                    </a:lnTo>
                    <a:lnTo>
                      <a:pt x="2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7" name="Freeform 78"/>
              <p:cNvSpPr>
                <a:spLocks/>
              </p:cNvSpPr>
              <p:nvPr/>
            </p:nvSpPr>
            <p:spPr bwMode="auto">
              <a:xfrm>
                <a:off x="1445" y="1502"/>
                <a:ext cx="311" cy="1982"/>
              </a:xfrm>
              <a:custGeom>
                <a:avLst/>
                <a:gdLst/>
                <a:ahLst/>
                <a:cxnLst>
                  <a:cxn ang="0">
                    <a:pos x="312" y="1980"/>
                  </a:cxn>
                  <a:cxn ang="0">
                    <a:pos x="312" y="1980"/>
                  </a:cxn>
                  <a:cxn ang="0">
                    <a:pos x="294" y="1966"/>
                  </a:cxn>
                  <a:cxn ang="0">
                    <a:pos x="274" y="1950"/>
                  </a:cxn>
                  <a:cxn ang="0">
                    <a:pos x="250" y="1926"/>
                  </a:cxn>
                  <a:cxn ang="0">
                    <a:pos x="220" y="1896"/>
                  </a:cxn>
                  <a:cxn ang="0">
                    <a:pos x="188" y="1860"/>
                  </a:cxn>
                  <a:cxn ang="0">
                    <a:pos x="156" y="1816"/>
                  </a:cxn>
                  <a:cxn ang="0">
                    <a:pos x="122" y="1768"/>
                  </a:cxn>
                  <a:cxn ang="0">
                    <a:pos x="108" y="1740"/>
                  </a:cxn>
                  <a:cxn ang="0">
                    <a:pos x="92" y="1712"/>
                  </a:cxn>
                  <a:cxn ang="0">
                    <a:pos x="78" y="1682"/>
                  </a:cxn>
                  <a:cxn ang="0">
                    <a:pos x="64" y="1650"/>
                  </a:cxn>
                  <a:cxn ang="0">
                    <a:pos x="52" y="1616"/>
                  </a:cxn>
                  <a:cxn ang="0">
                    <a:pos x="42" y="1580"/>
                  </a:cxn>
                  <a:cxn ang="0">
                    <a:pos x="32" y="1544"/>
                  </a:cxn>
                  <a:cxn ang="0">
                    <a:pos x="24" y="1506"/>
                  </a:cxn>
                  <a:cxn ang="0">
                    <a:pos x="18" y="1466"/>
                  </a:cxn>
                  <a:cxn ang="0">
                    <a:pos x="14" y="1424"/>
                  </a:cxn>
                  <a:cxn ang="0">
                    <a:pos x="14" y="1380"/>
                  </a:cxn>
                  <a:cxn ang="0">
                    <a:pos x="14" y="1336"/>
                  </a:cxn>
                  <a:cxn ang="0">
                    <a:pos x="18" y="1290"/>
                  </a:cxn>
                  <a:cxn ang="0">
                    <a:pos x="24" y="1242"/>
                  </a:cxn>
                  <a:cxn ang="0">
                    <a:pos x="34" y="1192"/>
                  </a:cxn>
                  <a:cxn ang="0">
                    <a:pos x="46" y="1142"/>
                  </a:cxn>
                  <a:cxn ang="0">
                    <a:pos x="46" y="1142"/>
                  </a:cxn>
                  <a:cxn ang="0">
                    <a:pos x="72" y="1042"/>
                  </a:cxn>
                  <a:cxn ang="0">
                    <a:pos x="94" y="948"/>
                  </a:cxn>
                  <a:cxn ang="0">
                    <a:pos x="110" y="858"/>
                  </a:cxn>
                  <a:cxn ang="0">
                    <a:pos x="124" y="776"/>
                  </a:cxn>
                  <a:cxn ang="0">
                    <a:pos x="134" y="696"/>
                  </a:cxn>
                  <a:cxn ang="0">
                    <a:pos x="138" y="622"/>
                  </a:cxn>
                  <a:cxn ang="0">
                    <a:pos x="140" y="550"/>
                  </a:cxn>
                  <a:cxn ang="0">
                    <a:pos x="138" y="484"/>
                  </a:cxn>
                  <a:cxn ang="0">
                    <a:pos x="132" y="418"/>
                  </a:cxn>
                  <a:cxn ang="0">
                    <a:pos x="122" y="356"/>
                  </a:cxn>
                  <a:cxn ang="0">
                    <a:pos x="110" y="294"/>
                  </a:cxn>
                  <a:cxn ang="0">
                    <a:pos x="94" y="236"/>
                  </a:cxn>
                  <a:cxn ang="0">
                    <a:pos x="74" y="176"/>
                  </a:cxn>
                  <a:cxn ang="0">
                    <a:pos x="52" y="118"/>
                  </a:cxn>
                  <a:cxn ang="0">
                    <a:pos x="28" y="60"/>
                  </a:cxn>
                  <a:cxn ang="0">
                    <a:pos x="0" y="0"/>
                  </a:cxn>
                </a:cxnLst>
                <a:rect l="0" t="0" r="r" b="b"/>
                <a:pathLst>
                  <a:path w="312" h="1980">
                    <a:moveTo>
                      <a:pt x="312" y="1980"/>
                    </a:moveTo>
                    <a:lnTo>
                      <a:pt x="312" y="1980"/>
                    </a:lnTo>
                    <a:lnTo>
                      <a:pt x="294" y="1966"/>
                    </a:lnTo>
                    <a:lnTo>
                      <a:pt x="274" y="1950"/>
                    </a:lnTo>
                    <a:lnTo>
                      <a:pt x="250" y="1926"/>
                    </a:lnTo>
                    <a:lnTo>
                      <a:pt x="220" y="1896"/>
                    </a:lnTo>
                    <a:lnTo>
                      <a:pt x="188" y="1860"/>
                    </a:lnTo>
                    <a:lnTo>
                      <a:pt x="156" y="1816"/>
                    </a:lnTo>
                    <a:lnTo>
                      <a:pt x="122" y="1768"/>
                    </a:lnTo>
                    <a:lnTo>
                      <a:pt x="108" y="1740"/>
                    </a:lnTo>
                    <a:lnTo>
                      <a:pt x="92" y="1712"/>
                    </a:lnTo>
                    <a:lnTo>
                      <a:pt x="78" y="1682"/>
                    </a:lnTo>
                    <a:lnTo>
                      <a:pt x="64" y="1650"/>
                    </a:lnTo>
                    <a:lnTo>
                      <a:pt x="52" y="1616"/>
                    </a:lnTo>
                    <a:lnTo>
                      <a:pt x="42" y="1580"/>
                    </a:lnTo>
                    <a:lnTo>
                      <a:pt x="32" y="1544"/>
                    </a:lnTo>
                    <a:lnTo>
                      <a:pt x="24" y="1506"/>
                    </a:lnTo>
                    <a:lnTo>
                      <a:pt x="18" y="1466"/>
                    </a:lnTo>
                    <a:lnTo>
                      <a:pt x="14" y="1424"/>
                    </a:lnTo>
                    <a:lnTo>
                      <a:pt x="14" y="1380"/>
                    </a:lnTo>
                    <a:lnTo>
                      <a:pt x="14" y="1336"/>
                    </a:lnTo>
                    <a:lnTo>
                      <a:pt x="18" y="1290"/>
                    </a:lnTo>
                    <a:lnTo>
                      <a:pt x="24" y="1242"/>
                    </a:lnTo>
                    <a:lnTo>
                      <a:pt x="34" y="1192"/>
                    </a:lnTo>
                    <a:lnTo>
                      <a:pt x="46" y="1142"/>
                    </a:lnTo>
                    <a:lnTo>
                      <a:pt x="46" y="1142"/>
                    </a:lnTo>
                    <a:lnTo>
                      <a:pt x="72" y="1042"/>
                    </a:lnTo>
                    <a:lnTo>
                      <a:pt x="94" y="948"/>
                    </a:lnTo>
                    <a:lnTo>
                      <a:pt x="110" y="858"/>
                    </a:lnTo>
                    <a:lnTo>
                      <a:pt x="124" y="776"/>
                    </a:lnTo>
                    <a:lnTo>
                      <a:pt x="134" y="696"/>
                    </a:lnTo>
                    <a:lnTo>
                      <a:pt x="138" y="622"/>
                    </a:lnTo>
                    <a:lnTo>
                      <a:pt x="140" y="550"/>
                    </a:lnTo>
                    <a:lnTo>
                      <a:pt x="138" y="484"/>
                    </a:lnTo>
                    <a:lnTo>
                      <a:pt x="132" y="418"/>
                    </a:lnTo>
                    <a:lnTo>
                      <a:pt x="122" y="356"/>
                    </a:lnTo>
                    <a:lnTo>
                      <a:pt x="110" y="294"/>
                    </a:lnTo>
                    <a:lnTo>
                      <a:pt x="94" y="236"/>
                    </a:lnTo>
                    <a:lnTo>
                      <a:pt x="74" y="176"/>
                    </a:lnTo>
                    <a:lnTo>
                      <a:pt x="52" y="118"/>
                    </a:lnTo>
                    <a:lnTo>
                      <a:pt x="28" y="6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8" name="Freeform 79"/>
              <p:cNvSpPr>
                <a:spLocks/>
              </p:cNvSpPr>
              <p:nvPr/>
            </p:nvSpPr>
            <p:spPr bwMode="auto">
              <a:xfrm>
                <a:off x="1434" y="1498"/>
                <a:ext cx="373" cy="1982"/>
              </a:xfrm>
              <a:custGeom>
                <a:avLst/>
                <a:gdLst/>
                <a:ahLst/>
                <a:cxnLst>
                  <a:cxn ang="0">
                    <a:pos x="374" y="1980"/>
                  </a:cxn>
                  <a:cxn ang="0">
                    <a:pos x="374" y="1980"/>
                  </a:cxn>
                  <a:cxn ang="0">
                    <a:pos x="356" y="1968"/>
                  </a:cxn>
                  <a:cxn ang="0">
                    <a:pos x="336" y="1952"/>
                  </a:cxn>
                  <a:cxn ang="0">
                    <a:pos x="310" y="1928"/>
                  </a:cxn>
                  <a:cxn ang="0">
                    <a:pos x="280" y="1900"/>
                  </a:cxn>
                  <a:cxn ang="0">
                    <a:pos x="246" y="1864"/>
                  </a:cxn>
                  <a:cxn ang="0">
                    <a:pos x="212" y="1822"/>
                  </a:cxn>
                  <a:cxn ang="0">
                    <a:pos x="178" y="1774"/>
                  </a:cxn>
                  <a:cxn ang="0">
                    <a:pos x="162" y="1748"/>
                  </a:cxn>
                  <a:cxn ang="0">
                    <a:pos x="146" y="1718"/>
                  </a:cxn>
                  <a:cxn ang="0">
                    <a:pos x="130" y="1688"/>
                  </a:cxn>
                  <a:cxn ang="0">
                    <a:pos x="116" y="1658"/>
                  </a:cxn>
                  <a:cxn ang="0">
                    <a:pos x="102" y="1624"/>
                  </a:cxn>
                  <a:cxn ang="0">
                    <a:pos x="90" y="1588"/>
                  </a:cxn>
                  <a:cxn ang="0">
                    <a:pos x="80" y="1552"/>
                  </a:cxn>
                  <a:cxn ang="0">
                    <a:pos x="72" y="1514"/>
                  </a:cxn>
                  <a:cxn ang="0">
                    <a:pos x="64" y="1474"/>
                  </a:cxn>
                  <a:cxn ang="0">
                    <a:pos x="60" y="1432"/>
                  </a:cxn>
                  <a:cxn ang="0">
                    <a:pos x="56" y="1388"/>
                  </a:cxn>
                  <a:cxn ang="0">
                    <a:pos x="56" y="1344"/>
                  </a:cxn>
                  <a:cxn ang="0">
                    <a:pos x="58" y="1298"/>
                  </a:cxn>
                  <a:cxn ang="0">
                    <a:pos x="64" y="1248"/>
                  </a:cxn>
                  <a:cxn ang="0">
                    <a:pos x="72" y="1198"/>
                  </a:cxn>
                  <a:cxn ang="0">
                    <a:pos x="82" y="1148"/>
                  </a:cxn>
                  <a:cxn ang="0">
                    <a:pos x="82" y="1148"/>
                  </a:cxn>
                  <a:cxn ang="0">
                    <a:pos x="106" y="1046"/>
                  </a:cxn>
                  <a:cxn ang="0">
                    <a:pos x="124" y="950"/>
                  </a:cxn>
                  <a:cxn ang="0">
                    <a:pos x="138" y="860"/>
                  </a:cxn>
                  <a:cxn ang="0">
                    <a:pos x="150" y="776"/>
                  </a:cxn>
                  <a:cxn ang="0">
                    <a:pos x="156" y="696"/>
                  </a:cxn>
                  <a:cxn ang="0">
                    <a:pos x="158" y="620"/>
                  </a:cxn>
                  <a:cxn ang="0">
                    <a:pos x="158" y="548"/>
                  </a:cxn>
                  <a:cxn ang="0">
                    <a:pos x="154" y="480"/>
                  </a:cxn>
                  <a:cxn ang="0">
                    <a:pos x="146" y="416"/>
                  </a:cxn>
                  <a:cxn ang="0">
                    <a:pos x="134" y="354"/>
                  </a:cxn>
                  <a:cxn ang="0">
                    <a:pos x="120" y="292"/>
                  </a:cxn>
                  <a:cxn ang="0">
                    <a:pos x="102" y="232"/>
                  </a:cxn>
                  <a:cxn ang="0">
                    <a:pos x="82" y="174"/>
                  </a:cxn>
                  <a:cxn ang="0">
                    <a:pos x="58" y="116"/>
                  </a:cxn>
                  <a:cxn ang="0">
                    <a:pos x="30" y="58"/>
                  </a:cxn>
                  <a:cxn ang="0">
                    <a:pos x="0" y="0"/>
                  </a:cxn>
                </a:cxnLst>
                <a:rect l="0" t="0" r="r" b="b"/>
                <a:pathLst>
                  <a:path w="374" h="1980">
                    <a:moveTo>
                      <a:pt x="374" y="1980"/>
                    </a:moveTo>
                    <a:lnTo>
                      <a:pt x="374" y="1980"/>
                    </a:lnTo>
                    <a:lnTo>
                      <a:pt x="356" y="1968"/>
                    </a:lnTo>
                    <a:lnTo>
                      <a:pt x="336" y="1952"/>
                    </a:lnTo>
                    <a:lnTo>
                      <a:pt x="310" y="1928"/>
                    </a:lnTo>
                    <a:lnTo>
                      <a:pt x="280" y="1900"/>
                    </a:lnTo>
                    <a:lnTo>
                      <a:pt x="246" y="1864"/>
                    </a:lnTo>
                    <a:lnTo>
                      <a:pt x="212" y="1822"/>
                    </a:lnTo>
                    <a:lnTo>
                      <a:pt x="178" y="1774"/>
                    </a:lnTo>
                    <a:lnTo>
                      <a:pt x="162" y="1748"/>
                    </a:lnTo>
                    <a:lnTo>
                      <a:pt x="146" y="1718"/>
                    </a:lnTo>
                    <a:lnTo>
                      <a:pt x="130" y="1688"/>
                    </a:lnTo>
                    <a:lnTo>
                      <a:pt x="116" y="1658"/>
                    </a:lnTo>
                    <a:lnTo>
                      <a:pt x="102" y="1624"/>
                    </a:lnTo>
                    <a:lnTo>
                      <a:pt x="90" y="1588"/>
                    </a:lnTo>
                    <a:lnTo>
                      <a:pt x="80" y="1552"/>
                    </a:lnTo>
                    <a:lnTo>
                      <a:pt x="72" y="1514"/>
                    </a:lnTo>
                    <a:lnTo>
                      <a:pt x="64" y="1474"/>
                    </a:lnTo>
                    <a:lnTo>
                      <a:pt x="60" y="1432"/>
                    </a:lnTo>
                    <a:lnTo>
                      <a:pt x="56" y="1388"/>
                    </a:lnTo>
                    <a:lnTo>
                      <a:pt x="56" y="1344"/>
                    </a:lnTo>
                    <a:lnTo>
                      <a:pt x="58" y="1298"/>
                    </a:lnTo>
                    <a:lnTo>
                      <a:pt x="64" y="1248"/>
                    </a:lnTo>
                    <a:lnTo>
                      <a:pt x="72" y="1198"/>
                    </a:lnTo>
                    <a:lnTo>
                      <a:pt x="82" y="1148"/>
                    </a:lnTo>
                    <a:lnTo>
                      <a:pt x="82" y="1148"/>
                    </a:lnTo>
                    <a:lnTo>
                      <a:pt x="106" y="1046"/>
                    </a:lnTo>
                    <a:lnTo>
                      <a:pt x="124" y="950"/>
                    </a:lnTo>
                    <a:lnTo>
                      <a:pt x="138" y="860"/>
                    </a:lnTo>
                    <a:lnTo>
                      <a:pt x="150" y="776"/>
                    </a:lnTo>
                    <a:lnTo>
                      <a:pt x="156" y="696"/>
                    </a:lnTo>
                    <a:lnTo>
                      <a:pt x="158" y="620"/>
                    </a:lnTo>
                    <a:lnTo>
                      <a:pt x="158" y="548"/>
                    </a:lnTo>
                    <a:lnTo>
                      <a:pt x="154" y="480"/>
                    </a:lnTo>
                    <a:lnTo>
                      <a:pt x="146" y="416"/>
                    </a:lnTo>
                    <a:lnTo>
                      <a:pt x="134" y="354"/>
                    </a:lnTo>
                    <a:lnTo>
                      <a:pt x="120" y="292"/>
                    </a:lnTo>
                    <a:lnTo>
                      <a:pt x="102" y="232"/>
                    </a:lnTo>
                    <a:lnTo>
                      <a:pt x="82" y="174"/>
                    </a:lnTo>
                    <a:lnTo>
                      <a:pt x="58" y="116"/>
                    </a:lnTo>
                    <a:lnTo>
                      <a:pt x="30" y="5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9" name="Freeform 80"/>
              <p:cNvSpPr>
                <a:spLocks/>
              </p:cNvSpPr>
              <p:nvPr/>
            </p:nvSpPr>
            <p:spPr bwMode="auto">
              <a:xfrm>
                <a:off x="1424" y="1497"/>
                <a:ext cx="437" cy="1977"/>
              </a:xfrm>
              <a:custGeom>
                <a:avLst/>
                <a:gdLst/>
                <a:ahLst/>
                <a:cxnLst>
                  <a:cxn ang="0">
                    <a:pos x="436" y="1976"/>
                  </a:cxn>
                  <a:cxn ang="0">
                    <a:pos x="436" y="1976"/>
                  </a:cxn>
                  <a:cxn ang="0">
                    <a:pos x="416" y="1964"/>
                  </a:cxn>
                  <a:cxn ang="0">
                    <a:pos x="396" y="1950"/>
                  </a:cxn>
                  <a:cxn ang="0">
                    <a:pos x="368" y="1928"/>
                  </a:cxn>
                  <a:cxn ang="0">
                    <a:pos x="338" y="1900"/>
                  </a:cxn>
                  <a:cxn ang="0">
                    <a:pos x="304" y="1866"/>
                  </a:cxn>
                  <a:cxn ang="0">
                    <a:pos x="268" y="1824"/>
                  </a:cxn>
                  <a:cxn ang="0">
                    <a:pos x="232" y="1778"/>
                  </a:cxn>
                  <a:cxn ang="0">
                    <a:pos x="214" y="1752"/>
                  </a:cxn>
                  <a:cxn ang="0">
                    <a:pos x="198" y="1724"/>
                  </a:cxn>
                  <a:cxn ang="0">
                    <a:pos x="182" y="1694"/>
                  </a:cxn>
                  <a:cxn ang="0">
                    <a:pos x="166" y="1662"/>
                  </a:cxn>
                  <a:cxn ang="0">
                    <a:pos x="152" y="1630"/>
                  </a:cxn>
                  <a:cxn ang="0">
                    <a:pos x="138" y="1594"/>
                  </a:cxn>
                  <a:cxn ang="0">
                    <a:pos x="128" y="1558"/>
                  </a:cxn>
                  <a:cxn ang="0">
                    <a:pos x="118" y="1520"/>
                  </a:cxn>
                  <a:cxn ang="0">
                    <a:pos x="108" y="1480"/>
                  </a:cxn>
                  <a:cxn ang="0">
                    <a:pos x="102" y="1438"/>
                  </a:cxn>
                  <a:cxn ang="0">
                    <a:pos x="98" y="1394"/>
                  </a:cxn>
                  <a:cxn ang="0">
                    <a:pos x="96" y="1350"/>
                  </a:cxn>
                  <a:cxn ang="0">
                    <a:pos x="98" y="1302"/>
                  </a:cxn>
                  <a:cxn ang="0">
                    <a:pos x="100" y="1254"/>
                  </a:cxn>
                  <a:cxn ang="0">
                    <a:pos x="108" y="1202"/>
                  </a:cxn>
                  <a:cxn ang="0">
                    <a:pos x="116" y="1150"/>
                  </a:cxn>
                  <a:cxn ang="0">
                    <a:pos x="116" y="1150"/>
                  </a:cxn>
                  <a:cxn ang="0">
                    <a:pos x="136" y="1046"/>
                  </a:cxn>
                  <a:cxn ang="0">
                    <a:pos x="152" y="950"/>
                  </a:cxn>
                  <a:cxn ang="0">
                    <a:pos x="164" y="858"/>
                  </a:cxn>
                  <a:cxn ang="0">
                    <a:pos x="172" y="774"/>
                  </a:cxn>
                  <a:cxn ang="0">
                    <a:pos x="176" y="694"/>
                  </a:cxn>
                  <a:cxn ang="0">
                    <a:pos x="178" y="618"/>
                  </a:cxn>
                  <a:cxn ang="0">
                    <a:pos x="174" y="546"/>
                  </a:cxn>
                  <a:cxn ang="0">
                    <a:pos x="168" y="478"/>
                  </a:cxn>
                  <a:cxn ang="0">
                    <a:pos x="158" y="412"/>
                  </a:cxn>
                  <a:cxn ang="0">
                    <a:pos x="146" y="350"/>
                  </a:cxn>
                  <a:cxn ang="0">
                    <a:pos x="128" y="288"/>
                  </a:cxn>
                  <a:cxn ang="0">
                    <a:pos x="108" y="230"/>
                  </a:cxn>
                  <a:cxn ang="0">
                    <a:pos x="86" y="172"/>
                  </a:cxn>
                  <a:cxn ang="0">
                    <a:pos x="60" y="114"/>
                  </a:cxn>
                  <a:cxn ang="0">
                    <a:pos x="32" y="58"/>
                  </a:cxn>
                  <a:cxn ang="0">
                    <a:pos x="0" y="0"/>
                  </a:cxn>
                </a:cxnLst>
                <a:rect l="0" t="0" r="r" b="b"/>
                <a:pathLst>
                  <a:path w="436" h="1976">
                    <a:moveTo>
                      <a:pt x="436" y="1976"/>
                    </a:moveTo>
                    <a:lnTo>
                      <a:pt x="436" y="1976"/>
                    </a:lnTo>
                    <a:lnTo>
                      <a:pt x="416" y="1964"/>
                    </a:lnTo>
                    <a:lnTo>
                      <a:pt x="396" y="1950"/>
                    </a:lnTo>
                    <a:lnTo>
                      <a:pt x="368" y="1928"/>
                    </a:lnTo>
                    <a:lnTo>
                      <a:pt x="338" y="1900"/>
                    </a:lnTo>
                    <a:lnTo>
                      <a:pt x="304" y="1866"/>
                    </a:lnTo>
                    <a:lnTo>
                      <a:pt x="268" y="1824"/>
                    </a:lnTo>
                    <a:lnTo>
                      <a:pt x="232" y="1778"/>
                    </a:lnTo>
                    <a:lnTo>
                      <a:pt x="214" y="1752"/>
                    </a:lnTo>
                    <a:lnTo>
                      <a:pt x="198" y="1724"/>
                    </a:lnTo>
                    <a:lnTo>
                      <a:pt x="182" y="1694"/>
                    </a:lnTo>
                    <a:lnTo>
                      <a:pt x="166" y="1662"/>
                    </a:lnTo>
                    <a:lnTo>
                      <a:pt x="152" y="1630"/>
                    </a:lnTo>
                    <a:lnTo>
                      <a:pt x="138" y="1594"/>
                    </a:lnTo>
                    <a:lnTo>
                      <a:pt x="128" y="1558"/>
                    </a:lnTo>
                    <a:lnTo>
                      <a:pt x="118" y="1520"/>
                    </a:lnTo>
                    <a:lnTo>
                      <a:pt x="108" y="1480"/>
                    </a:lnTo>
                    <a:lnTo>
                      <a:pt x="102" y="1438"/>
                    </a:lnTo>
                    <a:lnTo>
                      <a:pt x="98" y="1394"/>
                    </a:lnTo>
                    <a:lnTo>
                      <a:pt x="96" y="1350"/>
                    </a:lnTo>
                    <a:lnTo>
                      <a:pt x="98" y="1302"/>
                    </a:lnTo>
                    <a:lnTo>
                      <a:pt x="100" y="1254"/>
                    </a:lnTo>
                    <a:lnTo>
                      <a:pt x="108" y="1202"/>
                    </a:lnTo>
                    <a:lnTo>
                      <a:pt x="116" y="1150"/>
                    </a:lnTo>
                    <a:lnTo>
                      <a:pt x="116" y="1150"/>
                    </a:lnTo>
                    <a:lnTo>
                      <a:pt x="136" y="1046"/>
                    </a:lnTo>
                    <a:lnTo>
                      <a:pt x="152" y="950"/>
                    </a:lnTo>
                    <a:lnTo>
                      <a:pt x="164" y="858"/>
                    </a:lnTo>
                    <a:lnTo>
                      <a:pt x="172" y="774"/>
                    </a:lnTo>
                    <a:lnTo>
                      <a:pt x="176" y="694"/>
                    </a:lnTo>
                    <a:lnTo>
                      <a:pt x="178" y="618"/>
                    </a:lnTo>
                    <a:lnTo>
                      <a:pt x="174" y="546"/>
                    </a:lnTo>
                    <a:lnTo>
                      <a:pt x="168" y="478"/>
                    </a:lnTo>
                    <a:lnTo>
                      <a:pt x="158" y="412"/>
                    </a:lnTo>
                    <a:lnTo>
                      <a:pt x="146" y="350"/>
                    </a:lnTo>
                    <a:lnTo>
                      <a:pt x="128" y="288"/>
                    </a:lnTo>
                    <a:lnTo>
                      <a:pt x="108" y="230"/>
                    </a:lnTo>
                    <a:lnTo>
                      <a:pt x="86" y="172"/>
                    </a:lnTo>
                    <a:lnTo>
                      <a:pt x="60" y="114"/>
                    </a:lnTo>
                    <a:lnTo>
                      <a:pt x="32" y="5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0" name="Freeform 81"/>
              <p:cNvSpPr>
                <a:spLocks/>
              </p:cNvSpPr>
              <p:nvPr/>
            </p:nvSpPr>
            <p:spPr bwMode="auto">
              <a:xfrm>
                <a:off x="1415" y="1495"/>
                <a:ext cx="496" cy="1971"/>
              </a:xfrm>
              <a:custGeom>
                <a:avLst/>
                <a:gdLst/>
                <a:ahLst/>
                <a:cxnLst>
                  <a:cxn ang="0">
                    <a:pos x="496" y="1972"/>
                  </a:cxn>
                  <a:cxn ang="0">
                    <a:pos x="496" y="1972"/>
                  </a:cxn>
                  <a:cxn ang="0">
                    <a:pos x="476" y="1962"/>
                  </a:cxn>
                  <a:cxn ang="0">
                    <a:pos x="456" y="1946"/>
                  </a:cxn>
                  <a:cxn ang="0">
                    <a:pos x="428" y="1926"/>
                  </a:cxn>
                  <a:cxn ang="0">
                    <a:pos x="396" y="1900"/>
                  </a:cxn>
                  <a:cxn ang="0">
                    <a:pos x="360" y="1866"/>
                  </a:cxn>
                  <a:cxn ang="0">
                    <a:pos x="324" y="1826"/>
                  </a:cxn>
                  <a:cxn ang="0">
                    <a:pos x="286" y="1780"/>
                  </a:cxn>
                  <a:cxn ang="0">
                    <a:pos x="268" y="1754"/>
                  </a:cxn>
                  <a:cxn ang="0">
                    <a:pos x="250" y="1726"/>
                  </a:cxn>
                  <a:cxn ang="0">
                    <a:pos x="232" y="1698"/>
                  </a:cxn>
                  <a:cxn ang="0">
                    <a:pos x="216" y="1666"/>
                  </a:cxn>
                  <a:cxn ang="0">
                    <a:pos x="200" y="1634"/>
                  </a:cxn>
                  <a:cxn ang="0">
                    <a:pos x="186" y="1600"/>
                  </a:cxn>
                  <a:cxn ang="0">
                    <a:pos x="174" y="1564"/>
                  </a:cxn>
                  <a:cxn ang="0">
                    <a:pos x="162" y="1526"/>
                  </a:cxn>
                  <a:cxn ang="0">
                    <a:pos x="154" y="1486"/>
                  </a:cxn>
                  <a:cxn ang="0">
                    <a:pos x="146" y="1444"/>
                  </a:cxn>
                  <a:cxn ang="0">
                    <a:pos x="140" y="1400"/>
                  </a:cxn>
                  <a:cxn ang="0">
                    <a:pos x="138" y="1354"/>
                  </a:cxn>
                  <a:cxn ang="0">
                    <a:pos x="136" y="1308"/>
                  </a:cxn>
                  <a:cxn ang="0">
                    <a:pos x="138" y="1258"/>
                  </a:cxn>
                  <a:cxn ang="0">
                    <a:pos x="144" y="1206"/>
                  </a:cxn>
                  <a:cxn ang="0">
                    <a:pos x="152" y="1154"/>
                  </a:cxn>
                  <a:cxn ang="0">
                    <a:pos x="152" y="1154"/>
                  </a:cxn>
                  <a:cxn ang="0">
                    <a:pos x="168" y="1048"/>
                  </a:cxn>
                  <a:cxn ang="0">
                    <a:pos x="180" y="950"/>
                  </a:cxn>
                  <a:cxn ang="0">
                    <a:pos x="190" y="858"/>
                  </a:cxn>
                  <a:cxn ang="0">
                    <a:pos x="196" y="772"/>
                  </a:cxn>
                  <a:cxn ang="0">
                    <a:pos x="198" y="690"/>
                  </a:cxn>
                  <a:cxn ang="0">
                    <a:pos x="196" y="614"/>
                  </a:cxn>
                  <a:cxn ang="0">
                    <a:pos x="190" y="542"/>
                  </a:cxn>
                  <a:cxn ang="0">
                    <a:pos x="182" y="474"/>
                  </a:cxn>
                  <a:cxn ang="0">
                    <a:pos x="170" y="408"/>
                  </a:cxn>
                  <a:cxn ang="0">
                    <a:pos x="156" y="346"/>
                  </a:cxn>
                  <a:cxn ang="0">
                    <a:pos x="136" y="286"/>
                  </a:cxn>
                  <a:cxn ang="0">
                    <a:pos x="116" y="228"/>
                  </a:cxn>
                  <a:cxn ang="0">
                    <a:pos x="90" y="170"/>
                  </a:cxn>
                  <a:cxn ang="0">
                    <a:pos x="64" y="114"/>
                  </a:cxn>
                  <a:cxn ang="0">
                    <a:pos x="32" y="56"/>
                  </a:cxn>
                  <a:cxn ang="0">
                    <a:pos x="0" y="0"/>
                  </a:cxn>
                </a:cxnLst>
                <a:rect l="0" t="0" r="r" b="b"/>
                <a:pathLst>
                  <a:path w="496" h="1972">
                    <a:moveTo>
                      <a:pt x="496" y="1972"/>
                    </a:moveTo>
                    <a:lnTo>
                      <a:pt x="496" y="1972"/>
                    </a:lnTo>
                    <a:lnTo>
                      <a:pt x="476" y="1962"/>
                    </a:lnTo>
                    <a:lnTo>
                      <a:pt x="456" y="1946"/>
                    </a:lnTo>
                    <a:lnTo>
                      <a:pt x="428" y="1926"/>
                    </a:lnTo>
                    <a:lnTo>
                      <a:pt x="396" y="1900"/>
                    </a:lnTo>
                    <a:lnTo>
                      <a:pt x="360" y="1866"/>
                    </a:lnTo>
                    <a:lnTo>
                      <a:pt x="324" y="1826"/>
                    </a:lnTo>
                    <a:lnTo>
                      <a:pt x="286" y="1780"/>
                    </a:lnTo>
                    <a:lnTo>
                      <a:pt x="268" y="1754"/>
                    </a:lnTo>
                    <a:lnTo>
                      <a:pt x="250" y="1726"/>
                    </a:lnTo>
                    <a:lnTo>
                      <a:pt x="232" y="1698"/>
                    </a:lnTo>
                    <a:lnTo>
                      <a:pt x="216" y="1666"/>
                    </a:lnTo>
                    <a:lnTo>
                      <a:pt x="200" y="1634"/>
                    </a:lnTo>
                    <a:lnTo>
                      <a:pt x="186" y="1600"/>
                    </a:lnTo>
                    <a:lnTo>
                      <a:pt x="174" y="1564"/>
                    </a:lnTo>
                    <a:lnTo>
                      <a:pt x="162" y="1526"/>
                    </a:lnTo>
                    <a:lnTo>
                      <a:pt x="154" y="1486"/>
                    </a:lnTo>
                    <a:lnTo>
                      <a:pt x="146" y="1444"/>
                    </a:lnTo>
                    <a:lnTo>
                      <a:pt x="140" y="1400"/>
                    </a:lnTo>
                    <a:lnTo>
                      <a:pt x="138" y="1354"/>
                    </a:lnTo>
                    <a:lnTo>
                      <a:pt x="136" y="1308"/>
                    </a:lnTo>
                    <a:lnTo>
                      <a:pt x="138" y="1258"/>
                    </a:lnTo>
                    <a:lnTo>
                      <a:pt x="144" y="1206"/>
                    </a:lnTo>
                    <a:lnTo>
                      <a:pt x="152" y="1154"/>
                    </a:lnTo>
                    <a:lnTo>
                      <a:pt x="152" y="1154"/>
                    </a:lnTo>
                    <a:lnTo>
                      <a:pt x="168" y="1048"/>
                    </a:lnTo>
                    <a:lnTo>
                      <a:pt x="180" y="950"/>
                    </a:lnTo>
                    <a:lnTo>
                      <a:pt x="190" y="858"/>
                    </a:lnTo>
                    <a:lnTo>
                      <a:pt x="196" y="772"/>
                    </a:lnTo>
                    <a:lnTo>
                      <a:pt x="198" y="690"/>
                    </a:lnTo>
                    <a:lnTo>
                      <a:pt x="196" y="614"/>
                    </a:lnTo>
                    <a:lnTo>
                      <a:pt x="190" y="542"/>
                    </a:lnTo>
                    <a:lnTo>
                      <a:pt x="182" y="474"/>
                    </a:lnTo>
                    <a:lnTo>
                      <a:pt x="170" y="408"/>
                    </a:lnTo>
                    <a:lnTo>
                      <a:pt x="156" y="346"/>
                    </a:lnTo>
                    <a:lnTo>
                      <a:pt x="136" y="286"/>
                    </a:lnTo>
                    <a:lnTo>
                      <a:pt x="116" y="228"/>
                    </a:lnTo>
                    <a:lnTo>
                      <a:pt x="90" y="170"/>
                    </a:lnTo>
                    <a:lnTo>
                      <a:pt x="64" y="114"/>
                    </a:lnTo>
                    <a:lnTo>
                      <a:pt x="32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1" name="Freeform 82"/>
              <p:cNvSpPr>
                <a:spLocks/>
              </p:cNvSpPr>
              <p:nvPr/>
            </p:nvSpPr>
            <p:spPr bwMode="auto">
              <a:xfrm>
                <a:off x="1401" y="1496"/>
                <a:ext cx="557" cy="1965"/>
              </a:xfrm>
              <a:custGeom>
                <a:avLst/>
                <a:gdLst/>
                <a:ahLst/>
                <a:cxnLst>
                  <a:cxn ang="0">
                    <a:pos x="558" y="1966"/>
                  </a:cxn>
                  <a:cxn ang="0">
                    <a:pos x="558" y="1966"/>
                  </a:cxn>
                  <a:cxn ang="0">
                    <a:pos x="538" y="1954"/>
                  </a:cxn>
                  <a:cxn ang="0">
                    <a:pos x="516" y="1940"/>
                  </a:cxn>
                  <a:cxn ang="0">
                    <a:pos x="488" y="1920"/>
                  </a:cxn>
                  <a:cxn ang="0">
                    <a:pos x="456" y="1896"/>
                  </a:cxn>
                  <a:cxn ang="0">
                    <a:pos x="420" y="1864"/>
                  </a:cxn>
                  <a:cxn ang="0">
                    <a:pos x="380" y="1824"/>
                  </a:cxn>
                  <a:cxn ang="0">
                    <a:pos x="342" y="1780"/>
                  </a:cxn>
                  <a:cxn ang="0">
                    <a:pos x="322" y="1754"/>
                  </a:cxn>
                  <a:cxn ang="0">
                    <a:pos x="304" y="1728"/>
                  </a:cxn>
                  <a:cxn ang="0">
                    <a:pos x="286" y="1698"/>
                  </a:cxn>
                  <a:cxn ang="0">
                    <a:pos x="268" y="1668"/>
                  </a:cxn>
                  <a:cxn ang="0">
                    <a:pos x="252" y="1636"/>
                  </a:cxn>
                  <a:cxn ang="0">
                    <a:pos x="238" y="1602"/>
                  </a:cxn>
                  <a:cxn ang="0">
                    <a:pos x="224" y="1566"/>
                  </a:cxn>
                  <a:cxn ang="0">
                    <a:pos x="210" y="1528"/>
                  </a:cxn>
                  <a:cxn ang="0">
                    <a:pos x="200" y="1488"/>
                  </a:cxn>
                  <a:cxn ang="0">
                    <a:pos x="192" y="1446"/>
                  </a:cxn>
                  <a:cxn ang="0">
                    <a:pos x="184" y="1404"/>
                  </a:cxn>
                  <a:cxn ang="0">
                    <a:pos x="180" y="1358"/>
                  </a:cxn>
                  <a:cxn ang="0">
                    <a:pos x="178" y="1310"/>
                  </a:cxn>
                  <a:cxn ang="0">
                    <a:pos x="178" y="1260"/>
                  </a:cxn>
                  <a:cxn ang="0">
                    <a:pos x="182" y="1208"/>
                  </a:cxn>
                  <a:cxn ang="0">
                    <a:pos x="188" y="1154"/>
                  </a:cxn>
                  <a:cxn ang="0">
                    <a:pos x="188" y="1154"/>
                  </a:cxn>
                  <a:cxn ang="0">
                    <a:pos x="202" y="1048"/>
                  </a:cxn>
                  <a:cxn ang="0">
                    <a:pos x="212" y="948"/>
                  </a:cxn>
                  <a:cxn ang="0">
                    <a:pos x="218" y="856"/>
                  </a:cxn>
                  <a:cxn ang="0">
                    <a:pos x="220" y="768"/>
                  </a:cxn>
                  <a:cxn ang="0">
                    <a:pos x="220" y="688"/>
                  </a:cxn>
                  <a:cxn ang="0">
                    <a:pos x="216" y="610"/>
                  </a:cxn>
                  <a:cxn ang="0">
                    <a:pos x="208" y="538"/>
                  </a:cxn>
                  <a:cxn ang="0">
                    <a:pos x="198" y="470"/>
                  </a:cxn>
                  <a:cxn ang="0">
                    <a:pos x="184" y="404"/>
                  </a:cxn>
                  <a:cxn ang="0">
                    <a:pos x="168" y="342"/>
                  </a:cxn>
                  <a:cxn ang="0">
                    <a:pos x="146" y="282"/>
                  </a:cxn>
                  <a:cxn ang="0">
                    <a:pos x="124" y="224"/>
                  </a:cxn>
                  <a:cxn ang="0">
                    <a:pos x="98" y="166"/>
                  </a:cxn>
                  <a:cxn ang="0">
                    <a:pos x="68" y="110"/>
                  </a:cxn>
                  <a:cxn ang="0">
                    <a:pos x="36" y="56"/>
                  </a:cxn>
                  <a:cxn ang="0">
                    <a:pos x="0" y="0"/>
                  </a:cxn>
                </a:cxnLst>
                <a:rect l="0" t="0" r="r" b="b"/>
                <a:pathLst>
                  <a:path w="558" h="1966">
                    <a:moveTo>
                      <a:pt x="558" y="1966"/>
                    </a:moveTo>
                    <a:lnTo>
                      <a:pt x="558" y="1966"/>
                    </a:lnTo>
                    <a:lnTo>
                      <a:pt x="538" y="1954"/>
                    </a:lnTo>
                    <a:lnTo>
                      <a:pt x="516" y="1940"/>
                    </a:lnTo>
                    <a:lnTo>
                      <a:pt x="488" y="1920"/>
                    </a:lnTo>
                    <a:lnTo>
                      <a:pt x="456" y="1896"/>
                    </a:lnTo>
                    <a:lnTo>
                      <a:pt x="420" y="1864"/>
                    </a:lnTo>
                    <a:lnTo>
                      <a:pt x="380" y="1824"/>
                    </a:lnTo>
                    <a:lnTo>
                      <a:pt x="342" y="1780"/>
                    </a:lnTo>
                    <a:lnTo>
                      <a:pt x="322" y="1754"/>
                    </a:lnTo>
                    <a:lnTo>
                      <a:pt x="304" y="1728"/>
                    </a:lnTo>
                    <a:lnTo>
                      <a:pt x="286" y="1698"/>
                    </a:lnTo>
                    <a:lnTo>
                      <a:pt x="268" y="1668"/>
                    </a:lnTo>
                    <a:lnTo>
                      <a:pt x="252" y="1636"/>
                    </a:lnTo>
                    <a:lnTo>
                      <a:pt x="238" y="1602"/>
                    </a:lnTo>
                    <a:lnTo>
                      <a:pt x="224" y="1566"/>
                    </a:lnTo>
                    <a:lnTo>
                      <a:pt x="210" y="1528"/>
                    </a:lnTo>
                    <a:lnTo>
                      <a:pt x="200" y="1488"/>
                    </a:lnTo>
                    <a:lnTo>
                      <a:pt x="192" y="1446"/>
                    </a:lnTo>
                    <a:lnTo>
                      <a:pt x="184" y="1404"/>
                    </a:lnTo>
                    <a:lnTo>
                      <a:pt x="180" y="1358"/>
                    </a:lnTo>
                    <a:lnTo>
                      <a:pt x="178" y="1310"/>
                    </a:lnTo>
                    <a:lnTo>
                      <a:pt x="178" y="1260"/>
                    </a:lnTo>
                    <a:lnTo>
                      <a:pt x="182" y="1208"/>
                    </a:lnTo>
                    <a:lnTo>
                      <a:pt x="188" y="1154"/>
                    </a:lnTo>
                    <a:lnTo>
                      <a:pt x="188" y="1154"/>
                    </a:lnTo>
                    <a:lnTo>
                      <a:pt x="202" y="1048"/>
                    </a:lnTo>
                    <a:lnTo>
                      <a:pt x="212" y="948"/>
                    </a:lnTo>
                    <a:lnTo>
                      <a:pt x="218" y="856"/>
                    </a:lnTo>
                    <a:lnTo>
                      <a:pt x="220" y="768"/>
                    </a:lnTo>
                    <a:lnTo>
                      <a:pt x="220" y="688"/>
                    </a:lnTo>
                    <a:lnTo>
                      <a:pt x="216" y="610"/>
                    </a:lnTo>
                    <a:lnTo>
                      <a:pt x="208" y="538"/>
                    </a:lnTo>
                    <a:lnTo>
                      <a:pt x="198" y="470"/>
                    </a:lnTo>
                    <a:lnTo>
                      <a:pt x="184" y="404"/>
                    </a:lnTo>
                    <a:lnTo>
                      <a:pt x="168" y="342"/>
                    </a:lnTo>
                    <a:lnTo>
                      <a:pt x="146" y="282"/>
                    </a:lnTo>
                    <a:lnTo>
                      <a:pt x="124" y="224"/>
                    </a:lnTo>
                    <a:lnTo>
                      <a:pt x="98" y="166"/>
                    </a:lnTo>
                    <a:lnTo>
                      <a:pt x="68" y="110"/>
                    </a:lnTo>
                    <a:lnTo>
                      <a:pt x="36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2" name="Freeform 83"/>
              <p:cNvSpPr>
                <a:spLocks/>
              </p:cNvSpPr>
              <p:nvPr/>
            </p:nvSpPr>
            <p:spPr bwMode="auto">
              <a:xfrm>
                <a:off x="1391" y="1495"/>
                <a:ext cx="618" cy="1955"/>
              </a:xfrm>
              <a:custGeom>
                <a:avLst/>
                <a:gdLst/>
                <a:ahLst/>
                <a:cxnLst>
                  <a:cxn ang="0">
                    <a:pos x="618" y="1956"/>
                  </a:cxn>
                  <a:cxn ang="0">
                    <a:pos x="618" y="1956"/>
                  </a:cxn>
                  <a:cxn ang="0">
                    <a:pos x="598" y="1946"/>
                  </a:cxn>
                  <a:cxn ang="0">
                    <a:pos x="576" y="1934"/>
                  </a:cxn>
                  <a:cxn ang="0">
                    <a:pos x="548" y="1914"/>
                  </a:cxn>
                  <a:cxn ang="0">
                    <a:pos x="514" y="1890"/>
                  </a:cxn>
                  <a:cxn ang="0">
                    <a:pos x="476" y="1860"/>
                  </a:cxn>
                  <a:cxn ang="0">
                    <a:pos x="436" y="1822"/>
                  </a:cxn>
                  <a:cxn ang="0">
                    <a:pos x="416" y="1802"/>
                  </a:cxn>
                  <a:cxn ang="0">
                    <a:pos x="396" y="1778"/>
                  </a:cxn>
                  <a:cxn ang="0">
                    <a:pos x="376" y="1754"/>
                  </a:cxn>
                  <a:cxn ang="0">
                    <a:pos x="356" y="1728"/>
                  </a:cxn>
                  <a:cxn ang="0">
                    <a:pos x="338" y="1700"/>
                  </a:cxn>
                  <a:cxn ang="0">
                    <a:pos x="320" y="1670"/>
                  </a:cxn>
                  <a:cxn ang="0">
                    <a:pos x="302" y="1638"/>
                  </a:cxn>
                  <a:cxn ang="0">
                    <a:pos x="286" y="1604"/>
                  </a:cxn>
                  <a:cxn ang="0">
                    <a:pos x="270" y="1568"/>
                  </a:cxn>
                  <a:cxn ang="0">
                    <a:pos x="258" y="1530"/>
                  </a:cxn>
                  <a:cxn ang="0">
                    <a:pos x="246" y="1490"/>
                  </a:cxn>
                  <a:cxn ang="0">
                    <a:pos x="236" y="1450"/>
                  </a:cxn>
                  <a:cxn ang="0">
                    <a:pos x="226" y="1406"/>
                  </a:cxn>
                  <a:cxn ang="0">
                    <a:pos x="220" y="1360"/>
                  </a:cxn>
                  <a:cxn ang="0">
                    <a:pos x="218" y="1312"/>
                  </a:cxn>
                  <a:cxn ang="0">
                    <a:pos x="216" y="1262"/>
                  </a:cxn>
                  <a:cxn ang="0">
                    <a:pos x="218" y="1210"/>
                  </a:cxn>
                  <a:cxn ang="0">
                    <a:pos x="222" y="1156"/>
                  </a:cxn>
                  <a:cxn ang="0">
                    <a:pos x="222" y="1156"/>
                  </a:cxn>
                  <a:cxn ang="0">
                    <a:pos x="232" y="1048"/>
                  </a:cxn>
                  <a:cxn ang="0">
                    <a:pos x="240" y="948"/>
                  </a:cxn>
                  <a:cxn ang="0">
                    <a:pos x="244" y="854"/>
                  </a:cxn>
                  <a:cxn ang="0">
                    <a:pos x="244" y="766"/>
                  </a:cxn>
                  <a:cxn ang="0">
                    <a:pos x="240" y="684"/>
                  </a:cxn>
                  <a:cxn ang="0">
                    <a:pos x="234" y="606"/>
                  </a:cxn>
                  <a:cxn ang="0">
                    <a:pos x="224" y="534"/>
                  </a:cxn>
                  <a:cxn ang="0">
                    <a:pos x="212" y="466"/>
                  </a:cxn>
                  <a:cxn ang="0">
                    <a:pos x="196" y="400"/>
                  </a:cxn>
                  <a:cxn ang="0">
                    <a:pos x="178" y="338"/>
                  </a:cxn>
                  <a:cxn ang="0">
                    <a:pos x="154" y="278"/>
                  </a:cxn>
                  <a:cxn ang="0">
                    <a:pos x="130" y="220"/>
                  </a:cxn>
                  <a:cxn ang="0">
                    <a:pos x="102" y="164"/>
                  </a:cxn>
                  <a:cxn ang="0">
                    <a:pos x="70" y="110"/>
                  </a:cxn>
                  <a:cxn ang="0">
                    <a:pos x="36" y="56"/>
                  </a:cxn>
                  <a:cxn ang="0">
                    <a:pos x="0" y="0"/>
                  </a:cxn>
                </a:cxnLst>
                <a:rect l="0" t="0" r="r" b="b"/>
                <a:pathLst>
                  <a:path w="618" h="1956">
                    <a:moveTo>
                      <a:pt x="618" y="1956"/>
                    </a:moveTo>
                    <a:lnTo>
                      <a:pt x="618" y="1956"/>
                    </a:lnTo>
                    <a:lnTo>
                      <a:pt x="598" y="1946"/>
                    </a:lnTo>
                    <a:lnTo>
                      <a:pt x="576" y="1934"/>
                    </a:lnTo>
                    <a:lnTo>
                      <a:pt x="548" y="1914"/>
                    </a:lnTo>
                    <a:lnTo>
                      <a:pt x="514" y="1890"/>
                    </a:lnTo>
                    <a:lnTo>
                      <a:pt x="476" y="1860"/>
                    </a:lnTo>
                    <a:lnTo>
                      <a:pt x="436" y="1822"/>
                    </a:lnTo>
                    <a:lnTo>
                      <a:pt x="416" y="1802"/>
                    </a:lnTo>
                    <a:lnTo>
                      <a:pt x="396" y="1778"/>
                    </a:lnTo>
                    <a:lnTo>
                      <a:pt x="376" y="1754"/>
                    </a:lnTo>
                    <a:lnTo>
                      <a:pt x="356" y="1728"/>
                    </a:lnTo>
                    <a:lnTo>
                      <a:pt x="338" y="1700"/>
                    </a:lnTo>
                    <a:lnTo>
                      <a:pt x="320" y="1670"/>
                    </a:lnTo>
                    <a:lnTo>
                      <a:pt x="302" y="1638"/>
                    </a:lnTo>
                    <a:lnTo>
                      <a:pt x="286" y="1604"/>
                    </a:lnTo>
                    <a:lnTo>
                      <a:pt x="270" y="1568"/>
                    </a:lnTo>
                    <a:lnTo>
                      <a:pt x="258" y="1530"/>
                    </a:lnTo>
                    <a:lnTo>
                      <a:pt x="246" y="1490"/>
                    </a:lnTo>
                    <a:lnTo>
                      <a:pt x="236" y="1450"/>
                    </a:lnTo>
                    <a:lnTo>
                      <a:pt x="226" y="1406"/>
                    </a:lnTo>
                    <a:lnTo>
                      <a:pt x="220" y="1360"/>
                    </a:lnTo>
                    <a:lnTo>
                      <a:pt x="218" y="1312"/>
                    </a:lnTo>
                    <a:lnTo>
                      <a:pt x="216" y="1262"/>
                    </a:lnTo>
                    <a:lnTo>
                      <a:pt x="218" y="1210"/>
                    </a:lnTo>
                    <a:lnTo>
                      <a:pt x="222" y="1156"/>
                    </a:lnTo>
                    <a:lnTo>
                      <a:pt x="222" y="1156"/>
                    </a:lnTo>
                    <a:lnTo>
                      <a:pt x="232" y="1048"/>
                    </a:lnTo>
                    <a:lnTo>
                      <a:pt x="240" y="948"/>
                    </a:lnTo>
                    <a:lnTo>
                      <a:pt x="244" y="854"/>
                    </a:lnTo>
                    <a:lnTo>
                      <a:pt x="244" y="766"/>
                    </a:lnTo>
                    <a:lnTo>
                      <a:pt x="240" y="684"/>
                    </a:lnTo>
                    <a:lnTo>
                      <a:pt x="234" y="606"/>
                    </a:lnTo>
                    <a:lnTo>
                      <a:pt x="224" y="534"/>
                    </a:lnTo>
                    <a:lnTo>
                      <a:pt x="212" y="466"/>
                    </a:lnTo>
                    <a:lnTo>
                      <a:pt x="196" y="400"/>
                    </a:lnTo>
                    <a:lnTo>
                      <a:pt x="178" y="338"/>
                    </a:lnTo>
                    <a:lnTo>
                      <a:pt x="154" y="278"/>
                    </a:lnTo>
                    <a:lnTo>
                      <a:pt x="130" y="220"/>
                    </a:lnTo>
                    <a:lnTo>
                      <a:pt x="102" y="164"/>
                    </a:lnTo>
                    <a:lnTo>
                      <a:pt x="70" y="110"/>
                    </a:lnTo>
                    <a:lnTo>
                      <a:pt x="36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3" name="Freeform 84"/>
              <p:cNvSpPr>
                <a:spLocks/>
              </p:cNvSpPr>
              <p:nvPr/>
            </p:nvSpPr>
            <p:spPr bwMode="auto">
              <a:xfrm>
                <a:off x="1380" y="1498"/>
                <a:ext cx="679" cy="1945"/>
              </a:xfrm>
              <a:custGeom>
                <a:avLst/>
                <a:gdLst/>
                <a:ahLst/>
                <a:cxnLst>
                  <a:cxn ang="0">
                    <a:pos x="680" y="1944"/>
                  </a:cxn>
                  <a:cxn ang="0">
                    <a:pos x="680" y="1944"/>
                  </a:cxn>
                  <a:cxn ang="0">
                    <a:pos x="660" y="1936"/>
                  </a:cxn>
                  <a:cxn ang="0">
                    <a:pos x="638" y="1924"/>
                  </a:cxn>
                  <a:cxn ang="0">
                    <a:pos x="608" y="1906"/>
                  </a:cxn>
                  <a:cxn ang="0">
                    <a:pos x="574" y="1882"/>
                  </a:cxn>
                  <a:cxn ang="0">
                    <a:pos x="536" y="1852"/>
                  </a:cxn>
                  <a:cxn ang="0">
                    <a:pos x="494" y="1816"/>
                  </a:cxn>
                  <a:cxn ang="0">
                    <a:pos x="474" y="1796"/>
                  </a:cxn>
                  <a:cxn ang="0">
                    <a:pos x="452" y="1774"/>
                  </a:cxn>
                  <a:cxn ang="0">
                    <a:pos x="432" y="1750"/>
                  </a:cxn>
                  <a:cxn ang="0">
                    <a:pos x="412" y="1724"/>
                  </a:cxn>
                  <a:cxn ang="0">
                    <a:pos x="392" y="1696"/>
                  </a:cxn>
                  <a:cxn ang="0">
                    <a:pos x="372" y="1668"/>
                  </a:cxn>
                  <a:cxn ang="0">
                    <a:pos x="354" y="1636"/>
                  </a:cxn>
                  <a:cxn ang="0">
                    <a:pos x="336" y="1602"/>
                  </a:cxn>
                  <a:cxn ang="0">
                    <a:pos x="320" y="1568"/>
                  </a:cxn>
                  <a:cxn ang="0">
                    <a:pos x="306" y="1530"/>
                  </a:cxn>
                  <a:cxn ang="0">
                    <a:pos x="292" y="1490"/>
                  </a:cxn>
                  <a:cxn ang="0">
                    <a:pos x="280" y="1450"/>
                  </a:cxn>
                  <a:cxn ang="0">
                    <a:pos x="272" y="1406"/>
                  </a:cxn>
                  <a:cxn ang="0">
                    <a:pos x="264" y="1360"/>
                  </a:cxn>
                  <a:cxn ang="0">
                    <a:pos x="260" y="1312"/>
                  </a:cxn>
                  <a:cxn ang="0">
                    <a:pos x="256" y="1262"/>
                  </a:cxn>
                  <a:cxn ang="0">
                    <a:pos x="256" y="1208"/>
                  </a:cxn>
                  <a:cxn ang="0">
                    <a:pos x="260" y="1154"/>
                  </a:cxn>
                  <a:cxn ang="0">
                    <a:pos x="260" y="1154"/>
                  </a:cxn>
                  <a:cxn ang="0">
                    <a:pos x="266" y="1046"/>
                  </a:cxn>
                  <a:cxn ang="0">
                    <a:pos x="270" y="944"/>
                  </a:cxn>
                  <a:cxn ang="0">
                    <a:pos x="272" y="850"/>
                  </a:cxn>
                  <a:cxn ang="0">
                    <a:pos x="268" y="760"/>
                  </a:cxn>
                  <a:cxn ang="0">
                    <a:pos x="264" y="678"/>
                  </a:cxn>
                  <a:cxn ang="0">
                    <a:pos x="254" y="600"/>
                  </a:cxn>
                  <a:cxn ang="0">
                    <a:pos x="242" y="528"/>
                  </a:cxn>
                  <a:cxn ang="0">
                    <a:pos x="228" y="460"/>
                  </a:cxn>
                  <a:cxn ang="0">
                    <a:pos x="210" y="394"/>
                  </a:cxn>
                  <a:cxn ang="0">
                    <a:pos x="188" y="334"/>
                  </a:cxn>
                  <a:cxn ang="0">
                    <a:pos x="164" y="274"/>
                  </a:cxn>
                  <a:cxn ang="0">
                    <a:pos x="138" y="218"/>
                  </a:cxn>
                  <a:cxn ang="0">
                    <a:pos x="108" y="162"/>
                  </a:cxn>
                  <a:cxn ang="0">
                    <a:pos x="76" y="108"/>
                  </a:cxn>
                  <a:cxn ang="0">
                    <a:pos x="40" y="54"/>
                  </a:cxn>
                  <a:cxn ang="0">
                    <a:pos x="0" y="0"/>
                  </a:cxn>
                </a:cxnLst>
                <a:rect l="0" t="0" r="r" b="b"/>
                <a:pathLst>
                  <a:path w="680" h="1944">
                    <a:moveTo>
                      <a:pt x="680" y="1944"/>
                    </a:moveTo>
                    <a:lnTo>
                      <a:pt x="680" y="1944"/>
                    </a:lnTo>
                    <a:lnTo>
                      <a:pt x="660" y="1936"/>
                    </a:lnTo>
                    <a:lnTo>
                      <a:pt x="638" y="1924"/>
                    </a:lnTo>
                    <a:lnTo>
                      <a:pt x="608" y="1906"/>
                    </a:lnTo>
                    <a:lnTo>
                      <a:pt x="574" y="1882"/>
                    </a:lnTo>
                    <a:lnTo>
                      <a:pt x="536" y="1852"/>
                    </a:lnTo>
                    <a:lnTo>
                      <a:pt x="494" y="1816"/>
                    </a:lnTo>
                    <a:lnTo>
                      <a:pt x="474" y="1796"/>
                    </a:lnTo>
                    <a:lnTo>
                      <a:pt x="452" y="1774"/>
                    </a:lnTo>
                    <a:lnTo>
                      <a:pt x="432" y="1750"/>
                    </a:lnTo>
                    <a:lnTo>
                      <a:pt x="412" y="1724"/>
                    </a:lnTo>
                    <a:lnTo>
                      <a:pt x="392" y="1696"/>
                    </a:lnTo>
                    <a:lnTo>
                      <a:pt x="372" y="1668"/>
                    </a:lnTo>
                    <a:lnTo>
                      <a:pt x="354" y="1636"/>
                    </a:lnTo>
                    <a:lnTo>
                      <a:pt x="336" y="1602"/>
                    </a:lnTo>
                    <a:lnTo>
                      <a:pt x="320" y="1568"/>
                    </a:lnTo>
                    <a:lnTo>
                      <a:pt x="306" y="1530"/>
                    </a:lnTo>
                    <a:lnTo>
                      <a:pt x="292" y="1490"/>
                    </a:lnTo>
                    <a:lnTo>
                      <a:pt x="280" y="1450"/>
                    </a:lnTo>
                    <a:lnTo>
                      <a:pt x="272" y="1406"/>
                    </a:lnTo>
                    <a:lnTo>
                      <a:pt x="264" y="1360"/>
                    </a:lnTo>
                    <a:lnTo>
                      <a:pt x="260" y="1312"/>
                    </a:lnTo>
                    <a:lnTo>
                      <a:pt x="256" y="1262"/>
                    </a:lnTo>
                    <a:lnTo>
                      <a:pt x="256" y="1208"/>
                    </a:lnTo>
                    <a:lnTo>
                      <a:pt x="260" y="1154"/>
                    </a:lnTo>
                    <a:lnTo>
                      <a:pt x="260" y="1154"/>
                    </a:lnTo>
                    <a:lnTo>
                      <a:pt x="266" y="1046"/>
                    </a:lnTo>
                    <a:lnTo>
                      <a:pt x="270" y="944"/>
                    </a:lnTo>
                    <a:lnTo>
                      <a:pt x="272" y="850"/>
                    </a:lnTo>
                    <a:lnTo>
                      <a:pt x="268" y="760"/>
                    </a:lnTo>
                    <a:lnTo>
                      <a:pt x="264" y="678"/>
                    </a:lnTo>
                    <a:lnTo>
                      <a:pt x="254" y="600"/>
                    </a:lnTo>
                    <a:lnTo>
                      <a:pt x="242" y="528"/>
                    </a:lnTo>
                    <a:lnTo>
                      <a:pt x="228" y="460"/>
                    </a:lnTo>
                    <a:lnTo>
                      <a:pt x="210" y="394"/>
                    </a:lnTo>
                    <a:lnTo>
                      <a:pt x="188" y="334"/>
                    </a:lnTo>
                    <a:lnTo>
                      <a:pt x="164" y="274"/>
                    </a:lnTo>
                    <a:lnTo>
                      <a:pt x="138" y="218"/>
                    </a:lnTo>
                    <a:lnTo>
                      <a:pt x="108" y="162"/>
                    </a:lnTo>
                    <a:lnTo>
                      <a:pt x="76" y="108"/>
                    </a:lnTo>
                    <a:lnTo>
                      <a:pt x="40" y="5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4" name="Freeform 85"/>
              <p:cNvSpPr>
                <a:spLocks/>
              </p:cNvSpPr>
              <p:nvPr/>
            </p:nvSpPr>
            <p:spPr bwMode="auto">
              <a:xfrm>
                <a:off x="1369" y="1498"/>
                <a:ext cx="739" cy="1931"/>
              </a:xfrm>
              <a:custGeom>
                <a:avLst/>
                <a:gdLst/>
                <a:ahLst/>
                <a:cxnLst>
                  <a:cxn ang="0">
                    <a:pos x="740" y="1930"/>
                  </a:cxn>
                  <a:cxn ang="0">
                    <a:pos x="740" y="1930"/>
                  </a:cxn>
                  <a:cxn ang="0">
                    <a:pos x="720" y="1920"/>
                  </a:cxn>
                  <a:cxn ang="0">
                    <a:pos x="698" y="1910"/>
                  </a:cxn>
                  <a:cxn ang="0">
                    <a:pos x="668" y="1892"/>
                  </a:cxn>
                  <a:cxn ang="0">
                    <a:pos x="632" y="1870"/>
                  </a:cxn>
                  <a:cxn ang="0">
                    <a:pos x="592" y="1842"/>
                  </a:cxn>
                  <a:cxn ang="0">
                    <a:pos x="550" y="1808"/>
                  </a:cxn>
                  <a:cxn ang="0">
                    <a:pos x="528" y="1788"/>
                  </a:cxn>
                  <a:cxn ang="0">
                    <a:pos x="506" y="1766"/>
                  </a:cxn>
                  <a:cxn ang="0">
                    <a:pos x="486" y="1744"/>
                  </a:cxn>
                  <a:cxn ang="0">
                    <a:pos x="464" y="1718"/>
                  </a:cxn>
                  <a:cxn ang="0">
                    <a:pos x="444" y="1692"/>
                  </a:cxn>
                  <a:cxn ang="0">
                    <a:pos x="424" y="1662"/>
                  </a:cxn>
                  <a:cxn ang="0">
                    <a:pos x="404" y="1632"/>
                  </a:cxn>
                  <a:cxn ang="0">
                    <a:pos x="386" y="1600"/>
                  </a:cxn>
                  <a:cxn ang="0">
                    <a:pos x="368" y="1564"/>
                  </a:cxn>
                  <a:cxn ang="0">
                    <a:pos x="352" y="1528"/>
                  </a:cxn>
                  <a:cxn ang="0">
                    <a:pos x="338" y="1488"/>
                  </a:cxn>
                  <a:cxn ang="0">
                    <a:pos x="326" y="1446"/>
                  </a:cxn>
                  <a:cxn ang="0">
                    <a:pos x="314" y="1404"/>
                  </a:cxn>
                  <a:cxn ang="0">
                    <a:pos x="306" y="1358"/>
                  </a:cxn>
                  <a:cxn ang="0">
                    <a:pos x="298" y="1310"/>
                  </a:cxn>
                  <a:cxn ang="0">
                    <a:pos x="294" y="1258"/>
                  </a:cxn>
                  <a:cxn ang="0">
                    <a:pos x="294" y="1206"/>
                  </a:cxn>
                  <a:cxn ang="0">
                    <a:pos x="294" y="1150"/>
                  </a:cxn>
                  <a:cxn ang="0">
                    <a:pos x="294" y="1150"/>
                  </a:cxn>
                  <a:cxn ang="0">
                    <a:pos x="298" y="1040"/>
                  </a:cxn>
                  <a:cxn ang="0">
                    <a:pos x="298" y="938"/>
                  </a:cxn>
                  <a:cxn ang="0">
                    <a:pos x="296" y="844"/>
                  </a:cxn>
                  <a:cxn ang="0">
                    <a:pos x="292" y="754"/>
                  </a:cxn>
                  <a:cxn ang="0">
                    <a:pos x="284" y="672"/>
                  </a:cxn>
                  <a:cxn ang="0">
                    <a:pos x="272" y="594"/>
                  </a:cxn>
                  <a:cxn ang="0">
                    <a:pos x="258" y="522"/>
                  </a:cxn>
                  <a:cxn ang="0">
                    <a:pos x="242" y="452"/>
                  </a:cxn>
                  <a:cxn ang="0">
                    <a:pos x="222" y="388"/>
                  </a:cxn>
                  <a:cxn ang="0">
                    <a:pos x="198" y="326"/>
                  </a:cxn>
                  <a:cxn ang="0">
                    <a:pos x="172" y="268"/>
                  </a:cxn>
                  <a:cxn ang="0">
                    <a:pos x="144" y="212"/>
                  </a:cxn>
                  <a:cxn ang="0">
                    <a:pos x="112" y="158"/>
                  </a:cxn>
                  <a:cxn ang="0">
                    <a:pos x="78" y="104"/>
                  </a:cxn>
                  <a:cxn ang="0">
                    <a:pos x="40" y="52"/>
                  </a:cxn>
                  <a:cxn ang="0">
                    <a:pos x="0" y="0"/>
                  </a:cxn>
                </a:cxnLst>
                <a:rect l="0" t="0" r="r" b="b"/>
                <a:pathLst>
                  <a:path w="740" h="1930">
                    <a:moveTo>
                      <a:pt x="740" y="1930"/>
                    </a:moveTo>
                    <a:lnTo>
                      <a:pt x="740" y="1930"/>
                    </a:lnTo>
                    <a:lnTo>
                      <a:pt x="720" y="1920"/>
                    </a:lnTo>
                    <a:lnTo>
                      <a:pt x="698" y="1910"/>
                    </a:lnTo>
                    <a:lnTo>
                      <a:pt x="668" y="1892"/>
                    </a:lnTo>
                    <a:lnTo>
                      <a:pt x="632" y="1870"/>
                    </a:lnTo>
                    <a:lnTo>
                      <a:pt x="592" y="1842"/>
                    </a:lnTo>
                    <a:lnTo>
                      <a:pt x="550" y="1808"/>
                    </a:lnTo>
                    <a:lnTo>
                      <a:pt x="528" y="1788"/>
                    </a:lnTo>
                    <a:lnTo>
                      <a:pt x="506" y="1766"/>
                    </a:lnTo>
                    <a:lnTo>
                      <a:pt x="486" y="1744"/>
                    </a:lnTo>
                    <a:lnTo>
                      <a:pt x="464" y="1718"/>
                    </a:lnTo>
                    <a:lnTo>
                      <a:pt x="444" y="1692"/>
                    </a:lnTo>
                    <a:lnTo>
                      <a:pt x="424" y="1662"/>
                    </a:lnTo>
                    <a:lnTo>
                      <a:pt x="404" y="1632"/>
                    </a:lnTo>
                    <a:lnTo>
                      <a:pt x="386" y="1600"/>
                    </a:lnTo>
                    <a:lnTo>
                      <a:pt x="368" y="1564"/>
                    </a:lnTo>
                    <a:lnTo>
                      <a:pt x="352" y="1528"/>
                    </a:lnTo>
                    <a:lnTo>
                      <a:pt x="338" y="1488"/>
                    </a:lnTo>
                    <a:lnTo>
                      <a:pt x="326" y="1446"/>
                    </a:lnTo>
                    <a:lnTo>
                      <a:pt x="314" y="1404"/>
                    </a:lnTo>
                    <a:lnTo>
                      <a:pt x="306" y="1358"/>
                    </a:lnTo>
                    <a:lnTo>
                      <a:pt x="298" y="1310"/>
                    </a:lnTo>
                    <a:lnTo>
                      <a:pt x="294" y="1258"/>
                    </a:lnTo>
                    <a:lnTo>
                      <a:pt x="294" y="1206"/>
                    </a:lnTo>
                    <a:lnTo>
                      <a:pt x="294" y="1150"/>
                    </a:lnTo>
                    <a:lnTo>
                      <a:pt x="294" y="1150"/>
                    </a:lnTo>
                    <a:lnTo>
                      <a:pt x="298" y="1040"/>
                    </a:lnTo>
                    <a:lnTo>
                      <a:pt x="298" y="938"/>
                    </a:lnTo>
                    <a:lnTo>
                      <a:pt x="296" y="844"/>
                    </a:lnTo>
                    <a:lnTo>
                      <a:pt x="292" y="754"/>
                    </a:lnTo>
                    <a:lnTo>
                      <a:pt x="284" y="672"/>
                    </a:lnTo>
                    <a:lnTo>
                      <a:pt x="272" y="594"/>
                    </a:lnTo>
                    <a:lnTo>
                      <a:pt x="258" y="522"/>
                    </a:lnTo>
                    <a:lnTo>
                      <a:pt x="242" y="452"/>
                    </a:lnTo>
                    <a:lnTo>
                      <a:pt x="222" y="388"/>
                    </a:lnTo>
                    <a:lnTo>
                      <a:pt x="198" y="326"/>
                    </a:lnTo>
                    <a:lnTo>
                      <a:pt x="172" y="268"/>
                    </a:lnTo>
                    <a:lnTo>
                      <a:pt x="144" y="212"/>
                    </a:lnTo>
                    <a:lnTo>
                      <a:pt x="112" y="158"/>
                    </a:lnTo>
                    <a:lnTo>
                      <a:pt x="78" y="104"/>
                    </a:lnTo>
                    <a:lnTo>
                      <a:pt x="40" y="5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5" name="Freeform 86"/>
              <p:cNvSpPr>
                <a:spLocks/>
              </p:cNvSpPr>
              <p:nvPr/>
            </p:nvSpPr>
            <p:spPr bwMode="auto">
              <a:xfrm>
                <a:off x="1355" y="1504"/>
                <a:ext cx="804" cy="1913"/>
              </a:xfrm>
              <a:custGeom>
                <a:avLst/>
                <a:gdLst/>
                <a:ahLst/>
                <a:cxnLst>
                  <a:cxn ang="0">
                    <a:pos x="802" y="1912"/>
                  </a:cxn>
                  <a:cxn ang="0">
                    <a:pos x="802" y="1912"/>
                  </a:cxn>
                  <a:cxn ang="0">
                    <a:pos x="782" y="1906"/>
                  </a:cxn>
                  <a:cxn ang="0">
                    <a:pos x="758" y="1894"/>
                  </a:cxn>
                  <a:cxn ang="0">
                    <a:pos x="728" y="1878"/>
                  </a:cxn>
                  <a:cxn ang="0">
                    <a:pos x="692" y="1858"/>
                  </a:cxn>
                  <a:cxn ang="0">
                    <a:pos x="652" y="1832"/>
                  </a:cxn>
                  <a:cxn ang="0">
                    <a:pos x="608" y="1798"/>
                  </a:cxn>
                  <a:cxn ang="0">
                    <a:pos x="586" y="1780"/>
                  </a:cxn>
                  <a:cxn ang="0">
                    <a:pos x="564" y="1758"/>
                  </a:cxn>
                  <a:cxn ang="0">
                    <a:pos x="542" y="1736"/>
                  </a:cxn>
                  <a:cxn ang="0">
                    <a:pos x="520" y="1712"/>
                  </a:cxn>
                  <a:cxn ang="0">
                    <a:pos x="498" y="1686"/>
                  </a:cxn>
                  <a:cxn ang="0">
                    <a:pos x="476" y="1656"/>
                  </a:cxn>
                  <a:cxn ang="0">
                    <a:pos x="456" y="1626"/>
                  </a:cxn>
                  <a:cxn ang="0">
                    <a:pos x="436" y="1594"/>
                  </a:cxn>
                  <a:cxn ang="0">
                    <a:pos x="418" y="1560"/>
                  </a:cxn>
                  <a:cxn ang="0">
                    <a:pos x="400" y="1524"/>
                  </a:cxn>
                  <a:cxn ang="0">
                    <a:pos x="386" y="1484"/>
                  </a:cxn>
                  <a:cxn ang="0">
                    <a:pos x="372" y="1444"/>
                  </a:cxn>
                  <a:cxn ang="0">
                    <a:pos x="360" y="1400"/>
                  </a:cxn>
                  <a:cxn ang="0">
                    <a:pos x="348" y="1354"/>
                  </a:cxn>
                  <a:cxn ang="0">
                    <a:pos x="340" y="1306"/>
                  </a:cxn>
                  <a:cxn ang="0">
                    <a:pos x="336" y="1256"/>
                  </a:cxn>
                  <a:cxn ang="0">
                    <a:pos x="332" y="1202"/>
                  </a:cxn>
                  <a:cxn ang="0">
                    <a:pos x="332" y="1146"/>
                  </a:cxn>
                  <a:cxn ang="0">
                    <a:pos x="332" y="1146"/>
                  </a:cxn>
                  <a:cxn ang="0">
                    <a:pos x="332" y="1036"/>
                  </a:cxn>
                  <a:cxn ang="0">
                    <a:pos x="330" y="934"/>
                  </a:cxn>
                  <a:cxn ang="0">
                    <a:pos x="324" y="838"/>
                  </a:cxn>
                  <a:cxn ang="0">
                    <a:pos x="316" y="748"/>
                  </a:cxn>
                  <a:cxn ang="0">
                    <a:pos x="306" y="666"/>
                  </a:cxn>
                  <a:cxn ang="0">
                    <a:pos x="292" y="588"/>
                  </a:cxn>
                  <a:cxn ang="0">
                    <a:pos x="276" y="514"/>
                  </a:cxn>
                  <a:cxn ang="0">
                    <a:pos x="258" y="446"/>
                  </a:cxn>
                  <a:cxn ang="0">
                    <a:pos x="236" y="382"/>
                  </a:cxn>
                  <a:cxn ang="0">
                    <a:pos x="210" y="322"/>
                  </a:cxn>
                  <a:cxn ang="0">
                    <a:pos x="182" y="264"/>
                  </a:cxn>
                  <a:cxn ang="0">
                    <a:pos x="152" y="208"/>
                  </a:cxn>
                  <a:cxn ang="0">
                    <a:pos x="118" y="154"/>
                  </a:cxn>
                  <a:cxn ang="0">
                    <a:pos x="82" y="102"/>
                  </a:cxn>
                  <a:cxn ang="0">
                    <a:pos x="44" y="52"/>
                  </a:cxn>
                  <a:cxn ang="0">
                    <a:pos x="0" y="0"/>
                  </a:cxn>
                </a:cxnLst>
                <a:rect l="0" t="0" r="r" b="b"/>
                <a:pathLst>
                  <a:path w="802" h="1912">
                    <a:moveTo>
                      <a:pt x="802" y="1912"/>
                    </a:moveTo>
                    <a:lnTo>
                      <a:pt x="802" y="1912"/>
                    </a:lnTo>
                    <a:lnTo>
                      <a:pt x="782" y="1906"/>
                    </a:lnTo>
                    <a:lnTo>
                      <a:pt x="758" y="1894"/>
                    </a:lnTo>
                    <a:lnTo>
                      <a:pt x="728" y="1878"/>
                    </a:lnTo>
                    <a:lnTo>
                      <a:pt x="692" y="1858"/>
                    </a:lnTo>
                    <a:lnTo>
                      <a:pt x="652" y="1832"/>
                    </a:lnTo>
                    <a:lnTo>
                      <a:pt x="608" y="1798"/>
                    </a:lnTo>
                    <a:lnTo>
                      <a:pt x="586" y="1780"/>
                    </a:lnTo>
                    <a:lnTo>
                      <a:pt x="564" y="1758"/>
                    </a:lnTo>
                    <a:lnTo>
                      <a:pt x="542" y="1736"/>
                    </a:lnTo>
                    <a:lnTo>
                      <a:pt x="520" y="1712"/>
                    </a:lnTo>
                    <a:lnTo>
                      <a:pt x="498" y="1686"/>
                    </a:lnTo>
                    <a:lnTo>
                      <a:pt x="476" y="1656"/>
                    </a:lnTo>
                    <a:lnTo>
                      <a:pt x="456" y="1626"/>
                    </a:lnTo>
                    <a:lnTo>
                      <a:pt x="436" y="1594"/>
                    </a:lnTo>
                    <a:lnTo>
                      <a:pt x="418" y="1560"/>
                    </a:lnTo>
                    <a:lnTo>
                      <a:pt x="400" y="1524"/>
                    </a:lnTo>
                    <a:lnTo>
                      <a:pt x="386" y="1484"/>
                    </a:lnTo>
                    <a:lnTo>
                      <a:pt x="372" y="1444"/>
                    </a:lnTo>
                    <a:lnTo>
                      <a:pt x="360" y="1400"/>
                    </a:lnTo>
                    <a:lnTo>
                      <a:pt x="348" y="1354"/>
                    </a:lnTo>
                    <a:lnTo>
                      <a:pt x="340" y="1306"/>
                    </a:lnTo>
                    <a:lnTo>
                      <a:pt x="336" y="1256"/>
                    </a:lnTo>
                    <a:lnTo>
                      <a:pt x="332" y="1202"/>
                    </a:lnTo>
                    <a:lnTo>
                      <a:pt x="332" y="1146"/>
                    </a:lnTo>
                    <a:lnTo>
                      <a:pt x="332" y="1146"/>
                    </a:lnTo>
                    <a:lnTo>
                      <a:pt x="332" y="1036"/>
                    </a:lnTo>
                    <a:lnTo>
                      <a:pt x="330" y="934"/>
                    </a:lnTo>
                    <a:lnTo>
                      <a:pt x="324" y="838"/>
                    </a:lnTo>
                    <a:lnTo>
                      <a:pt x="316" y="748"/>
                    </a:lnTo>
                    <a:lnTo>
                      <a:pt x="306" y="666"/>
                    </a:lnTo>
                    <a:lnTo>
                      <a:pt x="292" y="588"/>
                    </a:lnTo>
                    <a:lnTo>
                      <a:pt x="276" y="514"/>
                    </a:lnTo>
                    <a:lnTo>
                      <a:pt x="258" y="446"/>
                    </a:lnTo>
                    <a:lnTo>
                      <a:pt x="236" y="382"/>
                    </a:lnTo>
                    <a:lnTo>
                      <a:pt x="210" y="322"/>
                    </a:lnTo>
                    <a:lnTo>
                      <a:pt x="182" y="264"/>
                    </a:lnTo>
                    <a:lnTo>
                      <a:pt x="152" y="208"/>
                    </a:lnTo>
                    <a:lnTo>
                      <a:pt x="118" y="154"/>
                    </a:lnTo>
                    <a:lnTo>
                      <a:pt x="82" y="102"/>
                    </a:lnTo>
                    <a:lnTo>
                      <a:pt x="44" y="5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6" name="Freeform 87"/>
              <p:cNvSpPr>
                <a:spLocks/>
              </p:cNvSpPr>
              <p:nvPr/>
            </p:nvSpPr>
            <p:spPr bwMode="auto">
              <a:xfrm>
                <a:off x="1348" y="1511"/>
                <a:ext cx="862" cy="1895"/>
              </a:xfrm>
              <a:custGeom>
                <a:avLst/>
                <a:gdLst/>
                <a:ahLst/>
                <a:cxnLst>
                  <a:cxn ang="0">
                    <a:pos x="862" y="1894"/>
                  </a:cxn>
                  <a:cxn ang="0">
                    <a:pos x="862" y="1894"/>
                  </a:cxn>
                  <a:cxn ang="0">
                    <a:pos x="842" y="1886"/>
                  </a:cxn>
                  <a:cxn ang="0">
                    <a:pos x="818" y="1876"/>
                  </a:cxn>
                  <a:cxn ang="0">
                    <a:pos x="786" y="1862"/>
                  </a:cxn>
                  <a:cxn ang="0">
                    <a:pos x="750" y="1842"/>
                  </a:cxn>
                  <a:cxn ang="0">
                    <a:pos x="708" y="1816"/>
                  </a:cxn>
                  <a:cxn ang="0">
                    <a:pos x="664" y="1786"/>
                  </a:cxn>
                  <a:cxn ang="0">
                    <a:pos x="640" y="1768"/>
                  </a:cxn>
                  <a:cxn ang="0">
                    <a:pos x="618" y="1748"/>
                  </a:cxn>
                  <a:cxn ang="0">
                    <a:pos x="594" y="1726"/>
                  </a:cxn>
                  <a:cxn ang="0">
                    <a:pos x="572" y="1702"/>
                  </a:cxn>
                  <a:cxn ang="0">
                    <a:pos x="550" y="1676"/>
                  </a:cxn>
                  <a:cxn ang="0">
                    <a:pos x="528" y="1648"/>
                  </a:cxn>
                  <a:cxn ang="0">
                    <a:pos x="506" y="1618"/>
                  </a:cxn>
                  <a:cxn ang="0">
                    <a:pos x="486" y="1588"/>
                  </a:cxn>
                  <a:cxn ang="0">
                    <a:pos x="466" y="1554"/>
                  </a:cxn>
                  <a:cxn ang="0">
                    <a:pos x="448" y="1518"/>
                  </a:cxn>
                  <a:cxn ang="0">
                    <a:pos x="430" y="1478"/>
                  </a:cxn>
                  <a:cxn ang="0">
                    <a:pos x="416" y="1438"/>
                  </a:cxn>
                  <a:cxn ang="0">
                    <a:pos x="402" y="1394"/>
                  </a:cxn>
                  <a:cxn ang="0">
                    <a:pos x="390" y="1348"/>
                  </a:cxn>
                  <a:cxn ang="0">
                    <a:pos x="380" y="1300"/>
                  </a:cxn>
                  <a:cxn ang="0">
                    <a:pos x="374" y="1250"/>
                  </a:cxn>
                  <a:cxn ang="0">
                    <a:pos x="368" y="1196"/>
                  </a:cxn>
                  <a:cxn ang="0">
                    <a:pos x="366" y="1140"/>
                  </a:cxn>
                  <a:cxn ang="0">
                    <a:pos x="366" y="1140"/>
                  </a:cxn>
                  <a:cxn ang="0">
                    <a:pos x="364" y="1030"/>
                  </a:cxn>
                  <a:cxn ang="0">
                    <a:pos x="358" y="926"/>
                  </a:cxn>
                  <a:cxn ang="0">
                    <a:pos x="350" y="830"/>
                  </a:cxn>
                  <a:cxn ang="0">
                    <a:pos x="340" y="740"/>
                  </a:cxn>
                  <a:cxn ang="0">
                    <a:pos x="326" y="656"/>
                  </a:cxn>
                  <a:cxn ang="0">
                    <a:pos x="310" y="580"/>
                  </a:cxn>
                  <a:cxn ang="0">
                    <a:pos x="292" y="506"/>
                  </a:cxn>
                  <a:cxn ang="0">
                    <a:pos x="270" y="438"/>
                  </a:cxn>
                  <a:cxn ang="0">
                    <a:pos x="248" y="376"/>
                  </a:cxn>
                  <a:cxn ang="0">
                    <a:pos x="220" y="314"/>
                  </a:cxn>
                  <a:cxn ang="0">
                    <a:pos x="190" y="258"/>
                  </a:cxn>
                  <a:cxn ang="0">
                    <a:pos x="158" y="204"/>
                  </a:cxn>
                  <a:cxn ang="0">
                    <a:pos x="124" y="150"/>
                  </a:cxn>
                  <a:cxn ang="0">
                    <a:pos x="86" y="100"/>
                  </a:cxn>
                  <a:cxn ang="0">
                    <a:pos x="44" y="50"/>
                  </a:cxn>
                  <a:cxn ang="0">
                    <a:pos x="0" y="0"/>
                  </a:cxn>
                </a:cxnLst>
                <a:rect l="0" t="0" r="r" b="b"/>
                <a:pathLst>
                  <a:path w="862" h="1894">
                    <a:moveTo>
                      <a:pt x="862" y="1894"/>
                    </a:moveTo>
                    <a:lnTo>
                      <a:pt x="862" y="1894"/>
                    </a:lnTo>
                    <a:lnTo>
                      <a:pt x="842" y="1886"/>
                    </a:lnTo>
                    <a:lnTo>
                      <a:pt x="818" y="1876"/>
                    </a:lnTo>
                    <a:lnTo>
                      <a:pt x="786" y="1862"/>
                    </a:lnTo>
                    <a:lnTo>
                      <a:pt x="750" y="1842"/>
                    </a:lnTo>
                    <a:lnTo>
                      <a:pt x="708" y="1816"/>
                    </a:lnTo>
                    <a:lnTo>
                      <a:pt x="664" y="1786"/>
                    </a:lnTo>
                    <a:lnTo>
                      <a:pt x="640" y="1768"/>
                    </a:lnTo>
                    <a:lnTo>
                      <a:pt x="618" y="1748"/>
                    </a:lnTo>
                    <a:lnTo>
                      <a:pt x="594" y="1726"/>
                    </a:lnTo>
                    <a:lnTo>
                      <a:pt x="572" y="1702"/>
                    </a:lnTo>
                    <a:lnTo>
                      <a:pt x="550" y="1676"/>
                    </a:lnTo>
                    <a:lnTo>
                      <a:pt x="528" y="1648"/>
                    </a:lnTo>
                    <a:lnTo>
                      <a:pt x="506" y="1618"/>
                    </a:lnTo>
                    <a:lnTo>
                      <a:pt x="486" y="1588"/>
                    </a:lnTo>
                    <a:lnTo>
                      <a:pt x="466" y="1554"/>
                    </a:lnTo>
                    <a:lnTo>
                      <a:pt x="448" y="1518"/>
                    </a:lnTo>
                    <a:lnTo>
                      <a:pt x="430" y="1478"/>
                    </a:lnTo>
                    <a:lnTo>
                      <a:pt x="416" y="1438"/>
                    </a:lnTo>
                    <a:lnTo>
                      <a:pt x="402" y="1394"/>
                    </a:lnTo>
                    <a:lnTo>
                      <a:pt x="390" y="1348"/>
                    </a:lnTo>
                    <a:lnTo>
                      <a:pt x="380" y="1300"/>
                    </a:lnTo>
                    <a:lnTo>
                      <a:pt x="374" y="1250"/>
                    </a:lnTo>
                    <a:lnTo>
                      <a:pt x="368" y="1196"/>
                    </a:lnTo>
                    <a:lnTo>
                      <a:pt x="366" y="1140"/>
                    </a:lnTo>
                    <a:lnTo>
                      <a:pt x="366" y="1140"/>
                    </a:lnTo>
                    <a:lnTo>
                      <a:pt x="364" y="1030"/>
                    </a:lnTo>
                    <a:lnTo>
                      <a:pt x="358" y="926"/>
                    </a:lnTo>
                    <a:lnTo>
                      <a:pt x="350" y="830"/>
                    </a:lnTo>
                    <a:lnTo>
                      <a:pt x="340" y="740"/>
                    </a:lnTo>
                    <a:lnTo>
                      <a:pt x="326" y="656"/>
                    </a:lnTo>
                    <a:lnTo>
                      <a:pt x="310" y="580"/>
                    </a:lnTo>
                    <a:lnTo>
                      <a:pt x="292" y="506"/>
                    </a:lnTo>
                    <a:lnTo>
                      <a:pt x="270" y="438"/>
                    </a:lnTo>
                    <a:lnTo>
                      <a:pt x="248" y="376"/>
                    </a:lnTo>
                    <a:lnTo>
                      <a:pt x="220" y="314"/>
                    </a:lnTo>
                    <a:lnTo>
                      <a:pt x="190" y="258"/>
                    </a:lnTo>
                    <a:lnTo>
                      <a:pt x="158" y="204"/>
                    </a:lnTo>
                    <a:lnTo>
                      <a:pt x="124" y="150"/>
                    </a:lnTo>
                    <a:lnTo>
                      <a:pt x="86" y="100"/>
                    </a:lnTo>
                    <a:lnTo>
                      <a:pt x="44" y="5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7" name="Freeform 88"/>
              <p:cNvSpPr>
                <a:spLocks/>
              </p:cNvSpPr>
              <p:nvPr/>
            </p:nvSpPr>
            <p:spPr bwMode="auto">
              <a:xfrm>
                <a:off x="1336" y="1515"/>
                <a:ext cx="925" cy="1872"/>
              </a:xfrm>
              <a:custGeom>
                <a:avLst/>
                <a:gdLst/>
                <a:ahLst/>
                <a:cxnLst>
                  <a:cxn ang="0">
                    <a:pos x="922" y="1872"/>
                  </a:cxn>
                  <a:cxn ang="0">
                    <a:pos x="922" y="1872"/>
                  </a:cxn>
                  <a:cxn ang="0">
                    <a:pos x="900" y="1866"/>
                  </a:cxn>
                  <a:cxn ang="0">
                    <a:pos x="876" y="1856"/>
                  </a:cxn>
                  <a:cxn ang="0">
                    <a:pos x="844" y="1844"/>
                  </a:cxn>
                  <a:cxn ang="0">
                    <a:pos x="806" y="1826"/>
                  </a:cxn>
                  <a:cxn ang="0">
                    <a:pos x="764" y="1802"/>
                  </a:cxn>
                  <a:cxn ang="0">
                    <a:pos x="720" y="1772"/>
                  </a:cxn>
                  <a:cxn ang="0">
                    <a:pos x="696" y="1754"/>
                  </a:cxn>
                  <a:cxn ang="0">
                    <a:pos x="672" y="1734"/>
                  </a:cxn>
                  <a:cxn ang="0">
                    <a:pos x="648" y="1714"/>
                  </a:cxn>
                  <a:cxn ang="0">
                    <a:pos x="624" y="1690"/>
                  </a:cxn>
                  <a:cxn ang="0">
                    <a:pos x="602" y="1666"/>
                  </a:cxn>
                  <a:cxn ang="0">
                    <a:pos x="578" y="1638"/>
                  </a:cxn>
                  <a:cxn ang="0">
                    <a:pos x="556" y="1610"/>
                  </a:cxn>
                  <a:cxn ang="0">
                    <a:pos x="534" y="1578"/>
                  </a:cxn>
                  <a:cxn ang="0">
                    <a:pos x="514" y="1546"/>
                  </a:cxn>
                  <a:cxn ang="0">
                    <a:pos x="494" y="1510"/>
                  </a:cxn>
                  <a:cxn ang="0">
                    <a:pos x="476" y="1472"/>
                  </a:cxn>
                  <a:cxn ang="0">
                    <a:pos x="460" y="1432"/>
                  </a:cxn>
                  <a:cxn ang="0">
                    <a:pos x="446" y="1388"/>
                  </a:cxn>
                  <a:cxn ang="0">
                    <a:pos x="432" y="1342"/>
                  </a:cxn>
                  <a:cxn ang="0">
                    <a:pos x="422" y="1294"/>
                  </a:cxn>
                  <a:cxn ang="0">
                    <a:pos x="412" y="1244"/>
                  </a:cxn>
                  <a:cxn ang="0">
                    <a:pos x="406" y="1190"/>
                  </a:cxn>
                  <a:cxn ang="0">
                    <a:pos x="402" y="1134"/>
                  </a:cxn>
                  <a:cxn ang="0">
                    <a:pos x="402" y="1134"/>
                  </a:cxn>
                  <a:cxn ang="0">
                    <a:pos x="396" y="1022"/>
                  </a:cxn>
                  <a:cxn ang="0">
                    <a:pos x="388" y="918"/>
                  </a:cxn>
                  <a:cxn ang="0">
                    <a:pos x="376" y="822"/>
                  </a:cxn>
                  <a:cxn ang="0">
                    <a:pos x="362" y="732"/>
                  </a:cxn>
                  <a:cxn ang="0">
                    <a:pos x="348" y="648"/>
                  </a:cxn>
                  <a:cxn ang="0">
                    <a:pos x="328" y="572"/>
                  </a:cxn>
                  <a:cxn ang="0">
                    <a:pos x="308" y="500"/>
                  </a:cxn>
                  <a:cxn ang="0">
                    <a:pos x="284" y="432"/>
                  </a:cxn>
                  <a:cxn ang="0">
                    <a:pos x="258" y="368"/>
                  </a:cxn>
                  <a:cxn ang="0">
                    <a:pos x="230" y="310"/>
                  </a:cxn>
                  <a:cxn ang="0">
                    <a:pos x="198" y="252"/>
                  </a:cxn>
                  <a:cxn ang="0">
                    <a:pos x="164" y="200"/>
                  </a:cxn>
                  <a:cxn ang="0">
                    <a:pos x="128" y="148"/>
                  </a:cxn>
                  <a:cxn ang="0">
                    <a:pos x="88" y="98"/>
                  </a:cxn>
                  <a:cxn ang="0">
                    <a:pos x="46" y="48"/>
                  </a:cxn>
                  <a:cxn ang="0">
                    <a:pos x="0" y="0"/>
                  </a:cxn>
                </a:cxnLst>
                <a:rect l="0" t="0" r="r" b="b"/>
                <a:pathLst>
                  <a:path w="922" h="1872">
                    <a:moveTo>
                      <a:pt x="922" y="1872"/>
                    </a:moveTo>
                    <a:lnTo>
                      <a:pt x="922" y="1872"/>
                    </a:lnTo>
                    <a:lnTo>
                      <a:pt x="900" y="1866"/>
                    </a:lnTo>
                    <a:lnTo>
                      <a:pt x="876" y="1856"/>
                    </a:lnTo>
                    <a:lnTo>
                      <a:pt x="844" y="1844"/>
                    </a:lnTo>
                    <a:lnTo>
                      <a:pt x="806" y="1826"/>
                    </a:lnTo>
                    <a:lnTo>
                      <a:pt x="764" y="1802"/>
                    </a:lnTo>
                    <a:lnTo>
                      <a:pt x="720" y="1772"/>
                    </a:lnTo>
                    <a:lnTo>
                      <a:pt x="696" y="1754"/>
                    </a:lnTo>
                    <a:lnTo>
                      <a:pt x="672" y="1734"/>
                    </a:lnTo>
                    <a:lnTo>
                      <a:pt x="648" y="1714"/>
                    </a:lnTo>
                    <a:lnTo>
                      <a:pt x="624" y="1690"/>
                    </a:lnTo>
                    <a:lnTo>
                      <a:pt x="602" y="1666"/>
                    </a:lnTo>
                    <a:lnTo>
                      <a:pt x="578" y="1638"/>
                    </a:lnTo>
                    <a:lnTo>
                      <a:pt x="556" y="1610"/>
                    </a:lnTo>
                    <a:lnTo>
                      <a:pt x="534" y="1578"/>
                    </a:lnTo>
                    <a:lnTo>
                      <a:pt x="514" y="1546"/>
                    </a:lnTo>
                    <a:lnTo>
                      <a:pt x="494" y="1510"/>
                    </a:lnTo>
                    <a:lnTo>
                      <a:pt x="476" y="1472"/>
                    </a:lnTo>
                    <a:lnTo>
                      <a:pt x="460" y="1432"/>
                    </a:lnTo>
                    <a:lnTo>
                      <a:pt x="446" y="1388"/>
                    </a:lnTo>
                    <a:lnTo>
                      <a:pt x="432" y="1342"/>
                    </a:lnTo>
                    <a:lnTo>
                      <a:pt x="422" y="1294"/>
                    </a:lnTo>
                    <a:lnTo>
                      <a:pt x="412" y="1244"/>
                    </a:lnTo>
                    <a:lnTo>
                      <a:pt x="406" y="1190"/>
                    </a:lnTo>
                    <a:lnTo>
                      <a:pt x="402" y="1134"/>
                    </a:lnTo>
                    <a:lnTo>
                      <a:pt x="402" y="1134"/>
                    </a:lnTo>
                    <a:lnTo>
                      <a:pt x="396" y="1022"/>
                    </a:lnTo>
                    <a:lnTo>
                      <a:pt x="388" y="918"/>
                    </a:lnTo>
                    <a:lnTo>
                      <a:pt x="376" y="822"/>
                    </a:lnTo>
                    <a:lnTo>
                      <a:pt x="362" y="732"/>
                    </a:lnTo>
                    <a:lnTo>
                      <a:pt x="348" y="648"/>
                    </a:lnTo>
                    <a:lnTo>
                      <a:pt x="328" y="572"/>
                    </a:lnTo>
                    <a:lnTo>
                      <a:pt x="308" y="500"/>
                    </a:lnTo>
                    <a:lnTo>
                      <a:pt x="284" y="432"/>
                    </a:lnTo>
                    <a:lnTo>
                      <a:pt x="258" y="368"/>
                    </a:lnTo>
                    <a:lnTo>
                      <a:pt x="230" y="310"/>
                    </a:lnTo>
                    <a:lnTo>
                      <a:pt x="198" y="252"/>
                    </a:lnTo>
                    <a:lnTo>
                      <a:pt x="164" y="200"/>
                    </a:lnTo>
                    <a:lnTo>
                      <a:pt x="128" y="148"/>
                    </a:lnTo>
                    <a:lnTo>
                      <a:pt x="88" y="98"/>
                    </a:lnTo>
                    <a:lnTo>
                      <a:pt x="46" y="4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8" name="Freeform 89"/>
              <p:cNvSpPr>
                <a:spLocks/>
              </p:cNvSpPr>
              <p:nvPr/>
            </p:nvSpPr>
            <p:spPr bwMode="auto">
              <a:xfrm>
                <a:off x="1329" y="1524"/>
                <a:ext cx="979" cy="1848"/>
              </a:xfrm>
              <a:custGeom>
                <a:avLst/>
                <a:gdLst/>
                <a:ahLst/>
                <a:cxnLst>
                  <a:cxn ang="0">
                    <a:pos x="980" y="1848"/>
                  </a:cxn>
                  <a:cxn ang="0">
                    <a:pos x="980" y="1848"/>
                  </a:cxn>
                  <a:cxn ang="0">
                    <a:pos x="960" y="1842"/>
                  </a:cxn>
                  <a:cxn ang="0">
                    <a:pos x="934" y="1834"/>
                  </a:cxn>
                  <a:cxn ang="0">
                    <a:pos x="902" y="1822"/>
                  </a:cxn>
                  <a:cxn ang="0">
                    <a:pos x="864" y="1804"/>
                  </a:cxn>
                  <a:cxn ang="0">
                    <a:pos x="822" y="1782"/>
                  </a:cxn>
                  <a:cxn ang="0">
                    <a:pos x="774" y="1754"/>
                  </a:cxn>
                  <a:cxn ang="0">
                    <a:pos x="750" y="1738"/>
                  </a:cxn>
                  <a:cxn ang="0">
                    <a:pos x="726" y="1720"/>
                  </a:cxn>
                  <a:cxn ang="0">
                    <a:pos x="702" y="1698"/>
                  </a:cxn>
                  <a:cxn ang="0">
                    <a:pos x="678" y="1676"/>
                  </a:cxn>
                  <a:cxn ang="0">
                    <a:pos x="654" y="1652"/>
                  </a:cxn>
                  <a:cxn ang="0">
                    <a:pos x="630" y="1626"/>
                  </a:cxn>
                  <a:cxn ang="0">
                    <a:pos x="606" y="1598"/>
                  </a:cxn>
                  <a:cxn ang="0">
                    <a:pos x="584" y="1568"/>
                  </a:cxn>
                  <a:cxn ang="0">
                    <a:pos x="562" y="1536"/>
                  </a:cxn>
                  <a:cxn ang="0">
                    <a:pos x="542" y="1500"/>
                  </a:cxn>
                  <a:cxn ang="0">
                    <a:pos x="522" y="1462"/>
                  </a:cxn>
                  <a:cxn ang="0">
                    <a:pos x="504" y="1422"/>
                  </a:cxn>
                  <a:cxn ang="0">
                    <a:pos x="488" y="1380"/>
                  </a:cxn>
                  <a:cxn ang="0">
                    <a:pos x="474" y="1334"/>
                  </a:cxn>
                  <a:cxn ang="0">
                    <a:pos x="462" y="1286"/>
                  </a:cxn>
                  <a:cxn ang="0">
                    <a:pos x="452" y="1236"/>
                  </a:cxn>
                  <a:cxn ang="0">
                    <a:pos x="442" y="1182"/>
                  </a:cxn>
                  <a:cxn ang="0">
                    <a:pos x="438" y="1126"/>
                  </a:cxn>
                  <a:cxn ang="0">
                    <a:pos x="438" y="1126"/>
                  </a:cxn>
                  <a:cxn ang="0">
                    <a:pos x="428" y="1012"/>
                  </a:cxn>
                  <a:cxn ang="0">
                    <a:pos x="416" y="908"/>
                  </a:cxn>
                  <a:cxn ang="0">
                    <a:pos x="402" y="812"/>
                  </a:cxn>
                  <a:cxn ang="0">
                    <a:pos x="386" y="722"/>
                  </a:cxn>
                  <a:cxn ang="0">
                    <a:pos x="368" y="640"/>
                  </a:cxn>
                  <a:cxn ang="0">
                    <a:pos x="346" y="562"/>
                  </a:cxn>
                  <a:cxn ang="0">
                    <a:pos x="324" y="490"/>
                  </a:cxn>
                  <a:cxn ang="0">
                    <a:pos x="298" y="424"/>
                  </a:cxn>
                  <a:cxn ang="0">
                    <a:pos x="270" y="360"/>
                  </a:cxn>
                  <a:cxn ang="0">
                    <a:pos x="240" y="302"/>
                  </a:cxn>
                  <a:cxn ang="0">
                    <a:pos x="206" y="246"/>
                  </a:cxn>
                  <a:cxn ang="0">
                    <a:pos x="170" y="194"/>
                  </a:cxn>
                  <a:cxn ang="0">
                    <a:pos x="132" y="144"/>
                  </a:cxn>
                  <a:cxn ang="0">
                    <a:pos x="92" y="94"/>
                  </a:cxn>
                  <a:cxn ang="0">
                    <a:pos x="46" y="48"/>
                  </a:cxn>
                  <a:cxn ang="0">
                    <a:pos x="0" y="0"/>
                  </a:cxn>
                </a:cxnLst>
                <a:rect l="0" t="0" r="r" b="b"/>
                <a:pathLst>
                  <a:path w="980" h="1848">
                    <a:moveTo>
                      <a:pt x="980" y="1848"/>
                    </a:moveTo>
                    <a:lnTo>
                      <a:pt x="980" y="1848"/>
                    </a:lnTo>
                    <a:lnTo>
                      <a:pt x="960" y="1842"/>
                    </a:lnTo>
                    <a:lnTo>
                      <a:pt x="934" y="1834"/>
                    </a:lnTo>
                    <a:lnTo>
                      <a:pt x="902" y="1822"/>
                    </a:lnTo>
                    <a:lnTo>
                      <a:pt x="864" y="1804"/>
                    </a:lnTo>
                    <a:lnTo>
                      <a:pt x="822" y="1782"/>
                    </a:lnTo>
                    <a:lnTo>
                      <a:pt x="774" y="1754"/>
                    </a:lnTo>
                    <a:lnTo>
                      <a:pt x="750" y="1738"/>
                    </a:lnTo>
                    <a:lnTo>
                      <a:pt x="726" y="1720"/>
                    </a:lnTo>
                    <a:lnTo>
                      <a:pt x="702" y="1698"/>
                    </a:lnTo>
                    <a:lnTo>
                      <a:pt x="678" y="1676"/>
                    </a:lnTo>
                    <a:lnTo>
                      <a:pt x="654" y="1652"/>
                    </a:lnTo>
                    <a:lnTo>
                      <a:pt x="630" y="1626"/>
                    </a:lnTo>
                    <a:lnTo>
                      <a:pt x="606" y="1598"/>
                    </a:lnTo>
                    <a:lnTo>
                      <a:pt x="584" y="1568"/>
                    </a:lnTo>
                    <a:lnTo>
                      <a:pt x="562" y="1536"/>
                    </a:lnTo>
                    <a:lnTo>
                      <a:pt x="542" y="1500"/>
                    </a:lnTo>
                    <a:lnTo>
                      <a:pt x="522" y="1462"/>
                    </a:lnTo>
                    <a:lnTo>
                      <a:pt x="504" y="1422"/>
                    </a:lnTo>
                    <a:lnTo>
                      <a:pt x="488" y="1380"/>
                    </a:lnTo>
                    <a:lnTo>
                      <a:pt x="474" y="1334"/>
                    </a:lnTo>
                    <a:lnTo>
                      <a:pt x="462" y="1286"/>
                    </a:lnTo>
                    <a:lnTo>
                      <a:pt x="452" y="1236"/>
                    </a:lnTo>
                    <a:lnTo>
                      <a:pt x="442" y="1182"/>
                    </a:lnTo>
                    <a:lnTo>
                      <a:pt x="438" y="1126"/>
                    </a:lnTo>
                    <a:lnTo>
                      <a:pt x="438" y="1126"/>
                    </a:lnTo>
                    <a:lnTo>
                      <a:pt x="428" y="1012"/>
                    </a:lnTo>
                    <a:lnTo>
                      <a:pt x="416" y="908"/>
                    </a:lnTo>
                    <a:lnTo>
                      <a:pt x="402" y="812"/>
                    </a:lnTo>
                    <a:lnTo>
                      <a:pt x="386" y="722"/>
                    </a:lnTo>
                    <a:lnTo>
                      <a:pt x="368" y="640"/>
                    </a:lnTo>
                    <a:lnTo>
                      <a:pt x="346" y="562"/>
                    </a:lnTo>
                    <a:lnTo>
                      <a:pt x="324" y="490"/>
                    </a:lnTo>
                    <a:lnTo>
                      <a:pt x="298" y="424"/>
                    </a:lnTo>
                    <a:lnTo>
                      <a:pt x="270" y="360"/>
                    </a:lnTo>
                    <a:lnTo>
                      <a:pt x="240" y="302"/>
                    </a:lnTo>
                    <a:lnTo>
                      <a:pt x="206" y="246"/>
                    </a:lnTo>
                    <a:lnTo>
                      <a:pt x="170" y="194"/>
                    </a:lnTo>
                    <a:lnTo>
                      <a:pt x="132" y="144"/>
                    </a:lnTo>
                    <a:lnTo>
                      <a:pt x="92" y="94"/>
                    </a:lnTo>
                    <a:lnTo>
                      <a:pt x="46" y="4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9" name="Freeform 90"/>
              <p:cNvSpPr>
                <a:spLocks/>
              </p:cNvSpPr>
              <p:nvPr/>
            </p:nvSpPr>
            <p:spPr bwMode="auto">
              <a:xfrm>
                <a:off x="1319" y="1534"/>
                <a:ext cx="1039" cy="1821"/>
              </a:xfrm>
              <a:custGeom>
                <a:avLst/>
                <a:gdLst/>
                <a:ahLst/>
                <a:cxnLst>
                  <a:cxn ang="0">
                    <a:pos x="1040" y="1820"/>
                  </a:cxn>
                  <a:cxn ang="0">
                    <a:pos x="1040" y="1820"/>
                  </a:cxn>
                  <a:cxn ang="0">
                    <a:pos x="1018" y="1814"/>
                  </a:cxn>
                  <a:cxn ang="0">
                    <a:pos x="992" y="1808"/>
                  </a:cxn>
                  <a:cxn ang="0">
                    <a:pos x="960" y="1796"/>
                  </a:cxn>
                  <a:cxn ang="0">
                    <a:pos x="922" y="1782"/>
                  </a:cxn>
                  <a:cxn ang="0">
                    <a:pos x="878" y="1760"/>
                  </a:cxn>
                  <a:cxn ang="0">
                    <a:pos x="830" y="1734"/>
                  </a:cxn>
                  <a:cxn ang="0">
                    <a:pos x="806" y="1718"/>
                  </a:cxn>
                  <a:cxn ang="0">
                    <a:pos x="780" y="1700"/>
                  </a:cxn>
                  <a:cxn ang="0">
                    <a:pos x="756" y="1682"/>
                  </a:cxn>
                  <a:cxn ang="0">
                    <a:pos x="730" y="1660"/>
                  </a:cxn>
                  <a:cxn ang="0">
                    <a:pos x="706" y="1636"/>
                  </a:cxn>
                  <a:cxn ang="0">
                    <a:pos x="680" y="1612"/>
                  </a:cxn>
                  <a:cxn ang="0">
                    <a:pos x="656" y="1584"/>
                  </a:cxn>
                  <a:cxn ang="0">
                    <a:pos x="634" y="1554"/>
                  </a:cxn>
                  <a:cxn ang="0">
                    <a:pos x="610" y="1522"/>
                  </a:cxn>
                  <a:cxn ang="0">
                    <a:pos x="588" y="1488"/>
                  </a:cxn>
                  <a:cxn ang="0">
                    <a:pos x="568" y="1450"/>
                  </a:cxn>
                  <a:cxn ang="0">
                    <a:pos x="550" y="1410"/>
                  </a:cxn>
                  <a:cxn ang="0">
                    <a:pos x="532" y="1368"/>
                  </a:cxn>
                  <a:cxn ang="0">
                    <a:pos x="516" y="1324"/>
                  </a:cxn>
                  <a:cxn ang="0">
                    <a:pos x="502" y="1276"/>
                  </a:cxn>
                  <a:cxn ang="0">
                    <a:pos x="490" y="1224"/>
                  </a:cxn>
                  <a:cxn ang="0">
                    <a:pos x="480" y="1170"/>
                  </a:cxn>
                  <a:cxn ang="0">
                    <a:pos x="472" y="1114"/>
                  </a:cxn>
                  <a:cxn ang="0">
                    <a:pos x="472" y="1114"/>
                  </a:cxn>
                  <a:cxn ang="0">
                    <a:pos x="460" y="1002"/>
                  </a:cxn>
                  <a:cxn ang="0">
                    <a:pos x="444" y="898"/>
                  </a:cxn>
                  <a:cxn ang="0">
                    <a:pos x="428" y="800"/>
                  </a:cxn>
                  <a:cxn ang="0">
                    <a:pos x="408" y="710"/>
                  </a:cxn>
                  <a:cxn ang="0">
                    <a:pos x="388" y="628"/>
                  </a:cxn>
                  <a:cxn ang="0">
                    <a:pos x="364" y="550"/>
                  </a:cxn>
                  <a:cxn ang="0">
                    <a:pos x="340" y="480"/>
                  </a:cxn>
                  <a:cxn ang="0">
                    <a:pos x="312" y="414"/>
                  </a:cxn>
                  <a:cxn ang="0">
                    <a:pos x="282" y="352"/>
                  </a:cxn>
                  <a:cxn ang="0">
                    <a:pos x="250" y="294"/>
                  </a:cxn>
                  <a:cxn ang="0">
                    <a:pos x="214" y="238"/>
                  </a:cxn>
                  <a:cxn ang="0">
                    <a:pos x="178" y="188"/>
                  </a:cxn>
                  <a:cxn ang="0">
                    <a:pos x="138" y="138"/>
                  </a:cxn>
                  <a:cxn ang="0">
                    <a:pos x="94" y="90"/>
                  </a:cxn>
                  <a:cxn ang="0">
                    <a:pos x="48" y="44"/>
                  </a:cxn>
                  <a:cxn ang="0">
                    <a:pos x="0" y="0"/>
                  </a:cxn>
                </a:cxnLst>
                <a:rect l="0" t="0" r="r" b="b"/>
                <a:pathLst>
                  <a:path w="1040" h="1820">
                    <a:moveTo>
                      <a:pt x="1040" y="1820"/>
                    </a:moveTo>
                    <a:lnTo>
                      <a:pt x="1040" y="1820"/>
                    </a:lnTo>
                    <a:lnTo>
                      <a:pt x="1018" y="1814"/>
                    </a:lnTo>
                    <a:lnTo>
                      <a:pt x="992" y="1808"/>
                    </a:lnTo>
                    <a:lnTo>
                      <a:pt x="960" y="1796"/>
                    </a:lnTo>
                    <a:lnTo>
                      <a:pt x="922" y="1782"/>
                    </a:lnTo>
                    <a:lnTo>
                      <a:pt x="878" y="1760"/>
                    </a:lnTo>
                    <a:lnTo>
                      <a:pt x="830" y="1734"/>
                    </a:lnTo>
                    <a:lnTo>
                      <a:pt x="806" y="1718"/>
                    </a:lnTo>
                    <a:lnTo>
                      <a:pt x="780" y="1700"/>
                    </a:lnTo>
                    <a:lnTo>
                      <a:pt x="756" y="1682"/>
                    </a:lnTo>
                    <a:lnTo>
                      <a:pt x="730" y="1660"/>
                    </a:lnTo>
                    <a:lnTo>
                      <a:pt x="706" y="1636"/>
                    </a:lnTo>
                    <a:lnTo>
                      <a:pt x="680" y="1612"/>
                    </a:lnTo>
                    <a:lnTo>
                      <a:pt x="656" y="1584"/>
                    </a:lnTo>
                    <a:lnTo>
                      <a:pt x="634" y="1554"/>
                    </a:lnTo>
                    <a:lnTo>
                      <a:pt x="610" y="1522"/>
                    </a:lnTo>
                    <a:lnTo>
                      <a:pt x="588" y="1488"/>
                    </a:lnTo>
                    <a:lnTo>
                      <a:pt x="568" y="1450"/>
                    </a:lnTo>
                    <a:lnTo>
                      <a:pt x="550" y="1410"/>
                    </a:lnTo>
                    <a:lnTo>
                      <a:pt x="532" y="1368"/>
                    </a:lnTo>
                    <a:lnTo>
                      <a:pt x="516" y="1324"/>
                    </a:lnTo>
                    <a:lnTo>
                      <a:pt x="502" y="1276"/>
                    </a:lnTo>
                    <a:lnTo>
                      <a:pt x="490" y="1224"/>
                    </a:lnTo>
                    <a:lnTo>
                      <a:pt x="480" y="1170"/>
                    </a:lnTo>
                    <a:lnTo>
                      <a:pt x="472" y="1114"/>
                    </a:lnTo>
                    <a:lnTo>
                      <a:pt x="472" y="1114"/>
                    </a:lnTo>
                    <a:lnTo>
                      <a:pt x="460" y="1002"/>
                    </a:lnTo>
                    <a:lnTo>
                      <a:pt x="444" y="898"/>
                    </a:lnTo>
                    <a:lnTo>
                      <a:pt x="428" y="800"/>
                    </a:lnTo>
                    <a:lnTo>
                      <a:pt x="408" y="710"/>
                    </a:lnTo>
                    <a:lnTo>
                      <a:pt x="388" y="628"/>
                    </a:lnTo>
                    <a:lnTo>
                      <a:pt x="364" y="550"/>
                    </a:lnTo>
                    <a:lnTo>
                      <a:pt x="340" y="480"/>
                    </a:lnTo>
                    <a:lnTo>
                      <a:pt x="312" y="414"/>
                    </a:lnTo>
                    <a:lnTo>
                      <a:pt x="282" y="352"/>
                    </a:lnTo>
                    <a:lnTo>
                      <a:pt x="250" y="294"/>
                    </a:lnTo>
                    <a:lnTo>
                      <a:pt x="214" y="238"/>
                    </a:lnTo>
                    <a:lnTo>
                      <a:pt x="178" y="188"/>
                    </a:lnTo>
                    <a:lnTo>
                      <a:pt x="138" y="138"/>
                    </a:lnTo>
                    <a:lnTo>
                      <a:pt x="94" y="90"/>
                    </a:lnTo>
                    <a:lnTo>
                      <a:pt x="48" y="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0" name="Freeform 91"/>
              <p:cNvSpPr>
                <a:spLocks/>
              </p:cNvSpPr>
              <p:nvPr/>
            </p:nvSpPr>
            <p:spPr bwMode="auto">
              <a:xfrm>
                <a:off x="1306" y="1544"/>
                <a:ext cx="1099" cy="1789"/>
              </a:xfrm>
              <a:custGeom>
                <a:avLst/>
                <a:gdLst/>
                <a:ahLst/>
                <a:cxnLst>
                  <a:cxn ang="0">
                    <a:pos x="1098" y="1790"/>
                  </a:cxn>
                  <a:cxn ang="0">
                    <a:pos x="1098" y="1790"/>
                  </a:cxn>
                  <a:cxn ang="0">
                    <a:pos x="1076" y="1786"/>
                  </a:cxn>
                  <a:cxn ang="0">
                    <a:pos x="1050" y="1780"/>
                  </a:cxn>
                  <a:cxn ang="0">
                    <a:pos x="1018" y="1770"/>
                  </a:cxn>
                  <a:cxn ang="0">
                    <a:pos x="978" y="1756"/>
                  </a:cxn>
                  <a:cxn ang="0">
                    <a:pos x="934" y="1738"/>
                  </a:cxn>
                  <a:cxn ang="0">
                    <a:pos x="886" y="1712"/>
                  </a:cxn>
                  <a:cxn ang="0">
                    <a:pos x="860" y="1698"/>
                  </a:cxn>
                  <a:cxn ang="0">
                    <a:pos x="834" y="1680"/>
                  </a:cxn>
                  <a:cxn ang="0">
                    <a:pos x="808" y="1662"/>
                  </a:cxn>
                  <a:cxn ang="0">
                    <a:pos x="782" y="1642"/>
                  </a:cxn>
                  <a:cxn ang="0">
                    <a:pos x="758" y="1620"/>
                  </a:cxn>
                  <a:cxn ang="0">
                    <a:pos x="732" y="1594"/>
                  </a:cxn>
                  <a:cxn ang="0">
                    <a:pos x="706" y="1568"/>
                  </a:cxn>
                  <a:cxn ang="0">
                    <a:pos x="682" y="1538"/>
                  </a:cxn>
                  <a:cxn ang="0">
                    <a:pos x="658" y="1508"/>
                  </a:cxn>
                  <a:cxn ang="0">
                    <a:pos x="636" y="1474"/>
                  </a:cxn>
                  <a:cxn ang="0">
                    <a:pos x="614" y="1438"/>
                  </a:cxn>
                  <a:cxn ang="0">
                    <a:pos x="594" y="1398"/>
                  </a:cxn>
                  <a:cxn ang="0">
                    <a:pos x="574" y="1356"/>
                  </a:cxn>
                  <a:cxn ang="0">
                    <a:pos x="558" y="1312"/>
                  </a:cxn>
                  <a:cxn ang="0">
                    <a:pos x="542" y="1264"/>
                  </a:cxn>
                  <a:cxn ang="0">
                    <a:pos x="528" y="1214"/>
                  </a:cxn>
                  <a:cxn ang="0">
                    <a:pos x="518" y="1160"/>
                  </a:cxn>
                  <a:cxn ang="0">
                    <a:pos x="508" y="1102"/>
                  </a:cxn>
                  <a:cxn ang="0">
                    <a:pos x="508" y="1102"/>
                  </a:cxn>
                  <a:cxn ang="0">
                    <a:pos x="492" y="990"/>
                  </a:cxn>
                  <a:cxn ang="0">
                    <a:pos x="474" y="886"/>
                  </a:cxn>
                  <a:cxn ang="0">
                    <a:pos x="454" y="788"/>
                  </a:cxn>
                  <a:cxn ang="0">
                    <a:pos x="432" y="700"/>
                  </a:cxn>
                  <a:cxn ang="0">
                    <a:pos x="408" y="616"/>
                  </a:cxn>
                  <a:cxn ang="0">
                    <a:pos x="382" y="540"/>
                  </a:cxn>
                  <a:cxn ang="0">
                    <a:pos x="356" y="470"/>
                  </a:cxn>
                  <a:cxn ang="0">
                    <a:pos x="326" y="404"/>
                  </a:cxn>
                  <a:cxn ang="0">
                    <a:pos x="294" y="342"/>
                  </a:cxn>
                  <a:cxn ang="0">
                    <a:pos x="260" y="286"/>
                  </a:cxn>
                  <a:cxn ang="0">
                    <a:pos x="222" y="232"/>
                  </a:cxn>
                  <a:cxn ang="0">
                    <a:pos x="184" y="182"/>
                  </a:cxn>
                  <a:cxn ang="0">
                    <a:pos x="142" y="134"/>
                  </a:cxn>
                  <a:cxn ang="0">
                    <a:pos x="98" y="88"/>
                  </a:cxn>
                  <a:cxn ang="0">
                    <a:pos x="50" y="44"/>
                  </a:cxn>
                  <a:cxn ang="0">
                    <a:pos x="0" y="0"/>
                  </a:cxn>
                </a:cxnLst>
                <a:rect l="0" t="0" r="r" b="b"/>
                <a:pathLst>
                  <a:path w="1098" h="1790">
                    <a:moveTo>
                      <a:pt x="1098" y="1790"/>
                    </a:moveTo>
                    <a:lnTo>
                      <a:pt x="1098" y="1790"/>
                    </a:lnTo>
                    <a:lnTo>
                      <a:pt x="1076" y="1786"/>
                    </a:lnTo>
                    <a:lnTo>
                      <a:pt x="1050" y="1780"/>
                    </a:lnTo>
                    <a:lnTo>
                      <a:pt x="1018" y="1770"/>
                    </a:lnTo>
                    <a:lnTo>
                      <a:pt x="978" y="1756"/>
                    </a:lnTo>
                    <a:lnTo>
                      <a:pt x="934" y="1738"/>
                    </a:lnTo>
                    <a:lnTo>
                      <a:pt x="886" y="1712"/>
                    </a:lnTo>
                    <a:lnTo>
                      <a:pt x="860" y="1698"/>
                    </a:lnTo>
                    <a:lnTo>
                      <a:pt x="834" y="1680"/>
                    </a:lnTo>
                    <a:lnTo>
                      <a:pt x="808" y="1662"/>
                    </a:lnTo>
                    <a:lnTo>
                      <a:pt x="782" y="1642"/>
                    </a:lnTo>
                    <a:lnTo>
                      <a:pt x="758" y="1620"/>
                    </a:lnTo>
                    <a:lnTo>
                      <a:pt x="732" y="1594"/>
                    </a:lnTo>
                    <a:lnTo>
                      <a:pt x="706" y="1568"/>
                    </a:lnTo>
                    <a:lnTo>
                      <a:pt x="682" y="1538"/>
                    </a:lnTo>
                    <a:lnTo>
                      <a:pt x="658" y="1508"/>
                    </a:lnTo>
                    <a:lnTo>
                      <a:pt x="636" y="1474"/>
                    </a:lnTo>
                    <a:lnTo>
                      <a:pt x="614" y="1438"/>
                    </a:lnTo>
                    <a:lnTo>
                      <a:pt x="594" y="1398"/>
                    </a:lnTo>
                    <a:lnTo>
                      <a:pt x="574" y="1356"/>
                    </a:lnTo>
                    <a:lnTo>
                      <a:pt x="558" y="1312"/>
                    </a:lnTo>
                    <a:lnTo>
                      <a:pt x="542" y="1264"/>
                    </a:lnTo>
                    <a:lnTo>
                      <a:pt x="528" y="1214"/>
                    </a:lnTo>
                    <a:lnTo>
                      <a:pt x="518" y="1160"/>
                    </a:lnTo>
                    <a:lnTo>
                      <a:pt x="508" y="1102"/>
                    </a:lnTo>
                    <a:lnTo>
                      <a:pt x="508" y="1102"/>
                    </a:lnTo>
                    <a:lnTo>
                      <a:pt x="492" y="990"/>
                    </a:lnTo>
                    <a:lnTo>
                      <a:pt x="474" y="886"/>
                    </a:lnTo>
                    <a:lnTo>
                      <a:pt x="454" y="788"/>
                    </a:lnTo>
                    <a:lnTo>
                      <a:pt x="432" y="700"/>
                    </a:lnTo>
                    <a:lnTo>
                      <a:pt x="408" y="616"/>
                    </a:lnTo>
                    <a:lnTo>
                      <a:pt x="382" y="540"/>
                    </a:lnTo>
                    <a:lnTo>
                      <a:pt x="356" y="470"/>
                    </a:lnTo>
                    <a:lnTo>
                      <a:pt x="326" y="404"/>
                    </a:lnTo>
                    <a:lnTo>
                      <a:pt x="294" y="342"/>
                    </a:lnTo>
                    <a:lnTo>
                      <a:pt x="260" y="286"/>
                    </a:lnTo>
                    <a:lnTo>
                      <a:pt x="222" y="232"/>
                    </a:lnTo>
                    <a:lnTo>
                      <a:pt x="184" y="182"/>
                    </a:lnTo>
                    <a:lnTo>
                      <a:pt x="142" y="134"/>
                    </a:lnTo>
                    <a:lnTo>
                      <a:pt x="98" y="88"/>
                    </a:lnTo>
                    <a:lnTo>
                      <a:pt x="50" y="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1" name="Freeform 92"/>
              <p:cNvSpPr>
                <a:spLocks/>
              </p:cNvSpPr>
              <p:nvPr/>
            </p:nvSpPr>
            <p:spPr bwMode="auto">
              <a:xfrm>
                <a:off x="1298" y="1555"/>
                <a:ext cx="1156" cy="1758"/>
              </a:xfrm>
              <a:custGeom>
                <a:avLst/>
                <a:gdLst/>
                <a:ahLst/>
                <a:cxnLst>
                  <a:cxn ang="0">
                    <a:pos x="1156" y="1758"/>
                  </a:cxn>
                  <a:cxn ang="0">
                    <a:pos x="1156" y="1758"/>
                  </a:cxn>
                  <a:cxn ang="0">
                    <a:pos x="1134" y="1754"/>
                  </a:cxn>
                  <a:cxn ang="0">
                    <a:pos x="1108" y="1750"/>
                  </a:cxn>
                  <a:cxn ang="0">
                    <a:pos x="1074" y="1742"/>
                  </a:cxn>
                  <a:cxn ang="0">
                    <a:pos x="1034" y="1728"/>
                  </a:cxn>
                  <a:cxn ang="0">
                    <a:pos x="990" y="1710"/>
                  </a:cxn>
                  <a:cxn ang="0">
                    <a:pos x="940" y="1688"/>
                  </a:cxn>
                  <a:cxn ang="0">
                    <a:pos x="914" y="1674"/>
                  </a:cxn>
                  <a:cxn ang="0">
                    <a:pos x="888" y="1658"/>
                  </a:cxn>
                  <a:cxn ang="0">
                    <a:pos x="862" y="1640"/>
                  </a:cxn>
                  <a:cxn ang="0">
                    <a:pos x="836" y="1620"/>
                  </a:cxn>
                  <a:cxn ang="0">
                    <a:pos x="808" y="1600"/>
                  </a:cxn>
                  <a:cxn ang="0">
                    <a:pos x="782" y="1576"/>
                  </a:cxn>
                  <a:cxn ang="0">
                    <a:pos x="756" y="1550"/>
                  </a:cxn>
                  <a:cxn ang="0">
                    <a:pos x="732" y="1522"/>
                  </a:cxn>
                  <a:cxn ang="0">
                    <a:pos x="706" y="1490"/>
                  </a:cxn>
                  <a:cxn ang="0">
                    <a:pos x="682" y="1458"/>
                  </a:cxn>
                  <a:cxn ang="0">
                    <a:pos x="660" y="1422"/>
                  </a:cxn>
                  <a:cxn ang="0">
                    <a:pos x="638" y="1382"/>
                  </a:cxn>
                  <a:cxn ang="0">
                    <a:pos x="618" y="1342"/>
                  </a:cxn>
                  <a:cxn ang="0">
                    <a:pos x="600" y="1298"/>
                  </a:cxn>
                  <a:cxn ang="0">
                    <a:pos x="582" y="1250"/>
                  </a:cxn>
                  <a:cxn ang="0">
                    <a:pos x="568" y="1200"/>
                  </a:cxn>
                  <a:cxn ang="0">
                    <a:pos x="554" y="1146"/>
                  </a:cxn>
                  <a:cxn ang="0">
                    <a:pos x="544" y="1090"/>
                  </a:cxn>
                  <a:cxn ang="0">
                    <a:pos x="544" y="1090"/>
                  </a:cxn>
                  <a:cxn ang="0">
                    <a:pos x="524" y="976"/>
                  </a:cxn>
                  <a:cxn ang="0">
                    <a:pos x="502" y="872"/>
                  </a:cxn>
                  <a:cxn ang="0">
                    <a:pos x="478" y="776"/>
                  </a:cxn>
                  <a:cxn ang="0">
                    <a:pos x="454" y="686"/>
                  </a:cxn>
                  <a:cxn ang="0">
                    <a:pos x="428" y="604"/>
                  </a:cxn>
                  <a:cxn ang="0">
                    <a:pos x="400" y="528"/>
                  </a:cxn>
                  <a:cxn ang="0">
                    <a:pos x="370" y="458"/>
                  </a:cxn>
                  <a:cxn ang="0">
                    <a:pos x="338" y="392"/>
                  </a:cxn>
                  <a:cxn ang="0">
                    <a:pos x="306" y="332"/>
                  </a:cxn>
                  <a:cxn ang="0">
                    <a:pos x="270" y="276"/>
                  </a:cxn>
                  <a:cxn ang="0">
                    <a:pos x="230" y="224"/>
                  </a:cxn>
                  <a:cxn ang="0">
                    <a:pos x="190" y="176"/>
                  </a:cxn>
                  <a:cxn ang="0">
                    <a:pos x="146" y="128"/>
                  </a:cxn>
                  <a:cxn ang="0">
                    <a:pos x="100" y="84"/>
                  </a:cxn>
                  <a:cxn ang="0">
                    <a:pos x="52" y="42"/>
                  </a:cxn>
                  <a:cxn ang="0">
                    <a:pos x="0" y="0"/>
                  </a:cxn>
                </a:cxnLst>
                <a:rect l="0" t="0" r="r" b="b"/>
                <a:pathLst>
                  <a:path w="1156" h="1758">
                    <a:moveTo>
                      <a:pt x="1156" y="1758"/>
                    </a:moveTo>
                    <a:lnTo>
                      <a:pt x="1156" y="1758"/>
                    </a:lnTo>
                    <a:lnTo>
                      <a:pt x="1134" y="1754"/>
                    </a:lnTo>
                    <a:lnTo>
                      <a:pt x="1108" y="1750"/>
                    </a:lnTo>
                    <a:lnTo>
                      <a:pt x="1074" y="1742"/>
                    </a:lnTo>
                    <a:lnTo>
                      <a:pt x="1034" y="1728"/>
                    </a:lnTo>
                    <a:lnTo>
                      <a:pt x="990" y="1710"/>
                    </a:lnTo>
                    <a:lnTo>
                      <a:pt x="940" y="1688"/>
                    </a:lnTo>
                    <a:lnTo>
                      <a:pt x="914" y="1674"/>
                    </a:lnTo>
                    <a:lnTo>
                      <a:pt x="888" y="1658"/>
                    </a:lnTo>
                    <a:lnTo>
                      <a:pt x="862" y="1640"/>
                    </a:lnTo>
                    <a:lnTo>
                      <a:pt x="836" y="1620"/>
                    </a:lnTo>
                    <a:lnTo>
                      <a:pt x="808" y="1600"/>
                    </a:lnTo>
                    <a:lnTo>
                      <a:pt x="782" y="1576"/>
                    </a:lnTo>
                    <a:lnTo>
                      <a:pt x="756" y="1550"/>
                    </a:lnTo>
                    <a:lnTo>
                      <a:pt x="732" y="1522"/>
                    </a:lnTo>
                    <a:lnTo>
                      <a:pt x="706" y="1490"/>
                    </a:lnTo>
                    <a:lnTo>
                      <a:pt x="682" y="1458"/>
                    </a:lnTo>
                    <a:lnTo>
                      <a:pt x="660" y="1422"/>
                    </a:lnTo>
                    <a:lnTo>
                      <a:pt x="638" y="1382"/>
                    </a:lnTo>
                    <a:lnTo>
                      <a:pt x="618" y="1342"/>
                    </a:lnTo>
                    <a:lnTo>
                      <a:pt x="600" y="1298"/>
                    </a:lnTo>
                    <a:lnTo>
                      <a:pt x="582" y="1250"/>
                    </a:lnTo>
                    <a:lnTo>
                      <a:pt x="568" y="1200"/>
                    </a:lnTo>
                    <a:lnTo>
                      <a:pt x="554" y="1146"/>
                    </a:lnTo>
                    <a:lnTo>
                      <a:pt x="544" y="1090"/>
                    </a:lnTo>
                    <a:lnTo>
                      <a:pt x="544" y="1090"/>
                    </a:lnTo>
                    <a:lnTo>
                      <a:pt x="524" y="976"/>
                    </a:lnTo>
                    <a:lnTo>
                      <a:pt x="502" y="872"/>
                    </a:lnTo>
                    <a:lnTo>
                      <a:pt x="478" y="776"/>
                    </a:lnTo>
                    <a:lnTo>
                      <a:pt x="454" y="686"/>
                    </a:lnTo>
                    <a:lnTo>
                      <a:pt x="428" y="604"/>
                    </a:lnTo>
                    <a:lnTo>
                      <a:pt x="400" y="528"/>
                    </a:lnTo>
                    <a:lnTo>
                      <a:pt x="370" y="458"/>
                    </a:lnTo>
                    <a:lnTo>
                      <a:pt x="338" y="392"/>
                    </a:lnTo>
                    <a:lnTo>
                      <a:pt x="306" y="332"/>
                    </a:lnTo>
                    <a:lnTo>
                      <a:pt x="270" y="276"/>
                    </a:lnTo>
                    <a:lnTo>
                      <a:pt x="230" y="224"/>
                    </a:lnTo>
                    <a:lnTo>
                      <a:pt x="190" y="176"/>
                    </a:lnTo>
                    <a:lnTo>
                      <a:pt x="146" y="128"/>
                    </a:lnTo>
                    <a:lnTo>
                      <a:pt x="100" y="84"/>
                    </a:lnTo>
                    <a:lnTo>
                      <a:pt x="52" y="4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" name="Freeform 93"/>
              <p:cNvSpPr>
                <a:spLocks/>
              </p:cNvSpPr>
              <p:nvPr/>
            </p:nvSpPr>
            <p:spPr bwMode="auto">
              <a:xfrm>
                <a:off x="1288" y="1569"/>
                <a:ext cx="1210" cy="1725"/>
              </a:xfrm>
              <a:custGeom>
                <a:avLst/>
                <a:gdLst/>
                <a:ahLst/>
                <a:cxnLst>
                  <a:cxn ang="0">
                    <a:pos x="1210" y="1724"/>
                  </a:cxn>
                  <a:cxn ang="0">
                    <a:pos x="1210" y="1724"/>
                  </a:cxn>
                  <a:cxn ang="0">
                    <a:pos x="1188" y="1722"/>
                  </a:cxn>
                  <a:cxn ang="0">
                    <a:pos x="1162" y="1718"/>
                  </a:cxn>
                  <a:cxn ang="0">
                    <a:pos x="1128" y="1710"/>
                  </a:cxn>
                  <a:cxn ang="0">
                    <a:pos x="1088" y="1700"/>
                  </a:cxn>
                  <a:cxn ang="0">
                    <a:pos x="1042" y="1684"/>
                  </a:cxn>
                  <a:cxn ang="0">
                    <a:pos x="992" y="1662"/>
                  </a:cxn>
                  <a:cxn ang="0">
                    <a:pos x="966" y="1648"/>
                  </a:cxn>
                  <a:cxn ang="0">
                    <a:pos x="940" y="1634"/>
                  </a:cxn>
                  <a:cxn ang="0">
                    <a:pos x="912" y="1618"/>
                  </a:cxn>
                  <a:cxn ang="0">
                    <a:pos x="886" y="1598"/>
                  </a:cxn>
                  <a:cxn ang="0">
                    <a:pos x="858" y="1578"/>
                  </a:cxn>
                  <a:cxn ang="0">
                    <a:pos x="832" y="1554"/>
                  </a:cxn>
                  <a:cxn ang="0">
                    <a:pos x="804" y="1530"/>
                  </a:cxn>
                  <a:cxn ang="0">
                    <a:pos x="778" y="1502"/>
                  </a:cxn>
                  <a:cxn ang="0">
                    <a:pos x="752" y="1472"/>
                  </a:cxn>
                  <a:cxn ang="0">
                    <a:pos x="728" y="1440"/>
                  </a:cxn>
                  <a:cxn ang="0">
                    <a:pos x="704" y="1404"/>
                  </a:cxn>
                  <a:cxn ang="0">
                    <a:pos x="680" y="1368"/>
                  </a:cxn>
                  <a:cxn ang="0">
                    <a:pos x="660" y="1326"/>
                  </a:cxn>
                  <a:cxn ang="0">
                    <a:pos x="640" y="1282"/>
                  </a:cxn>
                  <a:cxn ang="0">
                    <a:pos x="620" y="1236"/>
                  </a:cxn>
                  <a:cxn ang="0">
                    <a:pos x="604" y="1186"/>
                  </a:cxn>
                  <a:cxn ang="0">
                    <a:pos x="590" y="1132"/>
                  </a:cxn>
                  <a:cxn ang="0">
                    <a:pos x="576" y="1076"/>
                  </a:cxn>
                  <a:cxn ang="0">
                    <a:pos x="576" y="1076"/>
                  </a:cxn>
                  <a:cxn ang="0">
                    <a:pos x="554" y="962"/>
                  </a:cxn>
                  <a:cxn ang="0">
                    <a:pos x="528" y="858"/>
                  </a:cxn>
                  <a:cxn ang="0">
                    <a:pos x="502" y="762"/>
                  </a:cxn>
                  <a:cxn ang="0">
                    <a:pos x="476" y="674"/>
                  </a:cxn>
                  <a:cxn ang="0">
                    <a:pos x="446" y="592"/>
                  </a:cxn>
                  <a:cxn ang="0">
                    <a:pos x="416" y="516"/>
                  </a:cxn>
                  <a:cxn ang="0">
                    <a:pos x="384" y="446"/>
                  </a:cxn>
                  <a:cxn ang="0">
                    <a:pos x="350" y="382"/>
                  </a:cxn>
                  <a:cxn ang="0">
                    <a:pos x="314" y="324"/>
                  </a:cxn>
                  <a:cxn ang="0">
                    <a:pos x="278" y="268"/>
                  </a:cxn>
                  <a:cxn ang="0">
                    <a:pos x="238" y="216"/>
                  </a:cxn>
                  <a:cxn ang="0">
                    <a:pos x="194" y="170"/>
                  </a:cxn>
                  <a:cxn ang="0">
                    <a:pos x="150" y="124"/>
                  </a:cxn>
                  <a:cxn ang="0">
                    <a:pos x="102" y="80"/>
                  </a:cxn>
                  <a:cxn ang="0">
                    <a:pos x="52" y="40"/>
                  </a:cxn>
                  <a:cxn ang="0">
                    <a:pos x="0" y="0"/>
                  </a:cxn>
                </a:cxnLst>
                <a:rect l="0" t="0" r="r" b="b"/>
                <a:pathLst>
                  <a:path w="1210" h="1724">
                    <a:moveTo>
                      <a:pt x="1210" y="1724"/>
                    </a:moveTo>
                    <a:lnTo>
                      <a:pt x="1210" y="1724"/>
                    </a:lnTo>
                    <a:lnTo>
                      <a:pt x="1188" y="1722"/>
                    </a:lnTo>
                    <a:lnTo>
                      <a:pt x="1162" y="1718"/>
                    </a:lnTo>
                    <a:lnTo>
                      <a:pt x="1128" y="1710"/>
                    </a:lnTo>
                    <a:lnTo>
                      <a:pt x="1088" y="1700"/>
                    </a:lnTo>
                    <a:lnTo>
                      <a:pt x="1042" y="1684"/>
                    </a:lnTo>
                    <a:lnTo>
                      <a:pt x="992" y="1662"/>
                    </a:lnTo>
                    <a:lnTo>
                      <a:pt x="966" y="1648"/>
                    </a:lnTo>
                    <a:lnTo>
                      <a:pt x="940" y="1634"/>
                    </a:lnTo>
                    <a:lnTo>
                      <a:pt x="912" y="1618"/>
                    </a:lnTo>
                    <a:lnTo>
                      <a:pt x="886" y="1598"/>
                    </a:lnTo>
                    <a:lnTo>
                      <a:pt x="858" y="1578"/>
                    </a:lnTo>
                    <a:lnTo>
                      <a:pt x="832" y="1554"/>
                    </a:lnTo>
                    <a:lnTo>
                      <a:pt x="804" y="1530"/>
                    </a:lnTo>
                    <a:lnTo>
                      <a:pt x="778" y="1502"/>
                    </a:lnTo>
                    <a:lnTo>
                      <a:pt x="752" y="1472"/>
                    </a:lnTo>
                    <a:lnTo>
                      <a:pt x="728" y="1440"/>
                    </a:lnTo>
                    <a:lnTo>
                      <a:pt x="704" y="1404"/>
                    </a:lnTo>
                    <a:lnTo>
                      <a:pt x="680" y="1368"/>
                    </a:lnTo>
                    <a:lnTo>
                      <a:pt x="660" y="1326"/>
                    </a:lnTo>
                    <a:lnTo>
                      <a:pt x="640" y="1282"/>
                    </a:lnTo>
                    <a:lnTo>
                      <a:pt x="620" y="1236"/>
                    </a:lnTo>
                    <a:lnTo>
                      <a:pt x="604" y="1186"/>
                    </a:lnTo>
                    <a:lnTo>
                      <a:pt x="590" y="1132"/>
                    </a:lnTo>
                    <a:lnTo>
                      <a:pt x="576" y="1076"/>
                    </a:lnTo>
                    <a:lnTo>
                      <a:pt x="576" y="1076"/>
                    </a:lnTo>
                    <a:lnTo>
                      <a:pt x="554" y="962"/>
                    </a:lnTo>
                    <a:lnTo>
                      <a:pt x="528" y="858"/>
                    </a:lnTo>
                    <a:lnTo>
                      <a:pt x="502" y="762"/>
                    </a:lnTo>
                    <a:lnTo>
                      <a:pt x="476" y="674"/>
                    </a:lnTo>
                    <a:lnTo>
                      <a:pt x="446" y="592"/>
                    </a:lnTo>
                    <a:lnTo>
                      <a:pt x="416" y="516"/>
                    </a:lnTo>
                    <a:lnTo>
                      <a:pt x="384" y="446"/>
                    </a:lnTo>
                    <a:lnTo>
                      <a:pt x="350" y="382"/>
                    </a:lnTo>
                    <a:lnTo>
                      <a:pt x="314" y="324"/>
                    </a:lnTo>
                    <a:lnTo>
                      <a:pt x="278" y="268"/>
                    </a:lnTo>
                    <a:lnTo>
                      <a:pt x="238" y="216"/>
                    </a:lnTo>
                    <a:lnTo>
                      <a:pt x="194" y="170"/>
                    </a:lnTo>
                    <a:lnTo>
                      <a:pt x="150" y="124"/>
                    </a:lnTo>
                    <a:lnTo>
                      <a:pt x="102" y="80"/>
                    </a:lnTo>
                    <a:lnTo>
                      <a:pt x="52" y="4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" name="Freeform 94"/>
              <p:cNvSpPr>
                <a:spLocks/>
              </p:cNvSpPr>
              <p:nvPr/>
            </p:nvSpPr>
            <p:spPr bwMode="auto">
              <a:xfrm>
                <a:off x="1281" y="1581"/>
                <a:ext cx="1268" cy="1685"/>
              </a:xfrm>
              <a:custGeom>
                <a:avLst/>
                <a:gdLst/>
                <a:ahLst/>
                <a:cxnLst>
                  <a:cxn ang="0">
                    <a:pos x="1268" y="1686"/>
                  </a:cxn>
                  <a:cxn ang="0">
                    <a:pos x="1268" y="1686"/>
                  </a:cxn>
                  <a:cxn ang="0">
                    <a:pos x="1244" y="1684"/>
                  </a:cxn>
                  <a:cxn ang="0">
                    <a:pos x="1218" y="1682"/>
                  </a:cxn>
                  <a:cxn ang="0">
                    <a:pos x="1184" y="1676"/>
                  </a:cxn>
                  <a:cxn ang="0">
                    <a:pos x="1144" y="1666"/>
                  </a:cxn>
                  <a:cxn ang="0">
                    <a:pos x="1098" y="1652"/>
                  </a:cxn>
                  <a:cxn ang="0">
                    <a:pos x="1046" y="1632"/>
                  </a:cxn>
                  <a:cxn ang="0">
                    <a:pos x="1020" y="1620"/>
                  </a:cxn>
                  <a:cxn ang="0">
                    <a:pos x="992" y="1606"/>
                  </a:cxn>
                  <a:cxn ang="0">
                    <a:pos x="966" y="1590"/>
                  </a:cxn>
                  <a:cxn ang="0">
                    <a:pos x="938" y="1574"/>
                  </a:cxn>
                  <a:cxn ang="0">
                    <a:pos x="910" y="1554"/>
                  </a:cxn>
                  <a:cxn ang="0">
                    <a:pos x="882" y="1532"/>
                  </a:cxn>
                  <a:cxn ang="0">
                    <a:pos x="854" y="1508"/>
                  </a:cxn>
                  <a:cxn ang="0">
                    <a:pos x="828" y="1480"/>
                  </a:cxn>
                  <a:cxn ang="0">
                    <a:pos x="800" y="1452"/>
                  </a:cxn>
                  <a:cxn ang="0">
                    <a:pos x="774" y="1420"/>
                  </a:cxn>
                  <a:cxn ang="0">
                    <a:pos x="750" y="1386"/>
                  </a:cxn>
                  <a:cxn ang="0">
                    <a:pos x="726" y="1348"/>
                  </a:cxn>
                  <a:cxn ang="0">
                    <a:pos x="702" y="1308"/>
                  </a:cxn>
                  <a:cxn ang="0">
                    <a:pos x="682" y="1264"/>
                  </a:cxn>
                  <a:cxn ang="0">
                    <a:pos x="662" y="1218"/>
                  </a:cxn>
                  <a:cxn ang="0">
                    <a:pos x="642" y="1168"/>
                  </a:cxn>
                  <a:cxn ang="0">
                    <a:pos x="626" y="1116"/>
                  </a:cxn>
                  <a:cxn ang="0">
                    <a:pos x="612" y="1058"/>
                  </a:cxn>
                  <a:cxn ang="0">
                    <a:pos x="612" y="1058"/>
                  </a:cxn>
                  <a:cxn ang="0">
                    <a:pos x="584" y="946"/>
                  </a:cxn>
                  <a:cxn ang="0">
                    <a:pos x="556" y="842"/>
                  </a:cxn>
                  <a:cxn ang="0">
                    <a:pos x="528" y="746"/>
                  </a:cxn>
                  <a:cxn ang="0">
                    <a:pos x="498" y="658"/>
                  </a:cxn>
                  <a:cxn ang="0">
                    <a:pos x="466" y="576"/>
                  </a:cxn>
                  <a:cxn ang="0">
                    <a:pos x="434" y="502"/>
                  </a:cxn>
                  <a:cxn ang="0">
                    <a:pos x="400" y="434"/>
                  </a:cxn>
                  <a:cxn ang="0">
                    <a:pos x="364" y="370"/>
                  </a:cxn>
                  <a:cxn ang="0">
                    <a:pos x="326" y="312"/>
                  </a:cxn>
                  <a:cxn ang="0">
                    <a:pos x="286" y="258"/>
                  </a:cxn>
                  <a:cxn ang="0">
                    <a:pos x="246" y="208"/>
                  </a:cxn>
                  <a:cxn ang="0">
                    <a:pos x="202" y="162"/>
                  </a:cxn>
                  <a:cxn ang="0">
                    <a:pos x="156" y="118"/>
                  </a:cxn>
                  <a:cxn ang="0">
                    <a:pos x="106" y="76"/>
                  </a:cxn>
                  <a:cxn ang="0">
                    <a:pos x="54" y="38"/>
                  </a:cxn>
                  <a:cxn ang="0">
                    <a:pos x="0" y="0"/>
                  </a:cxn>
                </a:cxnLst>
                <a:rect l="0" t="0" r="r" b="b"/>
                <a:pathLst>
                  <a:path w="1268" h="1686">
                    <a:moveTo>
                      <a:pt x="1268" y="1686"/>
                    </a:moveTo>
                    <a:lnTo>
                      <a:pt x="1268" y="1686"/>
                    </a:lnTo>
                    <a:lnTo>
                      <a:pt x="1244" y="1684"/>
                    </a:lnTo>
                    <a:lnTo>
                      <a:pt x="1218" y="1682"/>
                    </a:lnTo>
                    <a:lnTo>
                      <a:pt x="1184" y="1676"/>
                    </a:lnTo>
                    <a:lnTo>
                      <a:pt x="1144" y="1666"/>
                    </a:lnTo>
                    <a:lnTo>
                      <a:pt x="1098" y="1652"/>
                    </a:lnTo>
                    <a:lnTo>
                      <a:pt x="1046" y="1632"/>
                    </a:lnTo>
                    <a:lnTo>
                      <a:pt x="1020" y="1620"/>
                    </a:lnTo>
                    <a:lnTo>
                      <a:pt x="992" y="1606"/>
                    </a:lnTo>
                    <a:lnTo>
                      <a:pt x="966" y="1590"/>
                    </a:lnTo>
                    <a:lnTo>
                      <a:pt x="938" y="1574"/>
                    </a:lnTo>
                    <a:lnTo>
                      <a:pt x="910" y="1554"/>
                    </a:lnTo>
                    <a:lnTo>
                      <a:pt x="882" y="1532"/>
                    </a:lnTo>
                    <a:lnTo>
                      <a:pt x="854" y="1508"/>
                    </a:lnTo>
                    <a:lnTo>
                      <a:pt x="828" y="1480"/>
                    </a:lnTo>
                    <a:lnTo>
                      <a:pt x="800" y="1452"/>
                    </a:lnTo>
                    <a:lnTo>
                      <a:pt x="774" y="1420"/>
                    </a:lnTo>
                    <a:lnTo>
                      <a:pt x="750" y="1386"/>
                    </a:lnTo>
                    <a:lnTo>
                      <a:pt x="726" y="1348"/>
                    </a:lnTo>
                    <a:lnTo>
                      <a:pt x="702" y="1308"/>
                    </a:lnTo>
                    <a:lnTo>
                      <a:pt x="682" y="1264"/>
                    </a:lnTo>
                    <a:lnTo>
                      <a:pt x="662" y="1218"/>
                    </a:lnTo>
                    <a:lnTo>
                      <a:pt x="642" y="1168"/>
                    </a:lnTo>
                    <a:lnTo>
                      <a:pt x="626" y="1116"/>
                    </a:lnTo>
                    <a:lnTo>
                      <a:pt x="612" y="1058"/>
                    </a:lnTo>
                    <a:lnTo>
                      <a:pt x="612" y="1058"/>
                    </a:lnTo>
                    <a:lnTo>
                      <a:pt x="584" y="946"/>
                    </a:lnTo>
                    <a:lnTo>
                      <a:pt x="556" y="842"/>
                    </a:lnTo>
                    <a:lnTo>
                      <a:pt x="528" y="746"/>
                    </a:lnTo>
                    <a:lnTo>
                      <a:pt x="498" y="658"/>
                    </a:lnTo>
                    <a:lnTo>
                      <a:pt x="466" y="576"/>
                    </a:lnTo>
                    <a:lnTo>
                      <a:pt x="434" y="502"/>
                    </a:lnTo>
                    <a:lnTo>
                      <a:pt x="400" y="434"/>
                    </a:lnTo>
                    <a:lnTo>
                      <a:pt x="364" y="370"/>
                    </a:lnTo>
                    <a:lnTo>
                      <a:pt x="326" y="312"/>
                    </a:lnTo>
                    <a:lnTo>
                      <a:pt x="286" y="258"/>
                    </a:lnTo>
                    <a:lnTo>
                      <a:pt x="246" y="208"/>
                    </a:lnTo>
                    <a:lnTo>
                      <a:pt x="202" y="162"/>
                    </a:lnTo>
                    <a:lnTo>
                      <a:pt x="156" y="118"/>
                    </a:lnTo>
                    <a:lnTo>
                      <a:pt x="106" y="76"/>
                    </a:lnTo>
                    <a:lnTo>
                      <a:pt x="54" y="3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4" name="Freeform 95"/>
              <p:cNvSpPr>
                <a:spLocks/>
              </p:cNvSpPr>
              <p:nvPr/>
            </p:nvSpPr>
            <p:spPr bwMode="auto">
              <a:xfrm>
                <a:off x="1269" y="1595"/>
                <a:ext cx="1320" cy="1649"/>
              </a:xfrm>
              <a:custGeom>
                <a:avLst/>
                <a:gdLst/>
                <a:ahLst/>
                <a:cxnLst>
                  <a:cxn ang="0">
                    <a:pos x="1320" y="1648"/>
                  </a:cxn>
                  <a:cxn ang="0">
                    <a:pos x="1320" y="1648"/>
                  </a:cxn>
                  <a:cxn ang="0">
                    <a:pos x="1298" y="1648"/>
                  </a:cxn>
                  <a:cxn ang="0">
                    <a:pos x="1272" y="1644"/>
                  </a:cxn>
                  <a:cxn ang="0">
                    <a:pos x="1238" y="1640"/>
                  </a:cxn>
                  <a:cxn ang="0">
                    <a:pos x="1196" y="1632"/>
                  </a:cxn>
                  <a:cxn ang="0">
                    <a:pos x="1150" y="1620"/>
                  </a:cxn>
                  <a:cxn ang="0">
                    <a:pos x="1098" y="1602"/>
                  </a:cxn>
                  <a:cxn ang="0">
                    <a:pos x="1072" y="1592"/>
                  </a:cxn>
                  <a:cxn ang="0">
                    <a:pos x="1044" y="1578"/>
                  </a:cxn>
                  <a:cxn ang="0">
                    <a:pos x="1016" y="1564"/>
                  </a:cxn>
                  <a:cxn ang="0">
                    <a:pos x="988" y="1546"/>
                  </a:cxn>
                  <a:cxn ang="0">
                    <a:pos x="958" y="1528"/>
                  </a:cxn>
                  <a:cxn ang="0">
                    <a:pos x="930" y="1508"/>
                  </a:cxn>
                  <a:cxn ang="0">
                    <a:pos x="902" y="1484"/>
                  </a:cxn>
                  <a:cxn ang="0">
                    <a:pos x="874" y="1458"/>
                  </a:cxn>
                  <a:cxn ang="0">
                    <a:pos x="846" y="1430"/>
                  </a:cxn>
                  <a:cxn ang="0">
                    <a:pos x="820" y="1400"/>
                  </a:cxn>
                  <a:cxn ang="0">
                    <a:pos x="792" y="1366"/>
                  </a:cxn>
                  <a:cxn ang="0">
                    <a:pos x="768" y="1328"/>
                  </a:cxn>
                  <a:cxn ang="0">
                    <a:pos x="744" y="1290"/>
                  </a:cxn>
                  <a:cxn ang="0">
                    <a:pos x="720" y="1246"/>
                  </a:cxn>
                  <a:cxn ang="0">
                    <a:pos x="700" y="1200"/>
                  </a:cxn>
                  <a:cxn ang="0">
                    <a:pos x="680" y="1152"/>
                  </a:cxn>
                  <a:cxn ang="0">
                    <a:pos x="662" y="1098"/>
                  </a:cxn>
                  <a:cxn ang="0">
                    <a:pos x="646" y="1042"/>
                  </a:cxn>
                  <a:cxn ang="0">
                    <a:pos x="646" y="1042"/>
                  </a:cxn>
                  <a:cxn ang="0">
                    <a:pos x="614" y="930"/>
                  </a:cxn>
                  <a:cxn ang="0">
                    <a:pos x="584" y="826"/>
                  </a:cxn>
                  <a:cxn ang="0">
                    <a:pos x="552" y="730"/>
                  </a:cxn>
                  <a:cxn ang="0">
                    <a:pos x="518" y="644"/>
                  </a:cxn>
                  <a:cxn ang="0">
                    <a:pos x="484" y="562"/>
                  </a:cxn>
                  <a:cxn ang="0">
                    <a:pos x="450" y="488"/>
                  </a:cxn>
                  <a:cxn ang="0">
                    <a:pos x="414" y="422"/>
                  </a:cxn>
                  <a:cxn ang="0">
                    <a:pos x="376" y="358"/>
                  </a:cxn>
                  <a:cxn ang="0">
                    <a:pos x="336" y="302"/>
                  </a:cxn>
                  <a:cxn ang="0">
                    <a:pos x="296" y="250"/>
                  </a:cxn>
                  <a:cxn ang="0">
                    <a:pos x="252" y="200"/>
                  </a:cxn>
                  <a:cxn ang="0">
                    <a:pos x="206" y="156"/>
                  </a:cxn>
                  <a:cxn ang="0">
                    <a:pos x="158" y="114"/>
                  </a:cxn>
                  <a:cxn ang="0">
                    <a:pos x="108" y="74"/>
                  </a:cxn>
                  <a:cxn ang="0">
                    <a:pos x="56" y="36"/>
                  </a:cxn>
                  <a:cxn ang="0">
                    <a:pos x="0" y="0"/>
                  </a:cxn>
                </a:cxnLst>
                <a:rect l="0" t="0" r="r" b="b"/>
                <a:pathLst>
                  <a:path w="1320" h="1648">
                    <a:moveTo>
                      <a:pt x="1320" y="1648"/>
                    </a:moveTo>
                    <a:lnTo>
                      <a:pt x="1320" y="1648"/>
                    </a:lnTo>
                    <a:lnTo>
                      <a:pt x="1298" y="1648"/>
                    </a:lnTo>
                    <a:lnTo>
                      <a:pt x="1272" y="1644"/>
                    </a:lnTo>
                    <a:lnTo>
                      <a:pt x="1238" y="1640"/>
                    </a:lnTo>
                    <a:lnTo>
                      <a:pt x="1196" y="1632"/>
                    </a:lnTo>
                    <a:lnTo>
                      <a:pt x="1150" y="1620"/>
                    </a:lnTo>
                    <a:lnTo>
                      <a:pt x="1098" y="1602"/>
                    </a:lnTo>
                    <a:lnTo>
                      <a:pt x="1072" y="1592"/>
                    </a:lnTo>
                    <a:lnTo>
                      <a:pt x="1044" y="1578"/>
                    </a:lnTo>
                    <a:lnTo>
                      <a:pt x="1016" y="1564"/>
                    </a:lnTo>
                    <a:lnTo>
                      <a:pt x="988" y="1546"/>
                    </a:lnTo>
                    <a:lnTo>
                      <a:pt x="958" y="1528"/>
                    </a:lnTo>
                    <a:lnTo>
                      <a:pt x="930" y="1508"/>
                    </a:lnTo>
                    <a:lnTo>
                      <a:pt x="902" y="1484"/>
                    </a:lnTo>
                    <a:lnTo>
                      <a:pt x="874" y="1458"/>
                    </a:lnTo>
                    <a:lnTo>
                      <a:pt x="846" y="1430"/>
                    </a:lnTo>
                    <a:lnTo>
                      <a:pt x="820" y="1400"/>
                    </a:lnTo>
                    <a:lnTo>
                      <a:pt x="792" y="1366"/>
                    </a:lnTo>
                    <a:lnTo>
                      <a:pt x="768" y="1328"/>
                    </a:lnTo>
                    <a:lnTo>
                      <a:pt x="744" y="1290"/>
                    </a:lnTo>
                    <a:lnTo>
                      <a:pt x="720" y="1246"/>
                    </a:lnTo>
                    <a:lnTo>
                      <a:pt x="700" y="1200"/>
                    </a:lnTo>
                    <a:lnTo>
                      <a:pt x="680" y="1152"/>
                    </a:lnTo>
                    <a:lnTo>
                      <a:pt x="662" y="1098"/>
                    </a:lnTo>
                    <a:lnTo>
                      <a:pt x="646" y="1042"/>
                    </a:lnTo>
                    <a:lnTo>
                      <a:pt x="646" y="1042"/>
                    </a:lnTo>
                    <a:lnTo>
                      <a:pt x="614" y="930"/>
                    </a:lnTo>
                    <a:lnTo>
                      <a:pt x="584" y="826"/>
                    </a:lnTo>
                    <a:lnTo>
                      <a:pt x="552" y="730"/>
                    </a:lnTo>
                    <a:lnTo>
                      <a:pt x="518" y="644"/>
                    </a:lnTo>
                    <a:lnTo>
                      <a:pt x="484" y="562"/>
                    </a:lnTo>
                    <a:lnTo>
                      <a:pt x="450" y="488"/>
                    </a:lnTo>
                    <a:lnTo>
                      <a:pt x="414" y="422"/>
                    </a:lnTo>
                    <a:lnTo>
                      <a:pt x="376" y="358"/>
                    </a:lnTo>
                    <a:lnTo>
                      <a:pt x="336" y="302"/>
                    </a:lnTo>
                    <a:lnTo>
                      <a:pt x="296" y="250"/>
                    </a:lnTo>
                    <a:lnTo>
                      <a:pt x="252" y="200"/>
                    </a:lnTo>
                    <a:lnTo>
                      <a:pt x="206" y="156"/>
                    </a:lnTo>
                    <a:lnTo>
                      <a:pt x="158" y="114"/>
                    </a:lnTo>
                    <a:lnTo>
                      <a:pt x="108" y="74"/>
                    </a:lnTo>
                    <a:lnTo>
                      <a:pt x="56" y="3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5" name="Freeform 96"/>
              <p:cNvSpPr>
                <a:spLocks/>
              </p:cNvSpPr>
              <p:nvPr/>
            </p:nvSpPr>
            <p:spPr bwMode="auto">
              <a:xfrm>
                <a:off x="1262" y="1611"/>
                <a:ext cx="1375" cy="1607"/>
              </a:xfrm>
              <a:custGeom>
                <a:avLst/>
                <a:gdLst/>
                <a:ahLst/>
                <a:cxnLst>
                  <a:cxn ang="0">
                    <a:pos x="1374" y="1606"/>
                  </a:cxn>
                  <a:cxn ang="0">
                    <a:pos x="1374" y="1606"/>
                  </a:cxn>
                  <a:cxn ang="0">
                    <a:pos x="1352" y="1606"/>
                  </a:cxn>
                  <a:cxn ang="0">
                    <a:pos x="1326" y="1604"/>
                  </a:cxn>
                  <a:cxn ang="0">
                    <a:pos x="1290" y="1602"/>
                  </a:cxn>
                  <a:cxn ang="0">
                    <a:pos x="1250" y="1596"/>
                  </a:cxn>
                  <a:cxn ang="0">
                    <a:pos x="1202" y="1584"/>
                  </a:cxn>
                  <a:cxn ang="0">
                    <a:pos x="1150" y="1568"/>
                  </a:cxn>
                  <a:cxn ang="0">
                    <a:pos x="1122" y="1558"/>
                  </a:cxn>
                  <a:cxn ang="0">
                    <a:pos x="1094" y="1546"/>
                  </a:cxn>
                  <a:cxn ang="0">
                    <a:pos x="1066" y="1532"/>
                  </a:cxn>
                  <a:cxn ang="0">
                    <a:pos x="1036" y="1518"/>
                  </a:cxn>
                  <a:cxn ang="0">
                    <a:pos x="1008" y="1500"/>
                  </a:cxn>
                  <a:cxn ang="0">
                    <a:pos x="978" y="1480"/>
                  </a:cxn>
                  <a:cxn ang="0">
                    <a:pos x="948" y="1458"/>
                  </a:cxn>
                  <a:cxn ang="0">
                    <a:pos x="920" y="1432"/>
                  </a:cxn>
                  <a:cxn ang="0">
                    <a:pos x="892" y="1406"/>
                  </a:cxn>
                  <a:cxn ang="0">
                    <a:pos x="864" y="1376"/>
                  </a:cxn>
                  <a:cxn ang="0">
                    <a:pos x="836" y="1342"/>
                  </a:cxn>
                  <a:cxn ang="0">
                    <a:pos x="810" y="1306"/>
                  </a:cxn>
                  <a:cxn ang="0">
                    <a:pos x="784" y="1268"/>
                  </a:cxn>
                  <a:cxn ang="0">
                    <a:pos x="760" y="1226"/>
                  </a:cxn>
                  <a:cxn ang="0">
                    <a:pos x="738" y="1180"/>
                  </a:cxn>
                  <a:cxn ang="0">
                    <a:pos x="716" y="1132"/>
                  </a:cxn>
                  <a:cxn ang="0">
                    <a:pos x="696" y="1078"/>
                  </a:cxn>
                  <a:cxn ang="0">
                    <a:pos x="678" y="1022"/>
                  </a:cxn>
                  <a:cxn ang="0">
                    <a:pos x="678" y="1022"/>
                  </a:cxn>
                  <a:cxn ang="0">
                    <a:pos x="644" y="910"/>
                  </a:cxn>
                  <a:cxn ang="0">
                    <a:pos x="610" y="808"/>
                  </a:cxn>
                  <a:cxn ang="0">
                    <a:pos x="574" y="714"/>
                  </a:cxn>
                  <a:cxn ang="0">
                    <a:pos x="540" y="626"/>
                  </a:cxn>
                  <a:cxn ang="0">
                    <a:pos x="504" y="546"/>
                  </a:cxn>
                  <a:cxn ang="0">
                    <a:pos x="466" y="474"/>
                  </a:cxn>
                  <a:cxn ang="0">
                    <a:pos x="428" y="408"/>
                  </a:cxn>
                  <a:cxn ang="0">
                    <a:pos x="388" y="346"/>
                  </a:cxn>
                  <a:cxn ang="0">
                    <a:pos x="346" y="290"/>
                  </a:cxn>
                  <a:cxn ang="0">
                    <a:pos x="304" y="238"/>
                  </a:cxn>
                  <a:cxn ang="0">
                    <a:pos x="258" y="192"/>
                  </a:cxn>
                  <a:cxn ang="0">
                    <a:pos x="212" y="148"/>
                  </a:cxn>
                  <a:cxn ang="0">
                    <a:pos x="162" y="108"/>
                  </a:cxn>
                  <a:cxn ang="0">
                    <a:pos x="110" y="70"/>
                  </a:cxn>
                  <a:cxn ang="0">
                    <a:pos x="56" y="34"/>
                  </a:cxn>
                  <a:cxn ang="0">
                    <a:pos x="0" y="0"/>
                  </a:cxn>
                </a:cxnLst>
                <a:rect l="0" t="0" r="r" b="b"/>
                <a:pathLst>
                  <a:path w="1374" h="1606">
                    <a:moveTo>
                      <a:pt x="1374" y="1606"/>
                    </a:moveTo>
                    <a:lnTo>
                      <a:pt x="1374" y="1606"/>
                    </a:lnTo>
                    <a:lnTo>
                      <a:pt x="1352" y="1606"/>
                    </a:lnTo>
                    <a:lnTo>
                      <a:pt x="1326" y="1604"/>
                    </a:lnTo>
                    <a:lnTo>
                      <a:pt x="1290" y="1602"/>
                    </a:lnTo>
                    <a:lnTo>
                      <a:pt x="1250" y="1596"/>
                    </a:lnTo>
                    <a:lnTo>
                      <a:pt x="1202" y="1584"/>
                    </a:lnTo>
                    <a:lnTo>
                      <a:pt x="1150" y="1568"/>
                    </a:lnTo>
                    <a:lnTo>
                      <a:pt x="1122" y="1558"/>
                    </a:lnTo>
                    <a:lnTo>
                      <a:pt x="1094" y="1546"/>
                    </a:lnTo>
                    <a:lnTo>
                      <a:pt x="1066" y="1532"/>
                    </a:lnTo>
                    <a:lnTo>
                      <a:pt x="1036" y="1518"/>
                    </a:lnTo>
                    <a:lnTo>
                      <a:pt x="1008" y="1500"/>
                    </a:lnTo>
                    <a:lnTo>
                      <a:pt x="978" y="1480"/>
                    </a:lnTo>
                    <a:lnTo>
                      <a:pt x="948" y="1458"/>
                    </a:lnTo>
                    <a:lnTo>
                      <a:pt x="920" y="1432"/>
                    </a:lnTo>
                    <a:lnTo>
                      <a:pt x="892" y="1406"/>
                    </a:lnTo>
                    <a:lnTo>
                      <a:pt x="864" y="1376"/>
                    </a:lnTo>
                    <a:lnTo>
                      <a:pt x="836" y="1342"/>
                    </a:lnTo>
                    <a:lnTo>
                      <a:pt x="810" y="1306"/>
                    </a:lnTo>
                    <a:lnTo>
                      <a:pt x="784" y="1268"/>
                    </a:lnTo>
                    <a:lnTo>
                      <a:pt x="760" y="1226"/>
                    </a:lnTo>
                    <a:lnTo>
                      <a:pt x="738" y="1180"/>
                    </a:lnTo>
                    <a:lnTo>
                      <a:pt x="716" y="1132"/>
                    </a:lnTo>
                    <a:lnTo>
                      <a:pt x="696" y="1078"/>
                    </a:lnTo>
                    <a:lnTo>
                      <a:pt x="678" y="1022"/>
                    </a:lnTo>
                    <a:lnTo>
                      <a:pt x="678" y="1022"/>
                    </a:lnTo>
                    <a:lnTo>
                      <a:pt x="644" y="910"/>
                    </a:lnTo>
                    <a:lnTo>
                      <a:pt x="610" y="808"/>
                    </a:lnTo>
                    <a:lnTo>
                      <a:pt x="574" y="714"/>
                    </a:lnTo>
                    <a:lnTo>
                      <a:pt x="540" y="626"/>
                    </a:lnTo>
                    <a:lnTo>
                      <a:pt x="504" y="546"/>
                    </a:lnTo>
                    <a:lnTo>
                      <a:pt x="466" y="474"/>
                    </a:lnTo>
                    <a:lnTo>
                      <a:pt x="428" y="408"/>
                    </a:lnTo>
                    <a:lnTo>
                      <a:pt x="388" y="346"/>
                    </a:lnTo>
                    <a:lnTo>
                      <a:pt x="346" y="290"/>
                    </a:lnTo>
                    <a:lnTo>
                      <a:pt x="304" y="238"/>
                    </a:lnTo>
                    <a:lnTo>
                      <a:pt x="258" y="192"/>
                    </a:lnTo>
                    <a:lnTo>
                      <a:pt x="212" y="148"/>
                    </a:lnTo>
                    <a:lnTo>
                      <a:pt x="162" y="108"/>
                    </a:lnTo>
                    <a:lnTo>
                      <a:pt x="110" y="70"/>
                    </a:lnTo>
                    <a:lnTo>
                      <a:pt x="56" y="3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6" name="Freeform 97"/>
              <p:cNvSpPr>
                <a:spLocks/>
              </p:cNvSpPr>
              <p:nvPr/>
            </p:nvSpPr>
            <p:spPr bwMode="auto">
              <a:xfrm>
                <a:off x="1255" y="1630"/>
                <a:ext cx="1425" cy="1566"/>
              </a:xfrm>
              <a:custGeom>
                <a:avLst/>
                <a:gdLst/>
                <a:ahLst/>
                <a:cxnLst>
                  <a:cxn ang="0">
                    <a:pos x="1426" y="1562"/>
                  </a:cxn>
                  <a:cxn ang="0">
                    <a:pos x="1426" y="1562"/>
                  </a:cxn>
                  <a:cxn ang="0">
                    <a:pos x="1404" y="1564"/>
                  </a:cxn>
                  <a:cxn ang="0">
                    <a:pos x="1378" y="1564"/>
                  </a:cxn>
                  <a:cxn ang="0">
                    <a:pos x="1344" y="1562"/>
                  </a:cxn>
                  <a:cxn ang="0">
                    <a:pos x="1302" y="1556"/>
                  </a:cxn>
                  <a:cxn ang="0">
                    <a:pos x="1254" y="1548"/>
                  </a:cxn>
                  <a:cxn ang="0">
                    <a:pos x="1200" y="1534"/>
                  </a:cxn>
                  <a:cxn ang="0">
                    <a:pos x="1172" y="1524"/>
                  </a:cxn>
                  <a:cxn ang="0">
                    <a:pos x="1144" y="1514"/>
                  </a:cxn>
                  <a:cxn ang="0">
                    <a:pos x="1116" y="1502"/>
                  </a:cxn>
                  <a:cxn ang="0">
                    <a:pos x="1086" y="1486"/>
                  </a:cxn>
                  <a:cxn ang="0">
                    <a:pos x="1056" y="1470"/>
                  </a:cxn>
                  <a:cxn ang="0">
                    <a:pos x="1026" y="1450"/>
                  </a:cxn>
                  <a:cxn ang="0">
                    <a:pos x="996" y="1430"/>
                  </a:cxn>
                  <a:cxn ang="0">
                    <a:pos x="966" y="1406"/>
                  </a:cxn>
                  <a:cxn ang="0">
                    <a:pos x="936" y="1380"/>
                  </a:cxn>
                  <a:cxn ang="0">
                    <a:pos x="908" y="1350"/>
                  </a:cxn>
                  <a:cxn ang="0">
                    <a:pos x="880" y="1318"/>
                  </a:cxn>
                  <a:cxn ang="0">
                    <a:pos x="852" y="1284"/>
                  </a:cxn>
                  <a:cxn ang="0">
                    <a:pos x="826" y="1246"/>
                  </a:cxn>
                  <a:cxn ang="0">
                    <a:pos x="800" y="1204"/>
                  </a:cxn>
                  <a:cxn ang="0">
                    <a:pos x="776" y="1160"/>
                  </a:cxn>
                  <a:cxn ang="0">
                    <a:pos x="752" y="1110"/>
                  </a:cxn>
                  <a:cxn ang="0">
                    <a:pos x="732" y="1058"/>
                  </a:cxn>
                  <a:cxn ang="0">
                    <a:pos x="712" y="1002"/>
                  </a:cxn>
                  <a:cxn ang="0">
                    <a:pos x="712" y="1002"/>
                  </a:cxn>
                  <a:cxn ang="0">
                    <a:pos x="674" y="892"/>
                  </a:cxn>
                  <a:cxn ang="0">
                    <a:pos x="636" y="790"/>
                  </a:cxn>
                  <a:cxn ang="0">
                    <a:pos x="598" y="696"/>
                  </a:cxn>
                  <a:cxn ang="0">
                    <a:pos x="560" y="610"/>
                  </a:cxn>
                  <a:cxn ang="0">
                    <a:pos x="522" y="530"/>
                  </a:cxn>
                  <a:cxn ang="0">
                    <a:pos x="482" y="460"/>
                  </a:cxn>
                  <a:cxn ang="0">
                    <a:pos x="442" y="394"/>
                  </a:cxn>
                  <a:cxn ang="0">
                    <a:pos x="400" y="334"/>
                  </a:cxn>
                  <a:cxn ang="0">
                    <a:pos x="356" y="278"/>
                  </a:cxn>
                  <a:cxn ang="0">
                    <a:pos x="312" y="228"/>
                  </a:cxn>
                  <a:cxn ang="0">
                    <a:pos x="266" y="184"/>
                  </a:cxn>
                  <a:cxn ang="0">
                    <a:pos x="216" y="142"/>
                  </a:cxn>
                  <a:cxn ang="0">
                    <a:pos x="166" y="102"/>
                  </a:cxn>
                  <a:cxn ang="0">
                    <a:pos x="114" y="66"/>
                  </a:cxn>
                  <a:cxn ang="0">
                    <a:pos x="58" y="32"/>
                  </a:cxn>
                  <a:cxn ang="0">
                    <a:pos x="0" y="0"/>
                  </a:cxn>
                </a:cxnLst>
                <a:rect l="0" t="0" r="r" b="b"/>
                <a:pathLst>
                  <a:path w="1426" h="1564">
                    <a:moveTo>
                      <a:pt x="1426" y="1562"/>
                    </a:moveTo>
                    <a:lnTo>
                      <a:pt x="1426" y="1562"/>
                    </a:lnTo>
                    <a:lnTo>
                      <a:pt x="1404" y="1564"/>
                    </a:lnTo>
                    <a:lnTo>
                      <a:pt x="1378" y="1564"/>
                    </a:lnTo>
                    <a:lnTo>
                      <a:pt x="1344" y="1562"/>
                    </a:lnTo>
                    <a:lnTo>
                      <a:pt x="1302" y="1556"/>
                    </a:lnTo>
                    <a:lnTo>
                      <a:pt x="1254" y="1548"/>
                    </a:lnTo>
                    <a:lnTo>
                      <a:pt x="1200" y="1534"/>
                    </a:lnTo>
                    <a:lnTo>
                      <a:pt x="1172" y="1524"/>
                    </a:lnTo>
                    <a:lnTo>
                      <a:pt x="1144" y="1514"/>
                    </a:lnTo>
                    <a:lnTo>
                      <a:pt x="1116" y="1502"/>
                    </a:lnTo>
                    <a:lnTo>
                      <a:pt x="1086" y="1486"/>
                    </a:lnTo>
                    <a:lnTo>
                      <a:pt x="1056" y="1470"/>
                    </a:lnTo>
                    <a:lnTo>
                      <a:pt x="1026" y="1450"/>
                    </a:lnTo>
                    <a:lnTo>
                      <a:pt x="996" y="1430"/>
                    </a:lnTo>
                    <a:lnTo>
                      <a:pt x="966" y="1406"/>
                    </a:lnTo>
                    <a:lnTo>
                      <a:pt x="936" y="1380"/>
                    </a:lnTo>
                    <a:lnTo>
                      <a:pt x="908" y="1350"/>
                    </a:lnTo>
                    <a:lnTo>
                      <a:pt x="880" y="1318"/>
                    </a:lnTo>
                    <a:lnTo>
                      <a:pt x="852" y="1284"/>
                    </a:lnTo>
                    <a:lnTo>
                      <a:pt x="826" y="1246"/>
                    </a:lnTo>
                    <a:lnTo>
                      <a:pt x="800" y="1204"/>
                    </a:lnTo>
                    <a:lnTo>
                      <a:pt x="776" y="1160"/>
                    </a:lnTo>
                    <a:lnTo>
                      <a:pt x="752" y="1110"/>
                    </a:lnTo>
                    <a:lnTo>
                      <a:pt x="732" y="1058"/>
                    </a:lnTo>
                    <a:lnTo>
                      <a:pt x="712" y="1002"/>
                    </a:lnTo>
                    <a:lnTo>
                      <a:pt x="712" y="1002"/>
                    </a:lnTo>
                    <a:lnTo>
                      <a:pt x="674" y="892"/>
                    </a:lnTo>
                    <a:lnTo>
                      <a:pt x="636" y="790"/>
                    </a:lnTo>
                    <a:lnTo>
                      <a:pt x="598" y="696"/>
                    </a:lnTo>
                    <a:lnTo>
                      <a:pt x="560" y="610"/>
                    </a:lnTo>
                    <a:lnTo>
                      <a:pt x="522" y="530"/>
                    </a:lnTo>
                    <a:lnTo>
                      <a:pt x="482" y="460"/>
                    </a:lnTo>
                    <a:lnTo>
                      <a:pt x="442" y="394"/>
                    </a:lnTo>
                    <a:lnTo>
                      <a:pt x="400" y="334"/>
                    </a:lnTo>
                    <a:lnTo>
                      <a:pt x="356" y="278"/>
                    </a:lnTo>
                    <a:lnTo>
                      <a:pt x="312" y="228"/>
                    </a:lnTo>
                    <a:lnTo>
                      <a:pt x="266" y="184"/>
                    </a:lnTo>
                    <a:lnTo>
                      <a:pt x="216" y="142"/>
                    </a:lnTo>
                    <a:lnTo>
                      <a:pt x="166" y="102"/>
                    </a:lnTo>
                    <a:lnTo>
                      <a:pt x="114" y="66"/>
                    </a:lnTo>
                    <a:lnTo>
                      <a:pt x="58" y="3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7" name="Freeform 98"/>
              <p:cNvSpPr>
                <a:spLocks/>
              </p:cNvSpPr>
              <p:nvPr/>
            </p:nvSpPr>
            <p:spPr bwMode="auto">
              <a:xfrm>
                <a:off x="1247" y="1645"/>
                <a:ext cx="1481" cy="1519"/>
              </a:xfrm>
              <a:custGeom>
                <a:avLst/>
                <a:gdLst/>
                <a:ahLst/>
                <a:cxnLst>
                  <a:cxn ang="0">
                    <a:pos x="1478" y="1516"/>
                  </a:cxn>
                  <a:cxn ang="0">
                    <a:pos x="1478" y="1516"/>
                  </a:cxn>
                  <a:cxn ang="0">
                    <a:pos x="1456" y="1518"/>
                  </a:cxn>
                  <a:cxn ang="0">
                    <a:pos x="1430" y="1518"/>
                  </a:cxn>
                  <a:cxn ang="0">
                    <a:pos x="1394" y="1518"/>
                  </a:cxn>
                  <a:cxn ang="0">
                    <a:pos x="1352" y="1514"/>
                  </a:cxn>
                  <a:cxn ang="0">
                    <a:pos x="1304" y="1508"/>
                  </a:cxn>
                  <a:cxn ang="0">
                    <a:pos x="1250" y="1496"/>
                  </a:cxn>
                  <a:cxn ang="0">
                    <a:pos x="1222" y="1488"/>
                  </a:cxn>
                  <a:cxn ang="0">
                    <a:pos x="1194" y="1478"/>
                  </a:cxn>
                  <a:cxn ang="0">
                    <a:pos x="1164" y="1466"/>
                  </a:cxn>
                  <a:cxn ang="0">
                    <a:pos x="1134" y="1452"/>
                  </a:cxn>
                  <a:cxn ang="0">
                    <a:pos x="1104" y="1438"/>
                  </a:cxn>
                  <a:cxn ang="0">
                    <a:pos x="1074" y="1420"/>
                  </a:cxn>
                  <a:cxn ang="0">
                    <a:pos x="1042" y="1400"/>
                  </a:cxn>
                  <a:cxn ang="0">
                    <a:pos x="1012" y="1376"/>
                  </a:cxn>
                  <a:cxn ang="0">
                    <a:pos x="982" y="1352"/>
                  </a:cxn>
                  <a:cxn ang="0">
                    <a:pos x="952" y="1322"/>
                  </a:cxn>
                  <a:cxn ang="0">
                    <a:pos x="922" y="1292"/>
                  </a:cxn>
                  <a:cxn ang="0">
                    <a:pos x="894" y="1258"/>
                  </a:cxn>
                  <a:cxn ang="0">
                    <a:pos x="866" y="1220"/>
                  </a:cxn>
                  <a:cxn ang="0">
                    <a:pos x="840" y="1180"/>
                  </a:cxn>
                  <a:cxn ang="0">
                    <a:pos x="814" y="1136"/>
                  </a:cxn>
                  <a:cxn ang="0">
                    <a:pos x="788" y="1088"/>
                  </a:cxn>
                  <a:cxn ang="0">
                    <a:pos x="766" y="1036"/>
                  </a:cxn>
                  <a:cxn ang="0">
                    <a:pos x="744" y="980"/>
                  </a:cxn>
                  <a:cxn ang="0">
                    <a:pos x="744" y="980"/>
                  </a:cxn>
                  <a:cxn ang="0">
                    <a:pos x="704" y="870"/>
                  </a:cxn>
                  <a:cxn ang="0">
                    <a:pos x="662" y="770"/>
                  </a:cxn>
                  <a:cxn ang="0">
                    <a:pos x="622" y="676"/>
                  </a:cxn>
                  <a:cxn ang="0">
                    <a:pos x="580" y="592"/>
                  </a:cxn>
                  <a:cxn ang="0">
                    <a:pos x="540" y="514"/>
                  </a:cxn>
                  <a:cxn ang="0">
                    <a:pos x="498" y="442"/>
                  </a:cxn>
                  <a:cxn ang="0">
                    <a:pos x="454" y="378"/>
                  </a:cxn>
                  <a:cxn ang="0">
                    <a:pos x="412" y="320"/>
                  </a:cxn>
                  <a:cxn ang="0">
                    <a:pos x="366" y="266"/>
                  </a:cxn>
                  <a:cxn ang="0">
                    <a:pos x="320" y="218"/>
                  </a:cxn>
                  <a:cxn ang="0">
                    <a:pos x="272" y="174"/>
                  </a:cxn>
                  <a:cxn ang="0">
                    <a:pos x="222" y="134"/>
                  </a:cxn>
                  <a:cxn ang="0">
                    <a:pos x="170" y="96"/>
                  </a:cxn>
                  <a:cxn ang="0">
                    <a:pos x="116" y="62"/>
                  </a:cxn>
                  <a:cxn ang="0">
                    <a:pos x="60" y="30"/>
                  </a:cxn>
                  <a:cxn ang="0">
                    <a:pos x="0" y="0"/>
                  </a:cxn>
                </a:cxnLst>
                <a:rect l="0" t="0" r="r" b="b"/>
                <a:pathLst>
                  <a:path w="1478" h="1518">
                    <a:moveTo>
                      <a:pt x="1478" y="1516"/>
                    </a:moveTo>
                    <a:lnTo>
                      <a:pt x="1478" y="1516"/>
                    </a:lnTo>
                    <a:lnTo>
                      <a:pt x="1456" y="1518"/>
                    </a:lnTo>
                    <a:lnTo>
                      <a:pt x="1430" y="1518"/>
                    </a:lnTo>
                    <a:lnTo>
                      <a:pt x="1394" y="1518"/>
                    </a:lnTo>
                    <a:lnTo>
                      <a:pt x="1352" y="1514"/>
                    </a:lnTo>
                    <a:lnTo>
                      <a:pt x="1304" y="1508"/>
                    </a:lnTo>
                    <a:lnTo>
                      <a:pt x="1250" y="1496"/>
                    </a:lnTo>
                    <a:lnTo>
                      <a:pt x="1222" y="1488"/>
                    </a:lnTo>
                    <a:lnTo>
                      <a:pt x="1194" y="1478"/>
                    </a:lnTo>
                    <a:lnTo>
                      <a:pt x="1164" y="1466"/>
                    </a:lnTo>
                    <a:lnTo>
                      <a:pt x="1134" y="1452"/>
                    </a:lnTo>
                    <a:lnTo>
                      <a:pt x="1104" y="1438"/>
                    </a:lnTo>
                    <a:lnTo>
                      <a:pt x="1074" y="1420"/>
                    </a:lnTo>
                    <a:lnTo>
                      <a:pt x="1042" y="1400"/>
                    </a:lnTo>
                    <a:lnTo>
                      <a:pt x="1012" y="1376"/>
                    </a:lnTo>
                    <a:lnTo>
                      <a:pt x="982" y="1352"/>
                    </a:lnTo>
                    <a:lnTo>
                      <a:pt x="952" y="1322"/>
                    </a:lnTo>
                    <a:lnTo>
                      <a:pt x="922" y="1292"/>
                    </a:lnTo>
                    <a:lnTo>
                      <a:pt x="894" y="1258"/>
                    </a:lnTo>
                    <a:lnTo>
                      <a:pt x="866" y="1220"/>
                    </a:lnTo>
                    <a:lnTo>
                      <a:pt x="840" y="1180"/>
                    </a:lnTo>
                    <a:lnTo>
                      <a:pt x="814" y="1136"/>
                    </a:lnTo>
                    <a:lnTo>
                      <a:pt x="788" y="1088"/>
                    </a:lnTo>
                    <a:lnTo>
                      <a:pt x="766" y="1036"/>
                    </a:lnTo>
                    <a:lnTo>
                      <a:pt x="744" y="980"/>
                    </a:lnTo>
                    <a:lnTo>
                      <a:pt x="744" y="980"/>
                    </a:lnTo>
                    <a:lnTo>
                      <a:pt x="704" y="870"/>
                    </a:lnTo>
                    <a:lnTo>
                      <a:pt x="662" y="770"/>
                    </a:lnTo>
                    <a:lnTo>
                      <a:pt x="622" y="676"/>
                    </a:lnTo>
                    <a:lnTo>
                      <a:pt x="580" y="592"/>
                    </a:lnTo>
                    <a:lnTo>
                      <a:pt x="540" y="514"/>
                    </a:lnTo>
                    <a:lnTo>
                      <a:pt x="498" y="442"/>
                    </a:lnTo>
                    <a:lnTo>
                      <a:pt x="454" y="378"/>
                    </a:lnTo>
                    <a:lnTo>
                      <a:pt x="412" y="320"/>
                    </a:lnTo>
                    <a:lnTo>
                      <a:pt x="366" y="266"/>
                    </a:lnTo>
                    <a:lnTo>
                      <a:pt x="320" y="218"/>
                    </a:lnTo>
                    <a:lnTo>
                      <a:pt x="272" y="174"/>
                    </a:lnTo>
                    <a:lnTo>
                      <a:pt x="222" y="134"/>
                    </a:lnTo>
                    <a:lnTo>
                      <a:pt x="170" y="96"/>
                    </a:lnTo>
                    <a:lnTo>
                      <a:pt x="116" y="62"/>
                    </a:lnTo>
                    <a:lnTo>
                      <a:pt x="60" y="3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8" name="Freeform 99"/>
              <p:cNvSpPr>
                <a:spLocks/>
              </p:cNvSpPr>
              <p:nvPr/>
            </p:nvSpPr>
            <p:spPr bwMode="auto">
              <a:xfrm>
                <a:off x="1241" y="1660"/>
                <a:ext cx="1527" cy="1477"/>
              </a:xfrm>
              <a:custGeom>
                <a:avLst/>
                <a:gdLst/>
                <a:ahLst/>
                <a:cxnLst>
                  <a:cxn ang="0">
                    <a:pos x="1528" y="1466"/>
                  </a:cxn>
                  <a:cxn ang="0">
                    <a:pos x="1528" y="1466"/>
                  </a:cxn>
                  <a:cxn ang="0">
                    <a:pos x="1504" y="1470"/>
                  </a:cxn>
                  <a:cxn ang="0">
                    <a:pos x="1478" y="1472"/>
                  </a:cxn>
                  <a:cxn ang="0">
                    <a:pos x="1444" y="1474"/>
                  </a:cxn>
                  <a:cxn ang="0">
                    <a:pos x="1402" y="1472"/>
                  </a:cxn>
                  <a:cxn ang="0">
                    <a:pos x="1352" y="1466"/>
                  </a:cxn>
                  <a:cxn ang="0">
                    <a:pos x="1298" y="1456"/>
                  </a:cxn>
                  <a:cxn ang="0">
                    <a:pos x="1270" y="1450"/>
                  </a:cxn>
                  <a:cxn ang="0">
                    <a:pos x="1242" y="1440"/>
                  </a:cxn>
                  <a:cxn ang="0">
                    <a:pos x="1212" y="1430"/>
                  </a:cxn>
                  <a:cxn ang="0">
                    <a:pos x="1180" y="1418"/>
                  </a:cxn>
                  <a:cxn ang="0">
                    <a:pos x="1150" y="1404"/>
                  </a:cxn>
                  <a:cxn ang="0">
                    <a:pos x="1118" y="1386"/>
                  </a:cxn>
                  <a:cxn ang="0">
                    <a:pos x="1088" y="1368"/>
                  </a:cxn>
                  <a:cxn ang="0">
                    <a:pos x="1056" y="1346"/>
                  </a:cxn>
                  <a:cxn ang="0">
                    <a:pos x="1024" y="1322"/>
                  </a:cxn>
                  <a:cxn ang="0">
                    <a:pos x="994" y="1294"/>
                  </a:cxn>
                  <a:cxn ang="0">
                    <a:pos x="964" y="1264"/>
                  </a:cxn>
                  <a:cxn ang="0">
                    <a:pos x="934" y="1232"/>
                  </a:cxn>
                  <a:cxn ang="0">
                    <a:pos x="904" y="1194"/>
                  </a:cxn>
                  <a:cxn ang="0">
                    <a:pos x="876" y="1154"/>
                  </a:cxn>
                  <a:cxn ang="0">
                    <a:pos x="850" y="1112"/>
                  </a:cxn>
                  <a:cxn ang="0">
                    <a:pos x="824" y="1064"/>
                  </a:cxn>
                  <a:cxn ang="0">
                    <a:pos x="798" y="1014"/>
                  </a:cxn>
                  <a:cxn ang="0">
                    <a:pos x="776" y="958"/>
                  </a:cxn>
                  <a:cxn ang="0">
                    <a:pos x="776" y="958"/>
                  </a:cxn>
                  <a:cxn ang="0">
                    <a:pos x="730" y="850"/>
                  </a:cxn>
                  <a:cxn ang="0">
                    <a:pos x="686" y="748"/>
                  </a:cxn>
                  <a:cxn ang="0">
                    <a:pos x="644" y="656"/>
                  </a:cxn>
                  <a:cxn ang="0">
                    <a:pos x="600" y="572"/>
                  </a:cxn>
                  <a:cxn ang="0">
                    <a:pos x="556" y="496"/>
                  </a:cxn>
                  <a:cxn ang="0">
                    <a:pos x="512" y="426"/>
                  </a:cxn>
                  <a:cxn ang="0">
                    <a:pos x="466" y="364"/>
                  </a:cxn>
                  <a:cxn ang="0">
                    <a:pos x="422" y="306"/>
                  </a:cxn>
                  <a:cxn ang="0">
                    <a:pos x="374" y="254"/>
                  </a:cxn>
                  <a:cxn ang="0">
                    <a:pos x="326" y="208"/>
                  </a:cxn>
                  <a:cxn ang="0">
                    <a:pos x="278" y="164"/>
                  </a:cxn>
                  <a:cxn ang="0">
                    <a:pos x="226" y="126"/>
                  </a:cxn>
                  <a:cxn ang="0">
                    <a:pos x="174" y="90"/>
                  </a:cxn>
                  <a:cxn ang="0">
                    <a:pos x="118" y="58"/>
                  </a:cxn>
                  <a:cxn ang="0">
                    <a:pos x="60" y="28"/>
                  </a:cxn>
                  <a:cxn ang="0">
                    <a:pos x="0" y="0"/>
                  </a:cxn>
                </a:cxnLst>
                <a:rect l="0" t="0" r="r" b="b"/>
                <a:pathLst>
                  <a:path w="1528" h="1474">
                    <a:moveTo>
                      <a:pt x="1528" y="1466"/>
                    </a:moveTo>
                    <a:lnTo>
                      <a:pt x="1528" y="1466"/>
                    </a:lnTo>
                    <a:lnTo>
                      <a:pt x="1504" y="1470"/>
                    </a:lnTo>
                    <a:lnTo>
                      <a:pt x="1478" y="1472"/>
                    </a:lnTo>
                    <a:lnTo>
                      <a:pt x="1444" y="1474"/>
                    </a:lnTo>
                    <a:lnTo>
                      <a:pt x="1402" y="1472"/>
                    </a:lnTo>
                    <a:lnTo>
                      <a:pt x="1352" y="1466"/>
                    </a:lnTo>
                    <a:lnTo>
                      <a:pt x="1298" y="1456"/>
                    </a:lnTo>
                    <a:lnTo>
                      <a:pt x="1270" y="1450"/>
                    </a:lnTo>
                    <a:lnTo>
                      <a:pt x="1242" y="1440"/>
                    </a:lnTo>
                    <a:lnTo>
                      <a:pt x="1212" y="1430"/>
                    </a:lnTo>
                    <a:lnTo>
                      <a:pt x="1180" y="1418"/>
                    </a:lnTo>
                    <a:lnTo>
                      <a:pt x="1150" y="1404"/>
                    </a:lnTo>
                    <a:lnTo>
                      <a:pt x="1118" y="1386"/>
                    </a:lnTo>
                    <a:lnTo>
                      <a:pt x="1088" y="1368"/>
                    </a:lnTo>
                    <a:lnTo>
                      <a:pt x="1056" y="1346"/>
                    </a:lnTo>
                    <a:lnTo>
                      <a:pt x="1024" y="1322"/>
                    </a:lnTo>
                    <a:lnTo>
                      <a:pt x="994" y="1294"/>
                    </a:lnTo>
                    <a:lnTo>
                      <a:pt x="964" y="1264"/>
                    </a:lnTo>
                    <a:lnTo>
                      <a:pt x="934" y="1232"/>
                    </a:lnTo>
                    <a:lnTo>
                      <a:pt x="904" y="1194"/>
                    </a:lnTo>
                    <a:lnTo>
                      <a:pt x="876" y="1154"/>
                    </a:lnTo>
                    <a:lnTo>
                      <a:pt x="850" y="1112"/>
                    </a:lnTo>
                    <a:lnTo>
                      <a:pt x="824" y="1064"/>
                    </a:lnTo>
                    <a:lnTo>
                      <a:pt x="798" y="1014"/>
                    </a:lnTo>
                    <a:lnTo>
                      <a:pt x="776" y="958"/>
                    </a:lnTo>
                    <a:lnTo>
                      <a:pt x="776" y="958"/>
                    </a:lnTo>
                    <a:lnTo>
                      <a:pt x="730" y="850"/>
                    </a:lnTo>
                    <a:lnTo>
                      <a:pt x="686" y="748"/>
                    </a:lnTo>
                    <a:lnTo>
                      <a:pt x="644" y="656"/>
                    </a:lnTo>
                    <a:lnTo>
                      <a:pt x="600" y="572"/>
                    </a:lnTo>
                    <a:lnTo>
                      <a:pt x="556" y="496"/>
                    </a:lnTo>
                    <a:lnTo>
                      <a:pt x="512" y="426"/>
                    </a:lnTo>
                    <a:lnTo>
                      <a:pt x="466" y="364"/>
                    </a:lnTo>
                    <a:lnTo>
                      <a:pt x="422" y="306"/>
                    </a:lnTo>
                    <a:lnTo>
                      <a:pt x="374" y="254"/>
                    </a:lnTo>
                    <a:lnTo>
                      <a:pt x="326" y="208"/>
                    </a:lnTo>
                    <a:lnTo>
                      <a:pt x="278" y="164"/>
                    </a:lnTo>
                    <a:lnTo>
                      <a:pt x="226" y="126"/>
                    </a:lnTo>
                    <a:lnTo>
                      <a:pt x="174" y="90"/>
                    </a:lnTo>
                    <a:lnTo>
                      <a:pt x="118" y="58"/>
                    </a:lnTo>
                    <a:lnTo>
                      <a:pt x="60" y="2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9" name="Freeform 100"/>
              <p:cNvSpPr>
                <a:spLocks/>
              </p:cNvSpPr>
              <p:nvPr/>
            </p:nvSpPr>
            <p:spPr bwMode="auto">
              <a:xfrm>
                <a:off x="1236" y="1685"/>
                <a:ext cx="1578" cy="1423"/>
              </a:xfrm>
              <a:custGeom>
                <a:avLst/>
                <a:gdLst/>
                <a:ahLst/>
                <a:cxnLst>
                  <a:cxn ang="0">
                    <a:pos x="1576" y="1416"/>
                  </a:cxn>
                  <a:cxn ang="0">
                    <a:pos x="1576" y="1416"/>
                  </a:cxn>
                  <a:cxn ang="0">
                    <a:pos x="1554" y="1420"/>
                  </a:cxn>
                  <a:cxn ang="0">
                    <a:pos x="1526" y="1422"/>
                  </a:cxn>
                  <a:cxn ang="0">
                    <a:pos x="1492" y="1426"/>
                  </a:cxn>
                  <a:cxn ang="0">
                    <a:pos x="1450" y="1426"/>
                  </a:cxn>
                  <a:cxn ang="0">
                    <a:pos x="1400" y="1422"/>
                  </a:cxn>
                  <a:cxn ang="0">
                    <a:pos x="1346" y="1414"/>
                  </a:cxn>
                  <a:cxn ang="0">
                    <a:pos x="1318" y="1408"/>
                  </a:cxn>
                  <a:cxn ang="0">
                    <a:pos x="1288" y="1400"/>
                  </a:cxn>
                  <a:cxn ang="0">
                    <a:pos x="1258" y="1392"/>
                  </a:cxn>
                  <a:cxn ang="0">
                    <a:pos x="1226" y="1380"/>
                  </a:cxn>
                  <a:cxn ang="0">
                    <a:pos x="1196" y="1366"/>
                  </a:cxn>
                  <a:cxn ang="0">
                    <a:pos x="1164" y="1350"/>
                  </a:cxn>
                  <a:cxn ang="0">
                    <a:pos x="1132" y="1332"/>
                  </a:cxn>
                  <a:cxn ang="0">
                    <a:pos x="1100" y="1312"/>
                  </a:cxn>
                  <a:cxn ang="0">
                    <a:pos x="1068" y="1290"/>
                  </a:cxn>
                  <a:cxn ang="0">
                    <a:pos x="1036" y="1264"/>
                  </a:cxn>
                  <a:cxn ang="0">
                    <a:pos x="1004" y="1234"/>
                  </a:cxn>
                  <a:cxn ang="0">
                    <a:pos x="974" y="1202"/>
                  </a:cxn>
                  <a:cxn ang="0">
                    <a:pos x="944" y="1166"/>
                  </a:cxn>
                  <a:cxn ang="0">
                    <a:pos x="914" y="1128"/>
                  </a:cxn>
                  <a:cxn ang="0">
                    <a:pos x="886" y="1084"/>
                  </a:cxn>
                  <a:cxn ang="0">
                    <a:pos x="858" y="1038"/>
                  </a:cxn>
                  <a:cxn ang="0">
                    <a:pos x="832" y="988"/>
                  </a:cxn>
                  <a:cxn ang="0">
                    <a:pos x="806" y="934"/>
                  </a:cxn>
                  <a:cxn ang="0">
                    <a:pos x="806" y="934"/>
                  </a:cxn>
                  <a:cxn ang="0">
                    <a:pos x="758" y="826"/>
                  </a:cxn>
                  <a:cxn ang="0">
                    <a:pos x="712" y="726"/>
                  </a:cxn>
                  <a:cxn ang="0">
                    <a:pos x="664" y="636"/>
                  </a:cxn>
                  <a:cxn ang="0">
                    <a:pos x="618" y="552"/>
                  </a:cxn>
                  <a:cxn ang="0">
                    <a:pos x="572" y="478"/>
                  </a:cxn>
                  <a:cxn ang="0">
                    <a:pos x="526" y="408"/>
                  </a:cxn>
                  <a:cxn ang="0">
                    <a:pos x="478" y="346"/>
                  </a:cxn>
                  <a:cxn ang="0">
                    <a:pos x="432" y="292"/>
                  </a:cxn>
                  <a:cxn ang="0">
                    <a:pos x="384" y="240"/>
                  </a:cxn>
                  <a:cxn ang="0">
                    <a:pos x="334" y="196"/>
                  </a:cxn>
                  <a:cxn ang="0">
                    <a:pos x="282" y="154"/>
                  </a:cxn>
                  <a:cxn ang="0">
                    <a:pos x="230" y="118"/>
                  </a:cxn>
                  <a:cxn ang="0">
                    <a:pos x="176" y="84"/>
                  </a:cxn>
                  <a:cxn ang="0">
                    <a:pos x="120" y="54"/>
                  </a:cxn>
                  <a:cxn ang="0">
                    <a:pos x="62" y="26"/>
                  </a:cxn>
                  <a:cxn ang="0">
                    <a:pos x="0" y="0"/>
                  </a:cxn>
                </a:cxnLst>
                <a:rect l="0" t="0" r="r" b="b"/>
                <a:pathLst>
                  <a:path w="1576" h="1426">
                    <a:moveTo>
                      <a:pt x="1576" y="1416"/>
                    </a:moveTo>
                    <a:lnTo>
                      <a:pt x="1576" y="1416"/>
                    </a:lnTo>
                    <a:lnTo>
                      <a:pt x="1554" y="1420"/>
                    </a:lnTo>
                    <a:lnTo>
                      <a:pt x="1526" y="1422"/>
                    </a:lnTo>
                    <a:lnTo>
                      <a:pt x="1492" y="1426"/>
                    </a:lnTo>
                    <a:lnTo>
                      <a:pt x="1450" y="1426"/>
                    </a:lnTo>
                    <a:lnTo>
                      <a:pt x="1400" y="1422"/>
                    </a:lnTo>
                    <a:lnTo>
                      <a:pt x="1346" y="1414"/>
                    </a:lnTo>
                    <a:lnTo>
                      <a:pt x="1318" y="1408"/>
                    </a:lnTo>
                    <a:lnTo>
                      <a:pt x="1288" y="1400"/>
                    </a:lnTo>
                    <a:lnTo>
                      <a:pt x="1258" y="1392"/>
                    </a:lnTo>
                    <a:lnTo>
                      <a:pt x="1226" y="1380"/>
                    </a:lnTo>
                    <a:lnTo>
                      <a:pt x="1196" y="1366"/>
                    </a:lnTo>
                    <a:lnTo>
                      <a:pt x="1164" y="1350"/>
                    </a:lnTo>
                    <a:lnTo>
                      <a:pt x="1132" y="1332"/>
                    </a:lnTo>
                    <a:lnTo>
                      <a:pt x="1100" y="1312"/>
                    </a:lnTo>
                    <a:lnTo>
                      <a:pt x="1068" y="1290"/>
                    </a:lnTo>
                    <a:lnTo>
                      <a:pt x="1036" y="1264"/>
                    </a:lnTo>
                    <a:lnTo>
                      <a:pt x="1004" y="1234"/>
                    </a:lnTo>
                    <a:lnTo>
                      <a:pt x="974" y="1202"/>
                    </a:lnTo>
                    <a:lnTo>
                      <a:pt x="944" y="1166"/>
                    </a:lnTo>
                    <a:lnTo>
                      <a:pt x="914" y="1128"/>
                    </a:lnTo>
                    <a:lnTo>
                      <a:pt x="886" y="1084"/>
                    </a:lnTo>
                    <a:lnTo>
                      <a:pt x="858" y="1038"/>
                    </a:lnTo>
                    <a:lnTo>
                      <a:pt x="832" y="988"/>
                    </a:lnTo>
                    <a:lnTo>
                      <a:pt x="806" y="934"/>
                    </a:lnTo>
                    <a:lnTo>
                      <a:pt x="806" y="934"/>
                    </a:lnTo>
                    <a:lnTo>
                      <a:pt x="758" y="826"/>
                    </a:lnTo>
                    <a:lnTo>
                      <a:pt x="712" y="726"/>
                    </a:lnTo>
                    <a:lnTo>
                      <a:pt x="664" y="636"/>
                    </a:lnTo>
                    <a:lnTo>
                      <a:pt x="618" y="552"/>
                    </a:lnTo>
                    <a:lnTo>
                      <a:pt x="572" y="478"/>
                    </a:lnTo>
                    <a:lnTo>
                      <a:pt x="526" y="408"/>
                    </a:lnTo>
                    <a:lnTo>
                      <a:pt x="478" y="346"/>
                    </a:lnTo>
                    <a:lnTo>
                      <a:pt x="432" y="292"/>
                    </a:lnTo>
                    <a:lnTo>
                      <a:pt x="384" y="240"/>
                    </a:lnTo>
                    <a:lnTo>
                      <a:pt x="334" y="196"/>
                    </a:lnTo>
                    <a:lnTo>
                      <a:pt x="282" y="154"/>
                    </a:lnTo>
                    <a:lnTo>
                      <a:pt x="230" y="118"/>
                    </a:lnTo>
                    <a:lnTo>
                      <a:pt x="176" y="84"/>
                    </a:lnTo>
                    <a:lnTo>
                      <a:pt x="120" y="54"/>
                    </a:lnTo>
                    <a:lnTo>
                      <a:pt x="62" y="2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0" name="Freeform 101"/>
              <p:cNvSpPr>
                <a:spLocks/>
              </p:cNvSpPr>
              <p:nvPr/>
            </p:nvSpPr>
            <p:spPr bwMode="auto">
              <a:xfrm>
                <a:off x="1230" y="1703"/>
                <a:ext cx="1625" cy="1378"/>
              </a:xfrm>
              <a:custGeom>
                <a:avLst/>
                <a:gdLst/>
                <a:ahLst/>
                <a:cxnLst>
                  <a:cxn ang="0">
                    <a:pos x="1624" y="1364"/>
                  </a:cxn>
                  <a:cxn ang="0">
                    <a:pos x="1624" y="1364"/>
                  </a:cxn>
                  <a:cxn ang="0">
                    <a:pos x="1600" y="1368"/>
                  </a:cxn>
                  <a:cxn ang="0">
                    <a:pos x="1574" y="1372"/>
                  </a:cxn>
                  <a:cxn ang="0">
                    <a:pos x="1540" y="1376"/>
                  </a:cxn>
                  <a:cxn ang="0">
                    <a:pos x="1496" y="1378"/>
                  </a:cxn>
                  <a:cxn ang="0">
                    <a:pos x="1448" y="1376"/>
                  </a:cxn>
                  <a:cxn ang="0">
                    <a:pos x="1394" y="1370"/>
                  </a:cxn>
                  <a:cxn ang="0">
                    <a:pos x="1364" y="1366"/>
                  </a:cxn>
                  <a:cxn ang="0">
                    <a:pos x="1334" y="1360"/>
                  </a:cxn>
                  <a:cxn ang="0">
                    <a:pos x="1304" y="1352"/>
                  </a:cxn>
                  <a:cxn ang="0">
                    <a:pos x="1272" y="1340"/>
                  </a:cxn>
                  <a:cxn ang="0">
                    <a:pos x="1240" y="1328"/>
                  </a:cxn>
                  <a:cxn ang="0">
                    <a:pos x="1208" y="1314"/>
                  </a:cxn>
                  <a:cxn ang="0">
                    <a:pos x="1176" y="1298"/>
                  </a:cxn>
                  <a:cxn ang="0">
                    <a:pos x="1142" y="1278"/>
                  </a:cxn>
                  <a:cxn ang="0">
                    <a:pos x="1110" y="1256"/>
                  </a:cxn>
                  <a:cxn ang="0">
                    <a:pos x="1078" y="1230"/>
                  </a:cxn>
                  <a:cxn ang="0">
                    <a:pos x="1044" y="1202"/>
                  </a:cxn>
                  <a:cxn ang="0">
                    <a:pos x="1012" y="1172"/>
                  </a:cxn>
                  <a:cxn ang="0">
                    <a:pos x="982" y="1138"/>
                  </a:cxn>
                  <a:cxn ang="0">
                    <a:pos x="950" y="1100"/>
                  </a:cxn>
                  <a:cxn ang="0">
                    <a:pos x="920" y="1058"/>
                  </a:cxn>
                  <a:cxn ang="0">
                    <a:pos x="892" y="1012"/>
                  </a:cxn>
                  <a:cxn ang="0">
                    <a:pos x="864" y="962"/>
                  </a:cxn>
                  <a:cxn ang="0">
                    <a:pos x="838" y="908"/>
                  </a:cxn>
                  <a:cxn ang="0">
                    <a:pos x="838" y="908"/>
                  </a:cxn>
                  <a:cxn ang="0">
                    <a:pos x="786" y="802"/>
                  </a:cxn>
                  <a:cxn ang="0">
                    <a:pos x="736" y="704"/>
                  </a:cxn>
                  <a:cxn ang="0">
                    <a:pos x="686" y="614"/>
                  </a:cxn>
                  <a:cxn ang="0">
                    <a:pos x="638" y="532"/>
                  </a:cxn>
                  <a:cxn ang="0">
                    <a:pos x="588" y="458"/>
                  </a:cxn>
                  <a:cxn ang="0">
                    <a:pos x="540" y="392"/>
                  </a:cxn>
                  <a:cxn ang="0">
                    <a:pos x="492" y="330"/>
                  </a:cxn>
                  <a:cxn ang="0">
                    <a:pos x="442" y="276"/>
                  </a:cxn>
                  <a:cxn ang="0">
                    <a:pos x="392" y="228"/>
                  </a:cxn>
                  <a:cxn ang="0">
                    <a:pos x="340" y="184"/>
                  </a:cxn>
                  <a:cxn ang="0">
                    <a:pos x="288" y="146"/>
                  </a:cxn>
                  <a:cxn ang="0">
                    <a:pos x="236" y="110"/>
                  </a:cxn>
                  <a:cxn ang="0">
                    <a:pos x="180" y="78"/>
                  </a:cxn>
                  <a:cxn ang="0">
                    <a:pos x="122" y="50"/>
                  </a:cxn>
                  <a:cxn ang="0">
                    <a:pos x="62" y="24"/>
                  </a:cxn>
                  <a:cxn ang="0">
                    <a:pos x="0" y="0"/>
                  </a:cxn>
                </a:cxnLst>
                <a:rect l="0" t="0" r="r" b="b"/>
                <a:pathLst>
                  <a:path w="1624" h="1378">
                    <a:moveTo>
                      <a:pt x="1624" y="1364"/>
                    </a:moveTo>
                    <a:lnTo>
                      <a:pt x="1624" y="1364"/>
                    </a:lnTo>
                    <a:lnTo>
                      <a:pt x="1600" y="1368"/>
                    </a:lnTo>
                    <a:lnTo>
                      <a:pt x="1574" y="1372"/>
                    </a:lnTo>
                    <a:lnTo>
                      <a:pt x="1540" y="1376"/>
                    </a:lnTo>
                    <a:lnTo>
                      <a:pt x="1496" y="1378"/>
                    </a:lnTo>
                    <a:lnTo>
                      <a:pt x="1448" y="1376"/>
                    </a:lnTo>
                    <a:lnTo>
                      <a:pt x="1394" y="1370"/>
                    </a:lnTo>
                    <a:lnTo>
                      <a:pt x="1364" y="1366"/>
                    </a:lnTo>
                    <a:lnTo>
                      <a:pt x="1334" y="1360"/>
                    </a:lnTo>
                    <a:lnTo>
                      <a:pt x="1304" y="1352"/>
                    </a:lnTo>
                    <a:lnTo>
                      <a:pt x="1272" y="1340"/>
                    </a:lnTo>
                    <a:lnTo>
                      <a:pt x="1240" y="1328"/>
                    </a:lnTo>
                    <a:lnTo>
                      <a:pt x="1208" y="1314"/>
                    </a:lnTo>
                    <a:lnTo>
                      <a:pt x="1176" y="1298"/>
                    </a:lnTo>
                    <a:lnTo>
                      <a:pt x="1142" y="1278"/>
                    </a:lnTo>
                    <a:lnTo>
                      <a:pt x="1110" y="1256"/>
                    </a:lnTo>
                    <a:lnTo>
                      <a:pt x="1078" y="1230"/>
                    </a:lnTo>
                    <a:lnTo>
                      <a:pt x="1044" y="1202"/>
                    </a:lnTo>
                    <a:lnTo>
                      <a:pt x="1012" y="1172"/>
                    </a:lnTo>
                    <a:lnTo>
                      <a:pt x="982" y="1138"/>
                    </a:lnTo>
                    <a:lnTo>
                      <a:pt x="950" y="1100"/>
                    </a:lnTo>
                    <a:lnTo>
                      <a:pt x="920" y="1058"/>
                    </a:lnTo>
                    <a:lnTo>
                      <a:pt x="892" y="1012"/>
                    </a:lnTo>
                    <a:lnTo>
                      <a:pt x="864" y="962"/>
                    </a:lnTo>
                    <a:lnTo>
                      <a:pt x="838" y="908"/>
                    </a:lnTo>
                    <a:lnTo>
                      <a:pt x="838" y="908"/>
                    </a:lnTo>
                    <a:lnTo>
                      <a:pt x="786" y="802"/>
                    </a:lnTo>
                    <a:lnTo>
                      <a:pt x="736" y="704"/>
                    </a:lnTo>
                    <a:lnTo>
                      <a:pt x="686" y="614"/>
                    </a:lnTo>
                    <a:lnTo>
                      <a:pt x="638" y="532"/>
                    </a:lnTo>
                    <a:lnTo>
                      <a:pt x="588" y="458"/>
                    </a:lnTo>
                    <a:lnTo>
                      <a:pt x="540" y="392"/>
                    </a:lnTo>
                    <a:lnTo>
                      <a:pt x="492" y="330"/>
                    </a:lnTo>
                    <a:lnTo>
                      <a:pt x="442" y="276"/>
                    </a:lnTo>
                    <a:lnTo>
                      <a:pt x="392" y="228"/>
                    </a:lnTo>
                    <a:lnTo>
                      <a:pt x="340" y="184"/>
                    </a:lnTo>
                    <a:lnTo>
                      <a:pt x="288" y="146"/>
                    </a:lnTo>
                    <a:lnTo>
                      <a:pt x="236" y="110"/>
                    </a:lnTo>
                    <a:lnTo>
                      <a:pt x="180" y="78"/>
                    </a:lnTo>
                    <a:lnTo>
                      <a:pt x="122" y="50"/>
                    </a:lnTo>
                    <a:lnTo>
                      <a:pt x="62" y="2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1" name="Freeform 102"/>
              <p:cNvSpPr>
                <a:spLocks/>
              </p:cNvSpPr>
              <p:nvPr/>
            </p:nvSpPr>
            <p:spPr bwMode="auto">
              <a:xfrm>
                <a:off x="1223" y="1725"/>
                <a:ext cx="1669" cy="1330"/>
              </a:xfrm>
              <a:custGeom>
                <a:avLst/>
                <a:gdLst/>
                <a:ahLst/>
                <a:cxnLst>
                  <a:cxn ang="0">
                    <a:pos x="1668" y="1308"/>
                  </a:cxn>
                  <a:cxn ang="0">
                    <a:pos x="1668" y="1308"/>
                  </a:cxn>
                  <a:cxn ang="0">
                    <a:pos x="1646" y="1314"/>
                  </a:cxn>
                  <a:cxn ang="0">
                    <a:pos x="1620" y="1318"/>
                  </a:cxn>
                  <a:cxn ang="0">
                    <a:pos x="1584" y="1324"/>
                  </a:cxn>
                  <a:cxn ang="0">
                    <a:pos x="1542" y="1328"/>
                  </a:cxn>
                  <a:cxn ang="0">
                    <a:pos x="1492" y="1328"/>
                  </a:cxn>
                  <a:cxn ang="0">
                    <a:pos x="1438" y="1324"/>
                  </a:cxn>
                  <a:cxn ang="0">
                    <a:pos x="1408" y="1320"/>
                  </a:cxn>
                  <a:cxn ang="0">
                    <a:pos x="1378" y="1314"/>
                  </a:cxn>
                  <a:cxn ang="0">
                    <a:pos x="1346" y="1308"/>
                  </a:cxn>
                  <a:cxn ang="0">
                    <a:pos x="1316" y="1298"/>
                  </a:cxn>
                  <a:cxn ang="0">
                    <a:pos x="1282" y="1288"/>
                  </a:cxn>
                  <a:cxn ang="0">
                    <a:pos x="1250" y="1274"/>
                  </a:cxn>
                  <a:cxn ang="0">
                    <a:pos x="1216" y="1260"/>
                  </a:cxn>
                  <a:cxn ang="0">
                    <a:pos x="1184" y="1240"/>
                  </a:cxn>
                  <a:cxn ang="0">
                    <a:pos x="1150" y="1220"/>
                  </a:cxn>
                  <a:cxn ang="0">
                    <a:pos x="1116" y="1196"/>
                  </a:cxn>
                  <a:cxn ang="0">
                    <a:pos x="1084" y="1170"/>
                  </a:cxn>
                  <a:cxn ang="0">
                    <a:pos x="1050" y="1138"/>
                  </a:cxn>
                  <a:cxn ang="0">
                    <a:pos x="1018" y="1106"/>
                  </a:cxn>
                  <a:cxn ang="0">
                    <a:pos x="986" y="1068"/>
                  </a:cxn>
                  <a:cxn ang="0">
                    <a:pos x="954" y="1028"/>
                  </a:cxn>
                  <a:cxn ang="0">
                    <a:pos x="924" y="982"/>
                  </a:cxn>
                  <a:cxn ang="0">
                    <a:pos x="894" y="934"/>
                  </a:cxn>
                  <a:cxn ang="0">
                    <a:pos x="866" y="880"/>
                  </a:cxn>
                  <a:cxn ang="0">
                    <a:pos x="866" y="880"/>
                  </a:cxn>
                  <a:cxn ang="0">
                    <a:pos x="812" y="776"/>
                  </a:cxn>
                  <a:cxn ang="0">
                    <a:pos x="758" y="678"/>
                  </a:cxn>
                  <a:cxn ang="0">
                    <a:pos x="706" y="590"/>
                  </a:cxn>
                  <a:cxn ang="0">
                    <a:pos x="654" y="510"/>
                  </a:cxn>
                  <a:cxn ang="0">
                    <a:pos x="604" y="438"/>
                  </a:cxn>
                  <a:cxn ang="0">
                    <a:pos x="552" y="372"/>
                  </a:cxn>
                  <a:cxn ang="0">
                    <a:pos x="502" y="314"/>
                  </a:cxn>
                  <a:cxn ang="0">
                    <a:pos x="450" y="260"/>
                  </a:cxn>
                  <a:cxn ang="0">
                    <a:pos x="398" y="214"/>
                  </a:cxn>
                  <a:cxn ang="0">
                    <a:pos x="346" y="172"/>
                  </a:cxn>
                  <a:cxn ang="0">
                    <a:pos x="294" y="134"/>
                  </a:cxn>
                  <a:cxn ang="0">
                    <a:pos x="238" y="102"/>
                  </a:cxn>
                  <a:cxn ang="0">
                    <a:pos x="182" y="72"/>
                  </a:cxn>
                  <a:cxn ang="0">
                    <a:pos x="124" y="46"/>
                  </a:cxn>
                  <a:cxn ang="0">
                    <a:pos x="62" y="22"/>
                  </a:cxn>
                  <a:cxn ang="0">
                    <a:pos x="0" y="0"/>
                  </a:cxn>
                </a:cxnLst>
                <a:rect l="0" t="0" r="r" b="b"/>
                <a:pathLst>
                  <a:path w="1668" h="1328">
                    <a:moveTo>
                      <a:pt x="1668" y="1308"/>
                    </a:moveTo>
                    <a:lnTo>
                      <a:pt x="1668" y="1308"/>
                    </a:lnTo>
                    <a:lnTo>
                      <a:pt x="1646" y="1314"/>
                    </a:lnTo>
                    <a:lnTo>
                      <a:pt x="1620" y="1318"/>
                    </a:lnTo>
                    <a:lnTo>
                      <a:pt x="1584" y="1324"/>
                    </a:lnTo>
                    <a:lnTo>
                      <a:pt x="1542" y="1328"/>
                    </a:lnTo>
                    <a:lnTo>
                      <a:pt x="1492" y="1328"/>
                    </a:lnTo>
                    <a:lnTo>
                      <a:pt x="1438" y="1324"/>
                    </a:lnTo>
                    <a:lnTo>
                      <a:pt x="1408" y="1320"/>
                    </a:lnTo>
                    <a:lnTo>
                      <a:pt x="1378" y="1314"/>
                    </a:lnTo>
                    <a:lnTo>
                      <a:pt x="1346" y="1308"/>
                    </a:lnTo>
                    <a:lnTo>
                      <a:pt x="1316" y="1298"/>
                    </a:lnTo>
                    <a:lnTo>
                      <a:pt x="1282" y="1288"/>
                    </a:lnTo>
                    <a:lnTo>
                      <a:pt x="1250" y="1274"/>
                    </a:lnTo>
                    <a:lnTo>
                      <a:pt x="1216" y="1260"/>
                    </a:lnTo>
                    <a:lnTo>
                      <a:pt x="1184" y="1240"/>
                    </a:lnTo>
                    <a:lnTo>
                      <a:pt x="1150" y="1220"/>
                    </a:lnTo>
                    <a:lnTo>
                      <a:pt x="1116" y="1196"/>
                    </a:lnTo>
                    <a:lnTo>
                      <a:pt x="1084" y="1170"/>
                    </a:lnTo>
                    <a:lnTo>
                      <a:pt x="1050" y="1138"/>
                    </a:lnTo>
                    <a:lnTo>
                      <a:pt x="1018" y="1106"/>
                    </a:lnTo>
                    <a:lnTo>
                      <a:pt x="986" y="1068"/>
                    </a:lnTo>
                    <a:lnTo>
                      <a:pt x="954" y="1028"/>
                    </a:lnTo>
                    <a:lnTo>
                      <a:pt x="924" y="982"/>
                    </a:lnTo>
                    <a:lnTo>
                      <a:pt x="894" y="934"/>
                    </a:lnTo>
                    <a:lnTo>
                      <a:pt x="866" y="880"/>
                    </a:lnTo>
                    <a:lnTo>
                      <a:pt x="866" y="880"/>
                    </a:lnTo>
                    <a:lnTo>
                      <a:pt x="812" y="776"/>
                    </a:lnTo>
                    <a:lnTo>
                      <a:pt x="758" y="678"/>
                    </a:lnTo>
                    <a:lnTo>
                      <a:pt x="706" y="590"/>
                    </a:lnTo>
                    <a:lnTo>
                      <a:pt x="654" y="510"/>
                    </a:lnTo>
                    <a:lnTo>
                      <a:pt x="604" y="438"/>
                    </a:lnTo>
                    <a:lnTo>
                      <a:pt x="552" y="372"/>
                    </a:lnTo>
                    <a:lnTo>
                      <a:pt x="502" y="314"/>
                    </a:lnTo>
                    <a:lnTo>
                      <a:pt x="450" y="260"/>
                    </a:lnTo>
                    <a:lnTo>
                      <a:pt x="398" y="214"/>
                    </a:lnTo>
                    <a:lnTo>
                      <a:pt x="346" y="172"/>
                    </a:lnTo>
                    <a:lnTo>
                      <a:pt x="294" y="134"/>
                    </a:lnTo>
                    <a:lnTo>
                      <a:pt x="238" y="102"/>
                    </a:lnTo>
                    <a:lnTo>
                      <a:pt x="182" y="72"/>
                    </a:lnTo>
                    <a:lnTo>
                      <a:pt x="124" y="46"/>
                    </a:lnTo>
                    <a:lnTo>
                      <a:pt x="62" y="2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2" name="Freeform 103"/>
              <p:cNvSpPr>
                <a:spLocks/>
              </p:cNvSpPr>
              <p:nvPr/>
            </p:nvSpPr>
            <p:spPr bwMode="auto">
              <a:xfrm>
                <a:off x="1223" y="1748"/>
                <a:ext cx="1712" cy="1277"/>
              </a:xfrm>
              <a:custGeom>
                <a:avLst/>
                <a:gdLst/>
                <a:ahLst/>
                <a:cxnLst>
                  <a:cxn ang="0">
                    <a:pos x="1712" y="1248"/>
                  </a:cxn>
                  <a:cxn ang="0">
                    <a:pos x="1712" y="1248"/>
                  </a:cxn>
                  <a:cxn ang="0">
                    <a:pos x="1690" y="1256"/>
                  </a:cxn>
                  <a:cxn ang="0">
                    <a:pos x="1664" y="1262"/>
                  </a:cxn>
                  <a:cxn ang="0">
                    <a:pos x="1628" y="1268"/>
                  </a:cxn>
                  <a:cxn ang="0">
                    <a:pos x="1586" y="1274"/>
                  </a:cxn>
                  <a:cxn ang="0">
                    <a:pos x="1536" y="1276"/>
                  </a:cxn>
                  <a:cxn ang="0">
                    <a:pos x="1510" y="1276"/>
                  </a:cxn>
                  <a:cxn ang="0">
                    <a:pos x="1480" y="1274"/>
                  </a:cxn>
                  <a:cxn ang="0">
                    <a:pos x="1452" y="1272"/>
                  </a:cxn>
                  <a:cxn ang="0">
                    <a:pos x="1422" y="1268"/>
                  </a:cxn>
                  <a:cxn ang="0">
                    <a:pos x="1390" y="1262"/>
                  </a:cxn>
                  <a:cxn ang="0">
                    <a:pos x="1358" y="1254"/>
                  </a:cxn>
                  <a:cxn ang="0">
                    <a:pos x="1324" y="1244"/>
                  </a:cxn>
                  <a:cxn ang="0">
                    <a:pos x="1292" y="1232"/>
                  </a:cxn>
                  <a:cxn ang="0">
                    <a:pos x="1258" y="1218"/>
                  </a:cxn>
                  <a:cxn ang="0">
                    <a:pos x="1224" y="1200"/>
                  </a:cxn>
                  <a:cxn ang="0">
                    <a:pos x="1190" y="1180"/>
                  </a:cxn>
                  <a:cxn ang="0">
                    <a:pos x="1156" y="1158"/>
                  </a:cxn>
                  <a:cxn ang="0">
                    <a:pos x="1122" y="1132"/>
                  </a:cxn>
                  <a:cxn ang="0">
                    <a:pos x="1088" y="1104"/>
                  </a:cxn>
                  <a:cxn ang="0">
                    <a:pos x="1054" y="1070"/>
                  </a:cxn>
                  <a:cxn ang="0">
                    <a:pos x="1020" y="1034"/>
                  </a:cxn>
                  <a:cxn ang="0">
                    <a:pos x="988" y="994"/>
                  </a:cxn>
                  <a:cxn ang="0">
                    <a:pos x="956" y="952"/>
                  </a:cxn>
                  <a:cxn ang="0">
                    <a:pos x="924" y="904"/>
                  </a:cxn>
                  <a:cxn ang="0">
                    <a:pos x="894" y="850"/>
                  </a:cxn>
                  <a:cxn ang="0">
                    <a:pos x="894" y="850"/>
                  </a:cxn>
                  <a:cxn ang="0">
                    <a:pos x="836" y="746"/>
                  </a:cxn>
                  <a:cxn ang="0">
                    <a:pos x="780" y="652"/>
                  </a:cxn>
                  <a:cxn ang="0">
                    <a:pos x="726" y="564"/>
                  </a:cxn>
                  <a:cxn ang="0">
                    <a:pos x="672" y="486"/>
                  </a:cxn>
                  <a:cxn ang="0">
                    <a:pos x="618" y="416"/>
                  </a:cxn>
                  <a:cxn ang="0">
                    <a:pos x="564" y="352"/>
                  </a:cxn>
                  <a:cxn ang="0">
                    <a:pos x="512" y="294"/>
                  </a:cxn>
                  <a:cxn ang="0">
                    <a:pos x="460" y="244"/>
                  </a:cxn>
                  <a:cxn ang="0">
                    <a:pos x="406" y="198"/>
                  </a:cxn>
                  <a:cxn ang="0">
                    <a:pos x="352" y="158"/>
                  </a:cxn>
                  <a:cxn ang="0">
                    <a:pos x="298" y="122"/>
                  </a:cxn>
                  <a:cxn ang="0">
                    <a:pos x="242" y="92"/>
                  </a:cxn>
                  <a:cxn ang="0">
                    <a:pos x="184" y="64"/>
                  </a:cxn>
                  <a:cxn ang="0">
                    <a:pos x="124" y="40"/>
                  </a:cxn>
                  <a:cxn ang="0">
                    <a:pos x="64" y="18"/>
                  </a:cxn>
                  <a:cxn ang="0">
                    <a:pos x="0" y="0"/>
                  </a:cxn>
                </a:cxnLst>
                <a:rect l="0" t="0" r="r" b="b"/>
                <a:pathLst>
                  <a:path w="1712" h="1276">
                    <a:moveTo>
                      <a:pt x="1712" y="1248"/>
                    </a:moveTo>
                    <a:lnTo>
                      <a:pt x="1712" y="1248"/>
                    </a:lnTo>
                    <a:lnTo>
                      <a:pt x="1690" y="1256"/>
                    </a:lnTo>
                    <a:lnTo>
                      <a:pt x="1664" y="1262"/>
                    </a:lnTo>
                    <a:lnTo>
                      <a:pt x="1628" y="1268"/>
                    </a:lnTo>
                    <a:lnTo>
                      <a:pt x="1586" y="1274"/>
                    </a:lnTo>
                    <a:lnTo>
                      <a:pt x="1536" y="1276"/>
                    </a:lnTo>
                    <a:lnTo>
                      <a:pt x="1510" y="1276"/>
                    </a:lnTo>
                    <a:lnTo>
                      <a:pt x="1480" y="1274"/>
                    </a:lnTo>
                    <a:lnTo>
                      <a:pt x="1452" y="1272"/>
                    </a:lnTo>
                    <a:lnTo>
                      <a:pt x="1422" y="1268"/>
                    </a:lnTo>
                    <a:lnTo>
                      <a:pt x="1390" y="1262"/>
                    </a:lnTo>
                    <a:lnTo>
                      <a:pt x="1358" y="1254"/>
                    </a:lnTo>
                    <a:lnTo>
                      <a:pt x="1324" y="1244"/>
                    </a:lnTo>
                    <a:lnTo>
                      <a:pt x="1292" y="1232"/>
                    </a:lnTo>
                    <a:lnTo>
                      <a:pt x="1258" y="1218"/>
                    </a:lnTo>
                    <a:lnTo>
                      <a:pt x="1224" y="1200"/>
                    </a:lnTo>
                    <a:lnTo>
                      <a:pt x="1190" y="1180"/>
                    </a:lnTo>
                    <a:lnTo>
                      <a:pt x="1156" y="1158"/>
                    </a:lnTo>
                    <a:lnTo>
                      <a:pt x="1122" y="1132"/>
                    </a:lnTo>
                    <a:lnTo>
                      <a:pt x="1088" y="1104"/>
                    </a:lnTo>
                    <a:lnTo>
                      <a:pt x="1054" y="1070"/>
                    </a:lnTo>
                    <a:lnTo>
                      <a:pt x="1020" y="1034"/>
                    </a:lnTo>
                    <a:lnTo>
                      <a:pt x="988" y="994"/>
                    </a:lnTo>
                    <a:lnTo>
                      <a:pt x="956" y="952"/>
                    </a:lnTo>
                    <a:lnTo>
                      <a:pt x="924" y="904"/>
                    </a:lnTo>
                    <a:lnTo>
                      <a:pt x="894" y="850"/>
                    </a:lnTo>
                    <a:lnTo>
                      <a:pt x="894" y="850"/>
                    </a:lnTo>
                    <a:lnTo>
                      <a:pt x="836" y="746"/>
                    </a:lnTo>
                    <a:lnTo>
                      <a:pt x="780" y="652"/>
                    </a:lnTo>
                    <a:lnTo>
                      <a:pt x="726" y="564"/>
                    </a:lnTo>
                    <a:lnTo>
                      <a:pt x="672" y="486"/>
                    </a:lnTo>
                    <a:lnTo>
                      <a:pt x="618" y="416"/>
                    </a:lnTo>
                    <a:lnTo>
                      <a:pt x="564" y="352"/>
                    </a:lnTo>
                    <a:lnTo>
                      <a:pt x="512" y="294"/>
                    </a:lnTo>
                    <a:lnTo>
                      <a:pt x="460" y="244"/>
                    </a:lnTo>
                    <a:lnTo>
                      <a:pt x="406" y="198"/>
                    </a:lnTo>
                    <a:lnTo>
                      <a:pt x="352" y="158"/>
                    </a:lnTo>
                    <a:lnTo>
                      <a:pt x="298" y="122"/>
                    </a:lnTo>
                    <a:lnTo>
                      <a:pt x="242" y="92"/>
                    </a:lnTo>
                    <a:lnTo>
                      <a:pt x="184" y="64"/>
                    </a:lnTo>
                    <a:lnTo>
                      <a:pt x="124" y="40"/>
                    </a:lnTo>
                    <a:lnTo>
                      <a:pt x="64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3" name="Freeform 104"/>
              <p:cNvSpPr>
                <a:spLocks/>
              </p:cNvSpPr>
              <p:nvPr/>
            </p:nvSpPr>
            <p:spPr bwMode="auto">
              <a:xfrm>
                <a:off x="1220" y="1773"/>
                <a:ext cx="1754" cy="1226"/>
              </a:xfrm>
              <a:custGeom>
                <a:avLst/>
                <a:gdLst/>
                <a:ahLst/>
                <a:cxnLst>
                  <a:cxn ang="0">
                    <a:pos x="1754" y="1190"/>
                  </a:cxn>
                  <a:cxn ang="0">
                    <a:pos x="1754" y="1190"/>
                  </a:cxn>
                  <a:cxn ang="0">
                    <a:pos x="1732" y="1198"/>
                  </a:cxn>
                  <a:cxn ang="0">
                    <a:pos x="1706" y="1206"/>
                  </a:cxn>
                  <a:cxn ang="0">
                    <a:pos x="1672" y="1214"/>
                  </a:cxn>
                  <a:cxn ang="0">
                    <a:pos x="1628" y="1220"/>
                  </a:cxn>
                  <a:cxn ang="0">
                    <a:pos x="1580" y="1224"/>
                  </a:cxn>
                  <a:cxn ang="0">
                    <a:pos x="1552" y="1226"/>
                  </a:cxn>
                  <a:cxn ang="0">
                    <a:pos x="1524" y="1226"/>
                  </a:cxn>
                  <a:cxn ang="0">
                    <a:pos x="1494" y="1224"/>
                  </a:cxn>
                  <a:cxn ang="0">
                    <a:pos x="1464" y="1222"/>
                  </a:cxn>
                  <a:cxn ang="0">
                    <a:pos x="1432" y="1216"/>
                  </a:cxn>
                  <a:cxn ang="0">
                    <a:pos x="1400" y="1210"/>
                  </a:cxn>
                  <a:cxn ang="0">
                    <a:pos x="1366" y="1202"/>
                  </a:cxn>
                  <a:cxn ang="0">
                    <a:pos x="1332" y="1190"/>
                  </a:cxn>
                  <a:cxn ang="0">
                    <a:pos x="1298" y="1178"/>
                  </a:cxn>
                  <a:cxn ang="0">
                    <a:pos x="1264" y="1162"/>
                  </a:cxn>
                  <a:cxn ang="0">
                    <a:pos x="1230" y="1144"/>
                  </a:cxn>
                  <a:cxn ang="0">
                    <a:pos x="1194" y="1122"/>
                  </a:cxn>
                  <a:cxn ang="0">
                    <a:pos x="1160" y="1096"/>
                  </a:cxn>
                  <a:cxn ang="0">
                    <a:pos x="1124" y="1070"/>
                  </a:cxn>
                  <a:cxn ang="0">
                    <a:pos x="1090" y="1038"/>
                  </a:cxn>
                  <a:cxn ang="0">
                    <a:pos x="1056" y="1002"/>
                  </a:cxn>
                  <a:cxn ang="0">
                    <a:pos x="1022" y="964"/>
                  </a:cxn>
                  <a:cxn ang="0">
                    <a:pos x="988" y="922"/>
                  </a:cxn>
                  <a:cxn ang="0">
                    <a:pos x="956" y="874"/>
                  </a:cxn>
                  <a:cxn ang="0">
                    <a:pos x="924" y="822"/>
                  </a:cxn>
                  <a:cxn ang="0">
                    <a:pos x="924" y="822"/>
                  </a:cxn>
                  <a:cxn ang="0">
                    <a:pos x="862" y="720"/>
                  </a:cxn>
                  <a:cxn ang="0">
                    <a:pos x="802" y="626"/>
                  </a:cxn>
                  <a:cxn ang="0">
                    <a:pos x="744" y="542"/>
                  </a:cxn>
                  <a:cxn ang="0">
                    <a:pos x="688" y="464"/>
                  </a:cxn>
                  <a:cxn ang="0">
                    <a:pos x="632" y="396"/>
                  </a:cxn>
                  <a:cxn ang="0">
                    <a:pos x="578" y="332"/>
                  </a:cxn>
                  <a:cxn ang="0">
                    <a:pos x="524" y="278"/>
                  </a:cxn>
                  <a:cxn ang="0">
                    <a:pos x="468" y="228"/>
                  </a:cxn>
                  <a:cxn ang="0">
                    <a:pos x="414" y="184"/>
                  </a:cxn>
                  <a:cxn ang="0">
                    <a:pos x="358" y="146"/>
                  </a:cxn>
                  <a:cxn ang="0">
                    <a:pos x="302" y="112"/>
                  </a:cxn>
                  <a:cxn ang="0">
                    <a:pos x="246" y="84"/>
                  </a:cxn>
                  <a:cxn ang="0">
                    <a:pos x="188" y="58"/>
                  </a:cxn>
                  <a:cxn ang="0">
                    <a:pos x="128" y="36"/>
                  </a:cxn>
                  <a:cxn ang="0">
                    <a:pos x="64" y="18"/>
                  </a:cxn>
                  <a:cxn ang="0">
                    <a:pos x="0" y="0"/>
                  </a:cxn>
                </a:cxnLst>
                <a:rect l="0" t="0" r="r" b="b"/>
                <a:pathLst>
                  <a:path w="1754" h="1226">
                    <a:moveTo>
                      <a:pt x="1754" y="1190"/>
                    </a:moveTo>
                    <a:lnTo>
                      <a:pt x="1754" y="1190"/>
                    </a:lnTo>
                    <a:lnTo>
                      <a:pt x="1732" y="1198"/>
                    </a:lnTo>
                    <a:lnTo>
                      <a:pt x="1706" y="1206"/>
                    </a:lnTo>
                    <a:lnTo>
                      <a:pt x="1672" y="1214"/>
                    </a:lnTo>
                    <a:lnTo>
                      <a:pt x="1628" y="1220"/>
                    </a:lnTo>
                    <a:lnTo>
                      <a:pt x="1580" y="1224"/>
                    </a:lnTo>
                    <a:lnTo>
                      <a:pt x="1552" y="1226"/>
                    </a:lnTo>
                    <a:lnTo>
                      <a:pt x="1524" y="1226"/>
                    </a:lnTo>
                    <a:lnTo>
                      <a:pt x="1494" y="1224"/>
                    </a:lnTo>
                    <a:lnTo>
                      <a:pt x="1464" y="1222"/>
                    </a:lnTo>
                    <a:lnTo>
                      <a:pt x="1432" y="1216"/>
                    </a:lnTo>
                    <a:lnTo>
                      <a:pt x="1400" y="1210"/>
                    </a:lnTo>
                    <a:lnTo>
                      <a:pt x="1366" y="1202"/>
                    </a:lnTo>
                    <a:lnTo>
                      <a:pt x="1332" y="1190"/>
                    </a:lnTo>
                    <a:lnTo>
                      <a:pt x="1298" y="1178"/>
                    </a:lnTo>
                    <a:lnTo>
                      <a:pt x="1264" y="1162"/>
                    </a:lnTo>
                    <a:lnTo>
                      <a:pt x="1230" y="1144"/>
                    </a:lnTo>
                    <a:lnTo>
                      <a:pt x="1194" y="1122"/>
                    </a:lnTo>
                    <a:lnTo>
                      <a:pt x="1160" y="1096"/>
                    </a:lnTo>
                    <a:lnTo>
                      <a:pt x="1124" y="1070"/>
                    </a:lnTo>
                    <a:lnTo>
                      <a:pt x="1090" y="1038"/>
                    </a:lnTo>
                    <a:lnTo>
                      <a:pt x="1056" y="1002"/>
                    </a:lnTo>
                    <a:lnTo>
                      <a:pt x="1022" y="964"/>
                    </a:lnTo>
                    <a:lnTo>
                      <a:pt x="988" y="922"/>
                    </a:lnTo>
                    <a:lnTo>
                      <a:pt x="956" y="874"/>
                    </a:lnTo>
                    <a:lnTo>
                      <a:pt x="924" y="822"/>
                    </a:lnTo>
                    <a:lnTo>
                      <a:pt x="924" y="822"/>
                    </a:lnTo>
                    <a:lnTo>
                      <a:pt x="862" y="720"/>
                    </a:lnTo>
                    <a:lnTo>
                      <a:pt x="802" y="626"/>
                    </a:lnTo>
                    <a:lnTo>
                      <a:pt x="744" y="542"/>
                    </a:lnTo>
                    <a:lnTo>
                      <a:pt x="688" y="464"/>
                    </a:lnTo>
                    <a:lnTo>
                      <a:pt x="632" y="396"/>
                    </a:lnTo>
                    <a:lnTo>
                      <a:pt x="578" y="332"/>
                    </a:lnTo>
                    <a:lnTo>
                      <a:pt x="524" y="278"/>
                    </a:lnTo>
                    <a:lnTo>
                      <a:pt x="468" y="228"/>
                    </a:lnTo>
                    <a:lnTo>
                      <a:pt x="414" y="184"/>
                    </a:lnTo>
                    <a:lnTo>
                      <a:pt x="358" y="146"/>
                    </a:lnTo>
                    <a:lnTo>
                      <a:pt x="302" y="112"/>
                    </a:lnTo>
                    <a:lnTo>
                      <a:pt x="246" y="84"/>
                    </a:lnTo>
                    <a:lnTo>
                      <a:pt x="188" y="58"/>
                    </a:lnTo>
                    <a:lnTo>
                      <a:pt x="128" y="36"/>
                    </a:lnTo>
                    <a:lnTo>
                      <a:pt x="64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4" name="Freeform 105"/>
              <p:cNvSpPr>
                <a:spLocks/>
              </p:cNvSpPr>
              <p:nvPr/>
            </p:nvSpPr>
            <p:spPr bwMode="auto">
              <a:xfrm>
                <a:off x="1215" y="1798"/>
                <a:ext cx="1794" cy="1173"/>
              </a:xfrm>
              <a:custGeom>
                <a:avLst/>
                <a:gdLst/>
                <a:ahLst/>
                <a:cxnLst>
                  <a:cxn ang="0">
                    <a:pos x="1794" y="1128"/>
                  </a:cxn>
                  <a:cxn ang="0">
                    <a:pos x="1794" y="1128"/>
                  </a:cxn>
                  <a:cxn ang="0">
                    <a:pos x="1772" y="1136"/>
                  </a:cxn>
                  <a:cxn ang="0">
                    <a:pos x="1746" y="1144"/>
                  </a:cxn>
                  <a:cxn ang="0">
                    <a:pos x="1712" y="1154"/>
                  </a:cxn>
                  <a:cxn ang="0">
                    <a:pos x="1670" y="1162"/>
                  </a:cxn>
                  <a:cxn ang="0">
                    <a:pos x="1620" y="1168"/>
                  </a:cxn>
                  <a:cxn ang="0">
                    <a:pos x="1592" y="1170"/>
                  </a:cxn>
                  <a:cxn ang="0">
                    <a:pos x="1564" y="1172"/>
                  </a:cxn>
                  <a:cxn ang="0">
                    <a:pos x="1534" y="1172"/>
                  </a:cxn>
                  <a:cxn ang="0">
                    <a:pos x="1504" y="1170"/>
                  </a:cxn>
                  <a:cxn ang="0">
                    <a:pos x="1472" y="1166"/>
                  </a:cxn>
                  <a:cxn ang="0">
                    <a:pos x="1440" y="1160"/>
                  </a:cxn>
                  <a:cxn ang="0">
                    <a:pos x="1406" y="1154"/>
                  </a:cxn>
                  <a:cxn ang="0">
                    <a:pos x="1372" y="1144"/>
                  </a:cxn>
                  <a:cxn ang="0">
                    <a:pos x="1338" y="1132"/>
                  </a:cxn>
                  <a:cxn ang="0">
                    <a:pos x="1302" y="1118"/>
                  </a:cxn>
                  <a:cxn ang="0">
                    <a:pos x="1266" y="1100"/>
                  </a:cxn>
                  <a:cxn ang="0">
                    <a:pos x="1230" y="1080"/>
                  </a:cxn>
                  <a:cxn ang="0">
                    <a:pos x="1194" y="1056"/>
                  </a:cxn>
                  <a:cxn ang="0">
                    <a:pos x="1158" y="1030"/>
                  </a:cxn>
                  <a:cxn ang="0">
                    <a:pos x="1124" y="1000"/>
                  </a:cxn>
                  <a:cxn ang="0">
                    <a:pos x="1088" y="966"/>
                  </a:cxn>
                  <a:cxn ang="0">
                    <a:pos x="1052" y="928"/>
                  </a:cxn>
                  <a:cxn ang="0">
                    <a:pos x="1018" y="886"/>
                  </a:cxn>
                  <a:cxn ang="0">
                    <a:pos x="984" y="840"/>
                  </a:cxn>
                  <a:cxn ang="0">
                    <a:pos x="950" y="790"/>
                  </a:cxn>
                  <a:cxn ang="0">
                    <a:pos x="950" y="790"/>
                  </a:cxn>
                  <a:cxn ang="0">
                    <a:pos x="886" y="690"/>
                  </a:cxn>
                  <a:cxn ang="0">
                    <a:pos x="824" y="598"/>
                  </a:cxn>
                  <a:cxn ang="0">
                    <a:pos x="762" y="514"/>
                  </a:cxn>
                  <a:cxn ang="0">
                    <a:pos x="704" y="438"/>
                  </a:cxn>
                  <a:cxn ang="0">
                    <a:pos x="646" y="372"/>
                  </a:cxn>
                  <a:cxn ang="0">
                    <a:pos x="588" y="310"/>
                  </a:cxn>
                  <a:cxn ang="0">
                    <a:pos x="532" y="258"/>
                  </a:cxn>
                  <a:cxn ang="0">
                    <a:pos x="476" y="210"/>
                  </a:cxn>
                  <a:cxn ang="0">
                    <a:pos x="420" y="168"/>
                  </a:cxn>
                  <a:cxn ang="0">
                    <a:pos x="364" y="132"/>
                  </a:cxn>
                  <a:cxn ang="0">
                    <a:pos x="306" y="100"/>
                  </a:cxn>
                  <a:cxn ang="0">
                    <a:pos x="248" y="74"/>
                  </a:cxn>
                  <a:cxn ang="0">
                    <a:pos x="188" y="50"/>
                  </a:cxn>
                  <a:cxn ang="0">
                    <a:pos x="128" y="30"/>
                  </a:cxn>
                  <a:cxn ang="0">
                    <a:pos x="66" y="14"/>
                  </a:cxn>
                  <a:cxn ang="0">
                    <a:pos x="0" y="0"/>
                  </a:cxn>
                </a:cxnLst>
                <a:rect l="0" t="0" r="r" b="b"/>
                <a:pathLst>
                  <a:path w="1794" h="1172">
                    <a:moveTo>
                      <a:pt x="1794" y="1128"/>
                    </a:moveTo>
                    <a:lnTo>
                      <a:pt x="1794" y="1128"/>
                    </a:lnTo>
                    <a:lnTo>
                      <a:pt x="1772" y="1136"/>
                    </a:lnTo>
                    <a:lnTo>
                      <a:pt x="1746" y="1144"/>
                    </a:lnTo>
                    <a:lnTo>
                      <a:pt x="1712" y="1154"/>
                    </a:lnTo>
                    <a:lnTo>
                      <a:pt x="1670" y="1162"/>
                    </a:lnTo>
                    <a:lnTo>
                      <a:pt x="1620" y="1168"/>
                    </a:lnTo>
                    <a:lnTo>
                      <a:pt x="1592" y="1170"/>
                    </a:lnTo>
                    <a:lnTo>
                      <a:pt x="1564" y="1172"/>
                    </a:lnTo>
                    <a:lnTo>
                      <a:pt x="1534" y="1172"/>
                    </a:lnTo>
                    <a:lnTo>
                      <a:pt x="1504" y="1170"/>
                    </a:lnTo>
                    <a:lnTo>
                      <a:pt x="1472" y="1166"/>
                    </a:lnTo>
                    <a:lnTo>
                      <a:pt x="1440" y="1160"/>
                    </a:lnTo>
                    <a:lnTo>
                      <a:pt x="1406" y="1154"/>
                    </a:lnTo>
                    <a:lnTo>
                      <a:pt x="1372" y="1144"/>
                    </a:lnTo>
                    <a:lnTo>
                      <a:pt x="1338" y="1132"/>
                    </a:lnTo>
                    <a:lnTo>
                      <a:pt x="1302" y="1118"/>
                    </a:lnTo>
                    <a:lnTo>
                      <a:pt x="1266" y="1100"/>
                    </a:lnTo>
                    <a:lnTo>
                      <a:pt x="1230" y="1080"/>
                    </a:lnTo>
                    <a:lnTo>
                      <a:pt x="1194" y="1056"/>
                    </a:lnTo>
                    <a:lnTo>
                      <a:pt x="1158" y="1030"/>
                    </a:lnTo>
                    <a:lnTo>
                      <a:pt x="1124" y="1000"/>
                    </a:lnTo>
                    <a:lnTo>
                      <a:pt x="1088" y="966"/>
                    </a:lnTo>
                    <a:lnTo>
                      <a:pt x="1052" y="928"/>
                    </a:lnTo>
                    <a:lnTo>
                      <a:pt x="1018" y="886"/>
                    </a:lnTo>
                    <a:lnTo>
                      <a:pt x="984" y="840"/>
                    </a:lnTo>
                    <a:lnTo>
                      <a:pt x="950" y="790"/>
                    </a:lnTo>
                    <a:lnTo>
                      <a:pt x="950" y="790"/>
                    </a:lnTo>
                    <a:lnTo>
                      <a:pt x="886" y="690"/>
                    </a:lnTo>
                    <a:lnTo>
                      <a:pt x="824" y="598"/>
                    </a:lnTo>
                    <a:lnTo>
                      <a:pt x="762" y="514"/>
                    </a:lnTo>
                    <a:lnTo>
                      <a:pt x="704" y="438"/>
                    </a:lnTo>
                    <a:lnTo>
                      <a:pt x="646" y="372"/>
                    </a:lnTo>
                    <a:lnTo>
                      <a:pt x="588" y="310"/>
                    </a:lnTo>
                    <a:lnTo>
                      <a:pt x="532" y="258"/>
                    </a:lnTo>
                    <a:lnTo>
                      <a:pt x="476" y="210"/>
                    </a:lnTo>
                    <a:lnTo>
                      <a:pt x="420" y="168"/>
                    </a:lnTo>
                    <a:lnTo>
                      <a:pt x="364" y="132"/>
                    </a:lnTo>
                    <a:lnTo>
                      <a:pt x="306" y="100"/>
                    </a:lnTo>
                    <a:lnTo>
                      <a:pt x="248" y="74"/>
                    </a:lnTo>
                    <a:lnTo>
                      <a:pt x="188" y="50"/>
                    </a:lnTo>
                    <a:lnTo>
                      <a:pt x="128" y="30"/>
                    </a:lnTo>
                    <a:lnTo>
                      <a:pt x="66" y="1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5" name="Freeform 106"/>
              <p:cNvSpPr>
                <a:spLocks/>
              </p:cNvSpPr>
              <p:nvPr/>
            </p:nvSpPr>
            <p:spPr bwMode="auto">
              <a:xfrm>
                <a:off x="1214" y="1822"/>
                <a:ext cx="1832" cy="1118"/>
              </a:xfrm>
              <a:custGeom>
                <a:avLst/>
                <a:gdLst/>
                <a:ahLst/>
                <a:cxnLst>
                  <a:cxn ang="0">
                    <a:pos x="1832" y="1062"/>
                  </a:cxn>
                  <a:cxn ang="0">
                    <a:pos x="1832" y="1062"/>
                  </a:cxn>
                  <a:cxn ang="0">
                    <a:pos x="1812" y="1072"/>
                  </a:cxn>
                  <a:cxn ang="0">
                    <a:pos x="1786" y="1082"/>
                  </a:cxn>
                  <a:cxn ang="0">
                    <a:pos x="1752" y="1092"/>
                  </a:cxn>
                  <a:cxn ang="0">
                    <a:pos x="1708" y="1104"/>
                  </a:cxn>
                  <a:cxn ang="0">
                    <a:pos x="1660" y="1112"/>
                  </a:cxn>
                  <a:cxn ang="0">
                    <a:pos x="1632" y="1114"/>
                  </a:cxn>
                  <a:cxn ang="0">
                    <a:pos x="1604" y="1116"/>
                  </a:cxn>
                  <a:cxn ang="0">
                    <a:pos x="1574" y="1118"/>
                  </a:cxn>
                  <a:cxn ang="0">
                    <a:pos x="1544" y="1118"/>
                  </a:cxn>
                  <a:cxn ang="0">
                    <a:pos x="1512" y="1114"/>
                  </a:cxn>
                  <a:cxn ang="0">
                    <a:pos x="1478" y="1110"/>
                  </a:cxn>
                  <a:cxn ang="0">
                    <a:pos x="1444" y="1104"/>
                  </a:cxn>
                  <a:cxn ang="0">
                    <a:pos x="1410" y="1096"/>
                  </a:cxn>
                  <a:cxn ang="0">
                    <a:pos x="1374" y="1086"/>
                  </a:cxn>
                  <a:cxn ang="0">
                    <a:pos x="1340" y="1072"/>
                  </a:cxn>
                  <a:cxn ang="0">
                    <a:pos x="1304" y="1056"/>
                  </a:cxn>
                  <a:cxn ang="0">
                    <a:pos x="1266" y="1038"/>
                  </a:cxn>
                  <a:cxn ang="0">
                    <a:pos x="1230" y="1016"/>
                  </a:cxn>
                  <a:cxn ang="0">
                    <a:pos x="1194" y="990"/>
                  </a:cxn>
                  <a:cxn ang="0">
                    <a:pos x="1156" y="962"/>
                  </a:cxn>
                  <a:cxn ang="0">
                    <a:pos x="1120" y="928"/>
                  </a:cxn>
                  <a:cxn ang="0">
                    <a:pos x="1084" y="892"/>
                  </a:cxn>
                  <a:cxn ang="0">
                    <a:pos x="1048" y="852"/>
                  </a:cxn>
                  <a:cxn ang="0">
                    <a:pos x="1012" y="806"/>
                  </a:cxn>
                  <a:cxn ang="0">
                    <a:pos x="978" y="756"/>
                  </a:cxn>
                  <a:cxn ang="0">
                    <a:pos x="978" y="756"/>
                  </a:cxn>
                  <a:cxn ang="0">
                    <a:pos x="910" y="658"/>
                  </a:cxn>
                  <a:cxn ang="0">
                    <a:pos x="844" y="568"/>
                  </a:cxn>
                  <a:cxn ang="0">
                    <a:pos x="780" y="486"/>
                  </a:cxn>
                  <a:cxn ang="0">
                    <a:pos x="718" y="414"/>
                  </a:cxn>
                  <a:cxn ang="0">
                    <a:pos x="658" y="348"/>
                  </a:cxn>
                  <a:cxn ang="0">
                    <a:pos x="600" y="290"/>
                  </a:cxn>
                  <a:cxn ang="0">
                    <a:pos x="542" y="238"/>
                  </a:cxn>
                  <a:cxn ang="0">
                    <a:pos x="484" y="192"/>
                  </a:cxn>
                  <a:cxn ang="0">
                    <a:pos x="426" y="152"/>
                  </a:cxn>
                  <a:cxn ang="0">
                    <a:pos x="368" y="118"/>
                  </a:cxn>
                  <a:cxn ang="0">
                    <a:pos x="310" y="88"/>
                  </a:cxn>
                  <a:cxn ang="0">
                    <a:pos x="252" y="64"/>
                  </a:cxn>
                  <a:cxn ang="0">
                    <a:pos x="192" y="42"/>
                  </a:cxn>
                  <a:cxn ang="0">
                    <a:pos x="130" y="26"/>
                  </a:cxn>
                  <a:cxn ang="0">
                    <a:pos x="66" y="10"/>
                  </a:cxn>
                  <a:cxn ang="0">
                    <a:pos x="0" y="0"/>
                  </a:cxn>
                </a:cxnLst>
                <a:rect l="0" t="0" r="r" b="b"/>
                <a:pathLst>
                  <a:path w="1832" h="1118">
                    <a:moveTo>
                      <a:pt x="1832" y="1062"/>
                    </a:moveTo>
                    <a:lnTo>
                      <a:pt x="1832" y="1062"/>
                    </a:lnTo>
                    <a:lnTo>
                      <a:pt x="1812" y="1072"/>
                    </a:lnTo>
                    <a:lnTo>
                      <a:pt x="1786" y="1082"/>
                    </a:lnTo>
                    <a:lnTo>
                      <a:pt x="1752" y="1092"/>
                    </a:lnTo>
                    <a:lnTo>
                      <a:pt x="1708" y="1104"/>
                    </a:lnTo>
                    <a:lnTo>
                      <a:pt x="1660" y="1112"/>
                    </a:lnTo>
                    <a:lnTo>
                      <a:pt x="1632" y="1114"/>
                    </a:lnTo>
                    <a:lnTo>
                      <a:pt x="1604" y="1116"/>
                    </a:lnTo>
                    <a:lnTo>
                      <a:pt x="1574" y="1118"/>
                    </a:lnTo>
                    <a:lnTo>
                      <a:pt x="1544" y="1118"/>
                    </a:lnTo>
                    <a:lnTo>
                      <a:pt x="1512" y="1114"/>
                    </a:lnTo>
                    <a:lnTo>
                      <a:pt x="1478" y="1110"/>
                    </a:lnTo>
                    <a:lnTo>
                      <a:pt x="1444" y="1104"/>
                    </a:lnTo>
                    <a:lnTo>
                      <a:pt x="1410" y="1096"/>
                    </a:lnTo>
                    <a:lnTo>
                      <a:pt x="1374" y="1086"/>
                    </a:lnTo>
                    <a:lnTo>
                      <a:pt x="1340" y="1072"/>
                    </a:lnTo>
                    <a:lnTo>
                      <a:pt x="1304" y="1056"/>
                    </a:lnTo>
                    <a:lnTo>
                      <a:pt x="1266" y="1038"/>
                    </a:lnTo>
                    <a:lnTo>
                      <a:pt x="1230" y="1016"/>
                    </a:lnTo>
                    <a:lnTo>
                      <a:pt x="1194" y="990"/>
                    </a:lnTo>
                    <a:lnTo>
                      <a:pt x="1156" y="962"/>
                    </a:lnTo>
                    <a:lnTo>
                      <a:pt x="1120" y="928"/>
                    </a:lnTo>
                    <a:lnTo>
                      <a:pt x="1084" y="892"/>
                    </a:lnTo>
                    <a:lnTo>
                      <a:pt x="1048" y="852"/>
                    </a:lnTo>
                    <a:lnTo>
                      <a:pt x="1012" y="806"/>
                    </a:lnTo>
                    <a:lnTo>
                      <a:pt x="978" y="756"/>
                    </a:lnTo>
                    <a:lnTo>
                      <a:pt x="978" y="756"/>
                    </a:lnTo>
                    <a:lnTo>
                      <a:pt x="910" y="658"/>
                    </a:lnTo>
                    <a:lnTo>
                      <a:pt x="844" y="568"/>
                    </a:lnTo>
                    <a:lnTo>
                      <a:pt x="780" y="486"/>
                    </a:lnTo>
                    <a:lnTo>
                      <a:pt x="718" y="414"/>
                    </a:lnTo>
                    <a:lnTo>
                      <a:pt x="658" y="348"/>
                    </a:lnTo>
                    <a:lnTo>
                      <a:pt x="600" y="290"/>
                    </a:lnTo>
                    <a:lnTo>
                      <a:pt x="542" y="238"/>
                    </a:lnTo>
                    <a:lnTo>
                      <a:pt x="484" y="192"/>
                    </a:lnTo>
                    <a:lnTo>
                      <a:pt x="426" y="152"/>
                    </a:lnTo>
                    <a:lnTo>
                      <a:pt x="368" y="118"/>
                    </a:lnTo>
                    <a:lnTo>
                      <a:pt x="310" y="88"/>
                    </a:lnTo>
                    <a:lnTo>
                      <a:pt x="252" y="64"/>
                    </a:lnTo>
                    <a:lnTo>
                      <a:pt x="192" y="42"/>
                    </a:lnTo>
                    <a:lnTo>
                      <a:pt x="130" y="26"/>
                    </a:lnTo>
                    <a:lnTo>
                      <a:pt x="66" y="1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6" name="Freeform 107"/>
              <p:cNvSpPr>
                <a:spLocks/>
              </p:cNvSpPr>
              <p:nvPr/>
            </p:nvSpPr>
            <p:spPr bwMode="auto">
              <a:xfrm>
                <a:off x="1215" y="1849"/>
                <a:ext cx="1869" cy="1063"/>
              </a:xfrm>
              <a:custGeom>
                <a:avLst/>
                <a:gdLst/>
                <a:ahLst/>
                <a:cxnLst>
                  <a:cxn ang="0">
                    <a:pos x="1870" y="998"/>
                  </a:cxn>
                  <a:cxn ang="0">
                    <a:pos x="1870" y="998"/>
                  </a:cxn>
                  <a:cxn ang="0">
                    <a:pos x="1848" y="1008"/>
                  </a:cxn>
                  <a:cxn ang="0">
                    <a:pos x="1822" y="1018"/>
                  </a:cxn>
                  <a:cxn ang="0">
                    <a:pos x="1788" y="1032"/>
                  </a:cxn>
                  <a:cxn ang="0">
                    <a:pos x="1746" y="1044"/>
                  </a:cxn>
                  <a:cxn ang="0">
                    <a:pos x="1696" y="1054"/>
                  </a:cxn>
                  <a:cxn ang="0">
                    <a:pos x="1670" y="1058"/>
                  </a:cxn>
                  <a:cxn ang="0">
                    <a:pos x="1642" y="1062"/>
                  </a:cxn>
                  <a:cxn ang="0">
                    <a:pos x="1612" y="1064"/>
                  </a:cxn>
                  <a:cxn ang="0">
                    <a:pos x="1580" y="1064"/>
                  </a:cxn>
                  <a:cxn ang="0">
                    <a:pos x="1548" y="1062"/>
                  </a:cxn>
                  <a:cxn ang="0">
                    <a:pos x="1516" y="1060"/>
                  </a:cxn>
                  <a:cxn ang="0">
                    <a:pos x="1482" y="1056"/>
                  </a:cxn>
                  <a:cxn ang="0">
                    <a:pos x="1446" y="1048"/>
                  </a:cxn>
                  <a:cxn ang="0">
                    <a:pos x="1410" y="1040"/>
                  </a:cxn>
                  <a:cxn ang="0">
                    <a:pos x="1374" y="1028"/>
                  </a:cxn>
                  <a:cxn ang="0">
                    <a:pos x="1338" y="1012"/>
                  </a:cxn>
                  <a:cxn ang="0">
                    <a:pos x="1300" y="996"/>
                  </a:cxn>
                  <a:cxn ang="0">
                    <a:pos x="1264" y="974"/>
                  </a:cxn>
                  <a:cxn ang="0">
                    <a:pos x="1226" y="950"/>
                  </a:cxn>
                  <a:cxn ang="0">
                    <a:pos x="1188" y="922"/>
                  </a:cxn>
                  <a:cxn ang="0">
                    <a:pos x="1150" y="892"/>
                  </a:cxn>
                  <a:cxn ang="0">
                    <a:pos x="1112" y="856"/>
                  </a:cxn>
                  <a:cxn ang="0">
                    <a:pos x="1076" y="816"/>
                  </a:cxn>
                  <a:cxn ang="0">
                    <a:pos x="1038" y="772"/>
                  </a:cxn>
                  <a:cxn ang="0">
                    <a:pos x="1002" y="724"/>
                  </a:cxn>
                  <a:cxn ang="0">
                    <a:pos x="1002" y="724"/>
                  </a:cxn>
                  <a:cxn ang="0">
                    <a:pos x="930" y="628"/>
                  </a:cxn>
                  <a:cxn ang="0">
                    <a:pos x="862" y="540"/>
                  </a:cxn>
                  <a:cxn ang="0">
                    <a:pos x="796" y="460"/>
                  </a:cxn>
                  <a:cxn ang="0">
                    <a:pos x="732" y="388"/>
                  </a:cxn>
                  <a:cxn ang="0">
                    <a:pos x="670" y="324"/>
                  </a:cxn>
                  <a:cxn ang="0">
                    <a:pos x="610" y="268"/>
                  </a:cxn>
                  <a:cxn ang="0">
                    <a:pos x="550" y="218"/>
                  </a:cxn>
                  <a:cxn ang="0">
                    <a:pos x="490" y="174"/>
                  </a:cxn>
                  <a:cxn ang="0">
                    <a:pos x="432" y="138"/>
                  </a:cxn>
                  <a:cxn ang="0">
                    <a:pos x="372" y="104"/>
                  </a:cxn>
                  <a:cxn ang="0">
                    <a:pos x="314" y="78"/>
                  </a:cxn>
                  <a:cxn ang="0">
                    <a:pos x="254" y="54"/>
                  </a:cxn>
                  <a:cxn ang="0">
                    <a:pos x="192" y="36"/>
                  </a:cxn>
                  <a:cxn ang="0">
                    <a:pos x="130" y="20"/>
                  </a:cxn>
                  <a:cxn ang="0">
                    <a:pos x="66" y="10"/>
                  </a:cxn>
                  <a:cxn ang="0">
                    <a:pos x="0" y="0"/>
                  </a:cxn>
                </a:cxnLst>
                <a:rect l="0" t="0" r="r" b="b"/>
                <a:pathLst>
                  <a:path w="1870" h="1064">
                    <a:moveTo>
                      <a:pt x="1870" y="998"/>
                    </a:moveTo>
                    <a:lnTo>
                      <a:pt x="1870" y="998"/>
                    </a:lnTo>
                    <a:lnTo>
                      <a:pt x="1848" y="1008"/>
                    </a:lnTo>
                    <a:lnTo>
                      <a:pt x="1822" y="1018"/>
                    </a:lnTo>
                    <a:lnTo>
                      <a:pt x="1788" y="1032"/>
                    </a:lnTo>
                    <a:lnTo>
                      <a:pt x="1746" y="1044"/>
                    </a:lnTo>
                    <a:lnTo>
                      <a:pt x="1696" y="1054"/>
                    </a:lnTo>
                    <a:lnTo>
                      <a:pt x="1670" y="1058"/>
                    </a:lnTo>
                    <a:lnTo>
                      <a:pt x="1642" y="1062"/>
                    </a:lnTo>
                    <a:lnTo>
                      <a:pt x="1612" y="1064"/>
                    </a:lnTo>
                    <a:lnTo>
                      <a:pt x="1580" y="1064"/>
                    </a:lnTo>
                    <a:lnTo>
                      <a:pt x="1548" y="1062"/>
                    </a:lnTo>
                    <a:lnTo>
                      <a:pt x="1516" y="1060"/>
                    </a:lnTo>
                    <a:lnTo>
                      <a:pt x="1482" y="1056"/>
                    </a:lnTo>
                    <a:lnTo>
                      <a:pt x="1446" y="1048"/>
                    </a:lnTo>
                    <a:lnTo>
                      <a:pt x="1410" y="1040"/>
                    </a:lnTo>
                    <a:lnTo>
                      <a:pt x="1374" y="1028"/>
                    </a:lnTo>
                    <a:lnTo>
                      <a:pt x="1338" y="1012"/>
                    </a:lnTo>
                    <a:lnTo>
                      <a:pt x="1300" y="996"/>
                    </a:lnTo>
                    <a:lnTo>
                      <a:pt x="1264" y="974"/>
                    </a:lnTo>
                    <a:lnTo>
                      <a:pt x="1226" y="950"/>
                    </a:lnTo>
                    <a:lnTo>
                      <a:pt x="1188" y="922"/>
                    </a:lnTo>
                    <a:lnTo>
                      <a:pt x="1150" y="892"/>
                    </a:lnTo>
                    <a:lnTo>
                      <a:pt x="1112" y="856"/>
                    </a:lnTo>
                    <a:lnTo>
                      <a:pt x="1076" y="816"/>
                    </a:lnTo>
                    <a:lnTo>
                      <a:pt x="1038" y="772"/>
                    </a:lnTo>
                    <a:lnTo>
                      <a:pt x="1002" y="724"/>
                    </a:lnTo>
                    <a:lnTo>
                      <a:pt x="1002" y="724"/>
                    </a:lnTo>
                    <a:lnTo>
                      <a:pt x="930" y="628"/>
                    </a:lnTo>
                    <a:lnTo>
                      <a:pt x="862" y="540"/>
                    </a:lnTo>
                    <a:lnTo>
                      <a:pt x="796" y="460"/>
                    </a:lnTo>
                    <a:lnTo>
                      <a:pt x="732" y="388"/>
                    </a:lnTo>
                    <a:lnTo>
                      <a:pt x="670" y="324"/>
                    </a:lnTo>
                    <a:lnTo>
                      <a:pt x="610" y="268"/>
                    </a:lnTo>
                    <a:lnTo>
                      <a:pt x="550" y="218"/>
                    </a:lnTo>
                    <a:lnTo>
                      <a:pt x="490" y="174"/>
                    </a:lnTo>
                    <a:lnTo>
                      <a:pt x="432" y="138"/>
                    </a:lnTo>
                    <a:lnTo>
                      <a:pt x="372" y="104"/>
                    </a:lnTo>
                    <a:lnTo>
                      <a:pt x="314" y="78"/>
                    </a:lnTo>
                    <a:lnTo>
                      <a:pt x="254" y="54"/>
                    </a:lnTo>
                    <a:lnTo>
                      <a:pt x="192" y="36"/>
                    </a:lnTo>
                    <a:lnTo>
                      <a:pt x="130" y="20"/>
                    </a:lnTo>
                    <a:lnTo>
                      <a:pt x="66" y="1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7" name="Freeform 108"/>
              <p:cNvSpPr>
                <a:spLocks/>
              </p:cNvSpPr>
              <p:nvPr/>
            </p:nvSpPr>
            <p:spPr bwMode="auto">
              <a:xfrm>
                <a:off x="1214" y="1876"/>
                <a:ext cx="1905" cy="1009"/>
              </a:xfrm>
              <a:custGeom>
                <a:avLst/>
                <a:gdLst/>
                <a:ahLst/>
                <a:cxnLst>
                  <a:cxn ang="0">
                    <a:pos x="1904" y="930"/>
                  </a:cxn>
                  <a:cxn ang="0">
                    <a:pos x="1904" y="930"/>
                  </a:cxn>
                  <a:cxn ang="0">
                    <a:pos x="1884" y="942"/>
                  </a:cxn>
                  <a:cxn ang="0">
                    <a:pos x="1858" y="954"/>
                  </a:cxn>
                  <a:cxn ang="0">
                    <a:pos x="1824" y="968"/>
                  </a:cxn>
                  <a:cxn ang="0">
                    <a:pos x="1782" y="982"/>
                  </a:cxn>
                  <a:cxn ang="0">
                    <a:pos x="1734" y="994"/>
                  </a:cxn>
                  <a:cxn ang="0">
                    <a:pos x="1708" y="1000"/>
                  </a:cxn>
                  <a:cxn ang="0">
                    <a:pos x="1678" y="1004"/>
                  </a:cxn>
                  <a:cxn ang="0">
                    <a:pos x="1648" y="1006"/>
                  </a:cxn>
                  <a:cxn ang="0">
                    <a:pos x="1618" y="1008"/>
                  </a:cxn>
                  <a:cxn ang="0">
                    <a:pos x="1586" y="1008"/>
                  </a:cxn>
                  <a:cxn ang="0">
                    <a:pos x="1552" y="1008"/>
                  </a:cxn>
                  <a:cxn ang="0">
                    <a:pos x="1518" y="1004"/>
                  </a:cxn>
                  <a:cxn ang="0">
                    <a:pos x="1482" y="998"/>
                  </a:cxn>
                  <a:cxn ang="0">
                    <a:pos x="1446" y="990"/>
                  </a:cxn>
                  <a:cxn ang="0">
                    <a:pos x="1410" y="980"/>
                  </a:cxn>
                  <a:cxn ang="0">
                    <a:pos x="1372" y="966"/>
                  </a:cxn>
                  <a:cxn ang="0">
                    <a:pos x="1336" y="950"/>
                  </a:cxn>
                  <a:cxn ang="0">
                    <a:pos x="1298" y="932"/>
                  </a:cxn>
                  <a:cxn ang="0">
                    <a:pos x="1258" y="908"/>
                  </a:cxn>
                  <a:cxn ang="0">
                    <a:pos x="1220" y="882"/>
                  </a:cxn>
                  <a:cxn ang="0">
                    <a:pos x="1182" y="852"/>
                  </a:cxn>
                  <a:cxn ang="0">
                    <a:pos x="1142" y="818"/>
                  </a:cxn>
                  <a:cxn ang="0">
                    <a:pos x="1104" y="780"/>
                  </a:cxn>
                  <a:cxn ang="0">
                    <a:pos x="1066" y="736"/>
                  </a:cxn>
                  <a:cxn ang="0">
                    <a:pos x="1028" y="690"/>
                  </a:cxn>
                  <a:cxn ang="0">
                    <a:pos x="1028" y="690"/>
                  </a:cxn>
                  <a:cxn ang="0">
                    <a:pos x="954" y="594"/>
                  </a:cxn>
                  <a:cxn ang="0">
                    <a:pos x="882" y="508"/>
                  </a:cxn>
                  <a:cxn ang="0">
                    <a:pos x="814" y="432"/>
                  </a:cxn>
                  <a:cxn ang="0">
                    <a:pos x="748" y="362"/>
                  </a:cxn>
                  <a:cxn ang="0">
                    <a:pos x="682" y="300"/>
                  </a:cxn>
                  <a:cxn ang="0">
                    <a:pos x="620" y="246"/>
                  </a:cxn>
                  <a:cxn ang="0">
                    <a:pos x="558" y="198"/>
                  </a:cxn>
                  <a:cxn ang="0">
                    <a:pos x="498" y="156"/>
                  </a:cxn>
                  <a:cxn ang="0">
                    <a:pos x="438" y="122"/>
                  </a:cxn>
                  <a:cxn ang="0">
                    <a:pos x="378" y="92"/>
                  </a:cxn>
                  <a:cxn ang="0">
                    <a:pos x="318" y="66"/>
                  </a:cxn>
                  <a:cxn ang="0">
                    <a:pos x="256" y="46"/>
                  </a:cxn>
                  <a:cxn ang="0">
                    <a:pos x="196" y="30"/>
                  </a:cxn>
                  <a:cxn ang="0">
                    <a:pos x="132" y="16"/>
                  </a:cxn>
                  <a:cxn ang="0">
                    <a:pos x="68" y="8"/>
                  </a:cxn>
                  <a:cxn ang="0">
                    <a:pos x="0" y="0"/>
                  </a:cxn>
                </a:cxnLst>
                <a:rect l="0" t="0" r="r" b="b"/>
                <a:pathLst>
                  <a:path w="1904" h="1008">
                    <a:moveTo>
                      <a:pt x="1904" y="930"/>
                    </a:moveTo>
                    <a:lnTo>
                      <a:pt x="1904" y="930"/>
                    </a:lnTo>
                    <a:lnTo>
                      <a:pt x="1884" y="942"/>
                    </a:lnTo>
                    <a:lnTo>
                      <a:pt x="1858" y="954"/>
                    </a:lnTo>
                    <a:lnTo>
                      <a:pt x="1824" y="968"/>
                    </a:lnTo>
                    <a:lnTo>
                      <a:pt x="1782" y="982"/>
                    </a:lnTo>
                    <a:lnTo>
                      <a:pt x="1734" y="994"/>
                    </a:lnTo>
                    <a:lnTo>
                      <a:pt x="1708" y="1000"/>
                    </a:lnTo>
                    <a:lnTo>
                      <a:pt x="1678" y="1004"/>
                    </a:lnTo>
                    <a:lnTo>
                      <a:pt x="1648" y="1006"/>
                    </a:lnTo>
                    <a:lnTo>
                      <a:pt x="1618" y="1008"/>
                    </a:lnTo>
                    <a:lnTo>
                      <a:pt x="1586" y="1008"/>
                    </a:lnTo>
                    <a:lnTo>
                      <a:pt x="1552" y="1008"/>
                    </a:lnTo>
                    <a:lnTo>
                      <a:pt x="1518" y="1004"/>
                    </a:lnTo>
                    <a:lnTo>
                      <a:pt x="1482" y="998"/>
                    </a:lnTo>
                    <a:lnTo>
                      <a:pt x="1446" y="990"/>
                    </a:lnTo>
                    <a:lnTo>
                      <a:pt x="1410" y="980"/>
                    </a:lnTo>
                    <a:lnTo>
                      <a:pt x="1372" y="966"/>
                    </a:lnTo>
                    <a:lnTo>
                      <a:pt x="1336" y="950"/>
                    </a:lnTo>
                    <a:lnTo>
                      <a:pt x="1298" y="932"/>
                    </a:lnTo>
                    <a:lnTo>
                      <a:pt x="1258" y="908"/>
                    </a:lnTo>
                    <a:lnTo>
                      <a:pt x="1220" y="882"/>
                    </a:lnTo>
                    <a:lnTo>
                      <a:pt x="1182" y="852"/>
                    </a:lnTo>
                    <a:lnTo>
                      <a:pt x="1142" y="818"/>
                    </a:lnTo>
                    <a:lnTo>
                      <a:pt x="1104" y="780"/>
                    </a:lnTo>
                    <a:lnTo>
                      <a:pt x="1066" y="736"/>
                    </a:lnTo>
                    <a:lnTo>
                      <a:pt x="1028" y="690"/>
                    </a:lnTo>
                    <a:lnTo>
                      <a:pt x="1028" y="690"/>
                    </a:lnTo>
                    <a:lnTo>
                      <a:pt x="954" y="594"/>
                    </a:lnTo>
                    <a:lnTo>
                      <a:pt x="882" y="508"/>
                    </a:lnTo>
                    <a:lnTo>
                      <a:pt x="814" y="432"/>
                    </a:lnTo>
                    <a:lnTo>
                      <a:pt x="748" y="362"/>
                    </a:lnTo>
                    <a:lnTo>
                      <a:pt x="682" y="300"/>
                    </a:lnTo>
                    <a:lnTo>
                      <a:pt x="620" y="246"/>
                    </a:lnTo>
                    <a:lnTo>
                      <a:pt x="558" y="198"/>
                    </a:lnTo>
                    <a:lnTo>
                      <a:pt x="498" y="156"/>
                    </a:lnTo>
                    <a:lnTo>
                      <a:pt x="438" y="122"/>
                    </a:lnTo>
                    <a:lnTo>
                      <a:pt x="378" y="92"/>
                    </a:lnTo>
                    <a:lnTo>
                      <a:pt x="318" y="66"/>
                    </a:lnTo>
                    <a:lnTo>
                      <a:pt x="256" y="46"/>
                    </a:lnTo>
                    <a:lnTo>
                      <a:pt x="196" y="30"/>
                    </a:lnTo>
                    <a:lnTo>
                      <a:pt x="132" y="16"/>
                    </a:lnTo>
                    <a:lnTo>
                      <a:pt x="68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8" name="Freeform 109"/>
              <p:cNvSpPr>
                <a:spLocks/>
              </p:cNvSpPr>
              <p:nvPr/>
            </p:nvSpPr>
            <p:spPr bwMode="auto">
              <a:xfrm>
                <a:off x="1219" y="1910"/>
                <a:ext cx="1937" cy="953"/>
              </a:xfrm>
              <a:custGeom>
                <a:avLst/>
                <a:gdLst/>
                <a:ahLst/>
                <a:cxnLst>
                  <a:cxn ang="0">
                    <a:pos x="1936" y="862"/>
                  </a:cxn>
                  <a:cxn ang="0">
                    <a:pos x="1936" y="862"/>
                  </a:cxn>
                  <a:cxn ang="0">
                    <a:pos x="1916" y="874"/>
                  </a:cxn>
                  <a:cxn ang="0">
                    <a:pos x="1890" y="886"/>
                  </a:cxn>
                  <a:cxn ang="0">
                    <a:pos x="1858" y="902"/>
                  </a:cxn>
                  <a:cxn ang="0">
                    <a:pos x="1816" y="918"/>
                  </a:cxn>
                  <a:cxn ang="0">
                    <a:pos x="1768" y="932"/>
                  </a:cxn>
                  <a:cxn ang="0">
                    <a:pos x="1740" y="938"/>
                  </a:cxn>
                  <a:cxn ang="0">
                    <a:pos x="1712" y="944"/>
                  </a:cxn>
                  <a:cxn ang="0">
                    <a:pos x="1682" y="948"/>
                  </a:cxn>
                  <a:cxn ang="0">
                    <a:pos x="1652" y="952"/>
                  </a:cxn>
                  <a:cxn ang="0">
                    <a:pos x="1618" y="952"/>
                  </a:cxn>
                  <a:cxn ang="0">
                    <a:pos x="1586" y="952"/>
                  </a:cxn>
                  <a:cxn ang="0">
                    <a:pos x="1550" y="950"/>
                  </a:cxn>
                  <a:cxn ang="0">
                    <a:pos x="1516" y="946"/>
                  </a:cxn>
                  <a:cxn ang="0">
                    <a:pos x="1480" y="940"/>
                  </a:cxn>
                  <a:cxn ang="0">
                    <a:pos x="1442" y="930"/>
                  </a:cxn>
                  <a:cxn ang="0">
                    <a:pos x="1404" y="918"/>
                  </a:cxn>
                  <a:cxn ang="0">
                    <a:pos x="1366" y="904"/>
                  </a:cxn>
                  <a:cxn ang="0">
                    <a:pos x="1328" y="886"/>
                  </a:cxn>
                  <a:cxn ang="0">
                    <a:pos x="1288" y="864"/>
                  </a:cxn>
                  <a:cxn ang="0">
                    <a:pos x="1248" y="840"/>
                  </a:cxn>
                  <a:cxn ang="0">
                    <a:pos x="1208" y="810"/>
                  </a:cxn>
                  <a:cxn ang="0">
                    <a:pos x="1168" y="778"/>
                  </a:cxn>
                  <a:cxn ang="0">
                    <a:pos x="1128" y="740"/>
                  </a:cxn>
                  <a:cxn ang="0">
                    <a:pos x="1090" y="700"/>
                  </a:cxn>
                  <a:cxn ang="0">
                    <a:pos x="1050" y="654"/>
                  </a:cxn>
                  <a:cxn ang="0">
                    <a:pos x="1050" y="654"/>
                  </a:cxn>
                  <a:cxn ang="0">
                    <a:pos x="972" y="560"/>
                  </a:cxn>
                  <a:cxn ang="0">
                    <a:pos x="898" y="478"/>
                  </a:cxn>
                  <a:cxn ang="0">
                    <a:pos x="828" y="402"/>
                  </a:cxn>
                  <a:cxn ang="0">
                    <a:pos x="758" y="336"/>
                  </a:cxn>
                  <a:cxn ang="0">
                    <a:pos x="692" y="276"/>
                  </a:cxn>
                  <a:cxn ang="0">
                    <a:pos x="628" y="224"/>
                  </a:cxn>
                  <a:cxn ang="0">
                    <a:pos x="564" y="178"/>
                  </a:cxn>
                  <a:cxn ang="0">
                    <a:pos x="502" y="138"/>
                  </a:cxn>
                  <a:cxn ang="0">
                    <a:pos x="442" y="104"/>
                  </a:cxn>
                  <a:cxn ang="0">
                    <a:pos x="380" y="76"/>
                  </a:cxn>
                  <a:cxn ang="0">
                    <a:pos x="320" y="54"/>
                  </a:cxn>
                  <a:cxn ang="0">
                    <a:pos x="258" y="36"/>
                  </a:cxn>
                  <a:cxn ang="0">
                    <a:pos x="196" y="22"/>
                  </a:cxn>
                  <a:cxn ang="0">
                    <a:pos x="132" y="12"/>
                  </a:cxn>
                  <a:cxn ang="0">
                    <a:pos x="66" y="4"/>
                  </a:cxn>
                  <a:cxn ang="0">
                    <a:pos x="0" y="0"/>
                  </a:cxn>
                </a:cxnLst>
                <a:rect l="0" t="0" r="r" b="b"/>
                <a:pathLst>
                  <a:path w="1936" h="952">
                    <a:moveTo>
                      <a:pt x="1936" y="862"/>
                    </a:moveTo>
                    <a:lnTo>
                      <a:pt x="1936" y="862"/>
                    </a:lnTo>
                    <a:lnTo>
                      <a:pt x="1916" y="874"/>
                    </a:lnTo>
                    <a:lnTo>
                      <a:pt x="1890" y="886"/>
                    </a:lnTo>
                    <a:lnTo>
                      <a:pt x="1858" y="902"/>
                    </a:lnTo>
                    <a:lnTo>
                      <a:pt x="1816" y="918"/>
                    </a:lnTo>
                    <a:lnTo>
                      <a:pt x="1768" y="932"/>
                    </a:lnTo>
                    <a:lnTo>
                      <a:pt x="1740" y="938"/>
                    </a:lnTo>
                    <a:lnTo>
                      <a:pt x="1712" y="944"/>
                    </a:lnTo>
                    <a:lnTo>
                      <a:pt x="1682" y="948"/>
                    </a:lnTo>
                    <a:lnTo>
                      <a:pt x="1652" y="952"/>
                    </a:lnTo>
                    <a:lnTo>
                      <a:pt x="1618" y="952"/>
                    </a:lnTo>
                    <a:lnTo>
                      <a:pt x="1586" y="952"/>
                    </a:lnTo>
                    <a:lnTo>
                      <a:pt x="1550" y="950"/>
                    </a:lnTo>
                    <a:lnTo>
                      <a:pt x="1516" y="946"/>
                    </a:lnTo>
                    <a:lnTo>
                      <a:pt x="1480" y="940"/>
                    </a:lnTo>
                    <a:lnTo>
                      <a:pt x="1442" y="930"/>
                    </a:lnTo>
                    <a:lnTo>
                      <a:pt x="1404" y="918"/>
                    </a:lnTo>
                    <a:lnTo>
                      <a:pt x="1366" y="904"/>
                    </a:lnTo>
                    <a:lnTo>
                      <a:pt x="1328" y="886"/>
                    </a:lnTo>
                    <a:lnTo>
                      <a:pt x="1288" y="864"/>
                    </a:lnTo>
                    <a:lnTo>
                      <a:pt x="1248" y="840"/>
                    </a:lnTo>
                    <a:lnTo>
                      <a:pt x="1208" y="810"/>
                    </a:lnTo>
                    <a:lnTo>
                      <a:pt x="1168" y="778"/>
                    </a:lnTo>
                    <a:lnTo>
                      <a:pt x="1128" y="740"/>
                    </a:lnTo>
                    <a:lnTo>
                      <a:pt x="1090" y="700"/>
                    </a:lnTo>
                    <a:lnTo>
                      <a:pt x="1050" y="654"/>
                    </a:lnTo>
                    <a:lnTo>
                      <a:pt x="1050" y="654"/>
                    </a:lnTo>
                    <a:lnTo>
                      <a:pt x="972" y="560"/>
                    </a:lnTo>
                    <a:lnTo>
                      <a:pt x="898" y="478"/>
                    </a:lnTo>
                    <a:lnTo>
                      <a:pt x="828" y="402"/>
                    </a:lnTo>
                    <a:lnTo>
                      <a:pt x="758" y="336"/>
                    </a:lnTo>
                    <a:lnTo>
                      <a:pt x="692" y="276"/>
                    </a:lnTo>
                    <a:lnTo>
                      <a:pt x="628" y="224"/>
                    </a:lnTo>
                    <a:lnTo>
                      <a:pt x="564" y="178"/>
                    </a:lnTo>
                    <a:lnTo>
                      <a:pt x="502" y="138"/>
                    </a:lnTo>
                    <a:lnTo>
                      <a:pt x="442" y="104"/>
                    </a:lnTo>
                    <a:lnTo>
                      <a:pt x="380" y="76"/>
                    </a:lnTo>
                    <a:lnTo>
                      <a:pt x="320" y="54"/>
                    </a:lnTo>
                    <a:lnTo>
                      <a:pt x="258" y="36"/>
                    </a:lnTo>
                    <a:lnTo>
                      <a:pt x="196" y="22"/>
                    </a:lnTo>
                    <a:lnTo>
                      <a:pt x="132" y="12"/>
                    </a:lnTo>
                    <a:lnTo>
                      <a:pt x="66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9" name="Freeform 110"/>
              <p:cNvSpPr>
                <a:spLocks/>
              </p:cNvSpPr>
              <p:nvPr/>
            </p:nvSpPr>
            <p:spPr bwMode="auto">
              <a:xfrm>
                <a:off x="1222" y="1940"/>
                <a:ext cx="1969" cy="896"/>
              </a:xfrm>
              <a:custGeom>
                <a:avLst/>
                <a:gdLst/>
                <a:ahLst/>
                <a:cxnLst>
                  <a:cxn ang="0">
                    <a:pos x="1968" y="790"/>
                  </a:cxn>
                  <a:cxn ang="0">
                    <a:pos x="1968" y="790"/>
                  </a:cxn>
                  <a:cxn ang="0">
                    <a:pos x="1948" y="802"/>
                  </a:cxn>
                  <a:cxn ang="0">
                    <a:pos x="1922" y="816"/>
                  </a:cxn>
                  <a:cxn ang="0">
                    <a:pos x="1890" y="834"/>
                  </a:cxn>
                  <a:cxn ang="0">
                    <a:pos x="1848" y="850"/>
                  </a:cxn>
                  <a:cxn ang="0">
                    <a:pos x="1800" y="868"/>
                  </a:cxn>
                  <a:cxn ang="0">
                    <a:pos x="1774" y="874"/>
                  </a:cxn>
                  <a:cxn ang="0">
                    <a:pos x="1746" y="882"/>
                  </a:cxn>
                  <a:cxn ang="0">
                    <a:pos x="1716" y="888"/>
                  </a:cxn>
                  <a:cxn ang="0">
                    <a:pos x="1684" y="892"/>
                  </a:cxn>
                  <a:cxn ang="0">
                    <a:pos x="1652" y="894"/>
                  </a:cxn>
                  <a:cxn ang="0">
                    <a:pos x="1618" y="896"/>
                  </a:cxn>
                  <a:cxn ang="0">
                    <a:pos x="1584" y="894"/>
                  </a:cxn>
                  <a:cxn ang="0">
                    <a:pos x="1548" y="892"/>
                  </a:cxn>
                  <a:cxn ang="0">
                    <a:pos x="1512" y="886"/>
                  </a:cxn>
                  <a:cxn ang="0">
                    <a:pos x="1474" y="880"/>
                  </a:cxn>
                  <a:cxn ang="0">
                    <a:pos x="1436" y="868"/>
                  </a:cxn>
                  <a:cxn ang="0">
                    <a:pos x="1398" y="856"/>
                  </a:cxn>
                  <a:cxn ang="0">
                    <a:pos x="1358" y="838"/>
                  </a:cxn>
                  <a:cxn ang="0">
                    <a:pos x="1318" y="818"/>
                  </a:cxn>
                  <a:cxn ang="0">
                    <a:pos x="1278" y="796"/>
                  </a:cxn>
                  <a:cxn ang="0">
                    <a:pos x="1236" y="768"/>
                  </a:cxn>
                  <a:cxn ang="0">
                    <a:pos x="1196" y="736"/>
                  </a:cxn>
                  <a:cxn ang="0">
                    <a:pos x="1154" y="700"/>
                  </a:cxn>
                  <a:cxn ang="0">
                    <a:pos x="1114" y="660"/>
                  </a:cxn>
                  <a:cxn ang="0">
                    <a:pos x="1072" y="616"/>
                  </a:cxn>
                  <a:cxn ang="0">
                    <a:pos x="1072" y="616"/>
                  </a:cxn>
                  <a:cxn ang="0">
                    <a:pos x="992" y="526"/>
                  </a:cxn>
                  <a:cxn ang="0">
                    <a:pos x="916" y="444"/>
                  </a:cxn>
                  <a:cxn ang="0">
                    <a:pos x="842" y="372"/>
                  </a:cxn>
                  <a:cxn ang="0">
                    <a:pos x="770" y="306"/>
                  </a:cxn>
                  <a:cxn ang="0">
                    <a:pos x="702" y="250"/>
                  </a:cxn>
                  <a:cxn ang="0">
                    <a:pos x="636" y="200"/>
                  </a:cxn>
                  <a:cxn ang="0">
                    <a:pos x="572" y="156"/>
                  </a:cxn>
                  <a:cxn ang="0">
                    <a:pos x="508" y="118"/>
                  </a:cxn>
                  <a:cxn ang="0">
                    <a:pos x="476" y="102"/>
                  </a:cxn>
                  <a:cxn ang="0">
                    <a:pos x="446" y="88"/>
                  </a:cxn>
                  <a:cxn ang="0">
                    <a:pos x="414" y="74"/>
                  </a:cxn>
                  <a:cxn ang="0">
                    <a:pos x="384" y="62"/>
                  </a:cxn>
                  <a:cxn ang="0">
                    <a:pos x="322" y="42"/>
                  </a:cxn>
                  <a:cxn ang="0">
                    <a:pos x="260" y="26"/>
                  </a:cxn>
                  <a:cxn ang="0">
                    <a:pos x="196" y="14"/>
                  </a:cxn>
                  <a:cxn ang="0">
                    <a:pos x="132" y="6"/>
                  </a:cxn>
                  <a:cxn ang="0">
                    <a:pos x="68" y="2"/>
                  </a:cxn>
                  <a:cxn ang="0">
                    <a:pos x="0" y="0"/>
                  </a:cxn>
                </a:cxnLst>
                <a:rect l="0" t="0" r="r" b="b"/>
                <a:pathLst>
                  <a:path w="1968" h="896">
                    <a:moveTo>
                      <a:pt x="1968" y="790"/>
                    </a:moveTo>
                    <a:lnTo>
                      <a:pt x="1968" y="790"/>
                    </a:lnTo>
                    <a:lnTo>
                      <a:pt x="1948" y="802"/>
                    </a:lnTo>
                    <a:lnTo>
                      <a:pt x="1922" y="816"/>
                    </a:lnTo>
                    <a:lnTo>
                      <a:pt x="1890" y="834"/>
                    </a:lnTo>
                    <a:lnTo>
                      <a:pt x="1848" y="850"/>
                    </a:lnTo>
                    <a:lnTo>
                      <a:pt x="1800" y="868"/>
                    </a:lnTo>
                    <a:lnTo>
                      <a:pt x="1774" y="874"/>
                    </a:lnTo>
                    <a:lnTo>
                      <a:pt x="1746" y="882"/>
                    </a:lnTo>
                    <a:lnTo>
                      <a:pt x="1716" y="888"/>
                    </a:lnTo>
                    <a:lnTo>
                      <a:pt x="1684" y="892"/>
                    </a:lnTo>
                    <a:lnTo>
                      <a:pt x="1652" y="894"/>
                    </a:lnTo>
                    <a:lnTo>
                      <a:pt x="1618" y="896"/>
                    </a:lnTo>
                    <a:lnTo>
                      <a:pt x="1584" y="894"/>
                    </a:lnTo>
                    <a:lnTo>
                      <a:pt x="1548" y="892"/>
                    </a:lnTo>
                    <a:lnTo>
                      <a:pt x="1512" y="886"/>
                    </a:lnTo>
                    <a:lnTo>
                      <a:pt x="1474" y="880"/>
                    </a:lnTo>
                    <a:lnTo>
                      <a:pt x="1436" y="868"/>
                    </a:lnTo>
                    <a:lnTo>
                      <a:pt x="1398" y="856"/>
                    </a:lnTo>
                    <a:lnTo>
                      <a:pt x="1358" y="838"/>
                    </a:lnTo>
                    <a:lnTo>
                      <a:pt x="1318" y="818"/>
                    </a:lnTo>
                    <a:lnTo>
                      <a:pt x="1278" y="796"/>
                    </a:lnTo>
                    <a:lnTo>
                      <a:pt x="1236" y="768"/>
                    </a:lnTo>
                    <a:lnTo>
                      <a:pt x="1196" y="736"/>
                    </a:lnTo>
                    <a:lnTo>
                      <a:pt x="1154" y="700"/>
                    </a:lnTo>
                    <a:lnTo>
                      <a:pt x="1114" y="660"/>
                    </a:lnTo>
                    <a:lnTo>
                      <a:pt x="1072" y="616"/>
                    </a:lnTo>
                    <a:lnTo>
                      <a:pt x="1072" y="616"/>
                    </a:lnTo>
                    <a:lnTo>
                      <a:pt x="992" y="526"/>
                    </a:lnTo>
                    <a:lnTo>
                      <a:pt x="916" y="444"/>
                    </a:lnTo>
                    <a:lnTo>
                      <a:pt x="842" y="372"/>
                    </a:lnTo>
                    <a:lnTo>
                      <a:pt x="770" y="306"/>
                    </a:lnTo>
                    <a:lnTo>
                      <a:pt x="702" y="250"/>
                    </a:lnTo>
                    <a:lnTo>
                      <a:pt x="636" y="200"/>
                    </a:lnTo>
                    <a:lnTo>
                      <a:pt x="572" y="156"/>
                    </a:lnTo>
                    <a:lnTo>
                      <a:pt x="508" y="118"/>
                    </a:lnTo>
                    <a:lnTo>
                      <a:pt x="476" y="102"/>
                    </a:lnTo>
                    <a:lnTo>
                      <a:pt x="446" y="88"/>
                    </a:lnTo>
                    <a:lnTo>
                      <a:pt x="414" y="74"/>
                    </a:lnTo>
                    <a:lnTo>
                      <a:pt x="384" y="62"/>
                    </a:lnTo>
                    <a:lnTo>
                      <a:pt x="322" y="42"/>
                    </a:lnTo>
                    <a:lnTo>
                      <a:pt x="260" y="26"/>
                    </a:lnTo>
                    <a:lnTo>
                      <a:pt x="196" y="14"/>
                    </a:lnTo>
                    <a:lnTo>
                      <a:pt x="132" y="6"/>
                    </a:lnTo>
                    <a:lnTo>
                      <a:pt x="68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0" name="Freeform 111"/>
              <p:cNvSpPr>
                <a:spLocks/>
              </p:cNvSpPr>
              <p:nvPr/>
            </p:nvSpPr>
            <p:spPr bwMode="auto">
              <a:xfrm>
                <a:off x="1229" y="1974"/>
                <a:ext cx="1996" cy="836"/>
              </a:xfrm>
              <a:custGeom>
                <a:avLst/>
                <a:gdLst/>
                <a:ahLst/>
                <a:cxnLst>
                  <a:cxn ang="0">
                    <a:pos x="1996" y="718"/>
                  </a:cxn>
                  <a:cxn ang="0">
                    <a:pos x="1996" y="718"/>
                  </a:cxn>
                  <a:cxn ang="0">
                    <a:pos x="1976" y="732"/>
                  </a:cxn>
                  <a:cxn ang="0">
                    <a:pos x="1952" y="746"/>
                  </a:cxn>
                  <a:cxn ang="0">
                    <a:pos x="1918" y="764"/>
                  </a:cxn>
                  <a:cxn ang="0">
                    <a:pos x="1878" y="784"/>
                  </a:cxn>
                  <a:cxn ang="0">
                    <a:pos x="1830" y="802"/>
                  </a:cxn>
                  <a:cxn ang="0">
                    <a:pos x="1804" y="810"/>
                  </a:cxn>
                  <a:cxn ang="0">
                    <a:pos x="1776" y="818"/>
                  </a:cxn>
                  <a:cxn ang="0">
                    <a:pos x="1746" y="826"/>
                  </a:cxn>
                  <a:cxn ang="0">
                    <a:pos x="1714" y="832"/>
                  </a:cxn>
                  <a:cxn ang="0">
                    <a:pos x="1682" y="836"/>
                  </a:cxn>
                  <a:cxn ang="0">
                    <a:pos x="1650" y="838"/>
                  </a:cxn>
                  <a:cxn ang="0">
                    <a:pos x="1614" y="838"/>
                  </a:cxn>
                  <a:cxn ang="0">
                    <a:pos x="1578" y="836"/>
                  </a:cxn>
                  <a:cxn ang="0">
                    <a:pos x="1542" y="834"/>
                  </a:cxn>
                  <a:cxn ang="0">
                    <a:pos x="1504" y="826"/>
                  </a:cxn>
                  <a:cxn ang="0">
                    <a:pos x="1466" y="818"/>
                  </a:cxn>
                  <a:cxn ang="0">
                    <a:pos x="1426" y="806"/>
                  </a:cxn>
                  <a:cxn ang="0">
                    <a:pos x="1386" y="790"/>
                  </a:cxn>
                  <a:cxn ang="0">
                    <a:pos x="1346" y="772"/>
                  </a:cxn>
                  <a:cxn ang="0">
                    <a:pos x="1304" y="750"/>
                  </a:cxn>
                  <a:cxn ang="0">
                    <a:pos x="1262" y="724"/>
                  </a:cxn>
                  <a:cxn ang="0">
                    <a:pos x="1220" y="694"/>
                  </a:cxn>
                  <a:cxn ang="0">
                    <a:pos x="1178" y="660"/>
                  </a:cxn>
                  <a:cxn ang="0">
                    <a:pos x="1136" y="622"/>
                  </a:cxn>
                  <a:cxn ang="0">
                    <a:pos x="1092" y="578"/>
                  </a:cxn>
                  <a:cxn ang="0">
                    <a:pos x="1092" y="578"/>
                  </a:cxn>
                  <a:cxn ang="0">
                    <a:pos x="1010" y="490"/>
                  </a:cxn>
                  <a:cxn ang="0">
                    <a:pos x="930" y="412"/>
                  </a:cxn>
                  <a:cxn ang="0">
                    <a:pos x="854" y="342"/>
                  </a:cxn>
                  <a:cxn ang="0">
                    <a:pos x="782" y="278"/>
                  </a:cxn>
                  <a:cxn ang="0">
                    <a:pos x="712" y="224"/>
                  </a:cxn>
                  <a:cxn ang="0">
                    <a:pos x="644" y="176"/>
                  </a:cxn>
                  <a:cxn ang="0">
                    <a:pos x="578" y="134"/>
                  </a:cxn>
                  <a:cxn ang="0">
                    <a:pos x="544" y="116"/>
                  </a:cxn>
                  <a:cxn ang="0">
                    <a:pos x="512" y="100"/>
                  </a:cxn>
                  <a:cxn ang="0">
                    <a:pos x="480" y="84"/>
                  </a:cxn>
                  <a:cxn ang="0">
                    <a:pos x="448" y="72"/>
                  </a:cxn>
                  <a:cxn ang="0">
                    <a:pos x="418" y="58"/>
                  </a:cxn>
                  <a:cxn ang="0">
                    <a:pos x="386" y="48"/>
                  </a:cxn>
                  <a:cxn ang="0">
                    <a:pos x="324" y="30"/>
                  </a:cxn>
                  <a:cxn ang="0">
                    <a:pos x="260" y="16"/>
                  </a:cxn>
                  <a:cxn ang="0">
                    <a:pos x="196" y="6"/>
                  </a:cxn>
                  <a:cxn ang="0">
                    <a:pos x="132" y="2"/>
                  </a:cxn>
                  <a:cxn ang="0">
                    <a:pos x="66" y="0"/>
                  </a:cxn>
                  <a:cxn ang="0">
                    <a:pos x="0" y="0"/>
                  </a:cxn>
                </a:cxnLst>
                <a:rect l="0" t="0" r="r" b="b"/>
                <a:pathLst>
                  <a:path w="1996" h="838">
                    <a:moveTo>
                      <a:pt x="1996" y="718"/>
                    </a:moveTo>
                    <a:lnTo>
                      <a:pt x="1996" y="718"/>
                    </a:lnTo>
                    <a:lnTo>
                      <a:pt x="1976" y="732"/>
                    </a:lnTo>
                    <a:lnTo>
                      <a:pt x="1952" y="746"/>
                    </a:lnTo>
                    <a:lnTo>
                      <a:pt x="1918" y="764"/>
                    </a:lnTo>
                    <a:lnTo>
                      <a:pt x="1878" y="784"/>
                    </a:lnTo>
                    <a:lnTo>
                      <a:pt x="1830" y="802"/>
                    </a:lnTo>
                    <a:lnTo>
                      <a:pt x="1804" y="810"/>
                    </a:lnTo>
                    <a:lnTo>
                      <a:pt x="1776" y="818"/>
                    </a:lnTo>
                    <a:lnTo>
                      <a:pt x="1746" y="826"/>
                    </a:lnTo>
                    <a:lnTo>
                      <a:pt x="1714" y="832"/>
                    </a:lnTo>
                    <a:lnTo>
                      <a:pt x="1682" y="836"/>
                    </a:lnTo>
                    <a:lnTo>
                      <a:pt x="1650" y="838"/>
                    </a:lnTo>
                    <a:lnTo>
                      <a:pt x="1614" y="838"/>
                    </a:lnTo>
                    <a:lnTo>
                      <a:pt x="1578" y="836"/>
                    </a:lnTo>
                    <a:lnTo>
                      <a:pt x="1542" y="834"/>
                    </a:lnTo>
                    <a:lnTo>
                      <a:pt x="1504" y="826"/>
                    </a:lnTo>
                    <a:lnTo>
                      <a:pt x="1466" y="818"/>
                    </a:lnTo>
                    <a:lnTo>
                      <a:pt x="1426" y="806"/>
                    </a:lnTo>
                    <a:lnTo>
                      <a:pt x="1386" y="790"/>
                    </a:lnTo>
                    <a:lnTo>
                      <a:pt x="1346" y="772"/>
                    </a:lnTo>
                    <a:lnTo>
                      <a:pt x="1304" y="750"/>
                    </a:lnTo>
                    <a:lnTo>
                      <a:pt x="1262" y="724"/>
                    </a:lnTo>
                    <a:lnTo>
                      <a:pt x="1220" y="694"/>
                    </a:lnTo>
                    <a:lnTo>
                      <a:pt x="1178" y="660"/>
                    </a:lnTo>
                    <a:lnTo>
                      <a:pt x="1136" y="622"/>
                    </a:lnTo>
                    <a:lnTo>
                      <a:pt x="1092" y="578"/>
                    </a:lnTo>
                    <a:lnTo>
                      <a:pt x="1092" y="578"/>
                    </a:lnTo>
                    <a:lnTo>
                      <a:pt x="1010" y="490"/>
                    </a:lnTo>
                    <a:lnTo>
                      <a:pt x="930" y="412"/>
                    </a:lnTo>
                    <a:lnTo>
                      <a:pt x="854" y="342"/>
                    </a:lnTo>
                    <a:lnTo>
                      <a:pt x="782" y="278"/>
                    </a:lnTo>
                    <a:lnTo>
                      <a:pt x="712" y="224"/>
                    </a:lnTo>
                    <a:lnTo>
                      <a:pt x="644" y="176"/>
                    </a:lnTo>
                    <a:lnTo>
                      <a:pt x="578" y="134"/>
                    </a:lnTo>
                    <a:lnTo>
                      <a:pt x="544" y="116"/>
                    </a:lnTo>
                    <a:lnTo>
                      <a:pt x="512" y="100"/>
                    </a:lnTo>
                    <a:lnTo>
                      <a:pt x="480" y="84"/>
                    </a:lnTo>
                    <a:lnTo>
                      <a:pt x="448" y="72"/>
                    </a:lnTo>
                    <a:lnTo>
                      <a:pt x="418" y="58"/>
                    </a:lnTo>
                    <a:lnTo>
                      <a:pt x="386" y="48"/>
                    </a:lnTo>
                    <a:lnTo>
                      <a:pt x="324" y="30"/>
                    </a:lnTo>
                    <a:lnTo>
                      <a:pt x="260" y="16"/>
                    </a:lnTo>
                    <a:lnTo>
                      <a:pt x="196" y="6"/>
                    </a:lnTo>
                    <a:lnTo>
                      <a:pt x="132" y="2"/>
                    </a:lnTo>
                    <a:lnTo>
                      <a:pt x="6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1" name="Freeform 112"/>
              <p:cNvSpPr>
                <a:spLocks/>
              </p:cNvSpPr>
              <p:nvPr/>
            </p:nvSpPr>
            <p:spPr bwMode="auto">
              <a:xfrm>
                <a:off x="1235" y="2002"/>
                <a:ext cx="2022" cy="783"/>
              </a:xfrm>
              <a:custGeom>
                <a:avLst/>
                <a:gdLst/>
                <a:ahLst/>
                <a:cxnLst>
                  <a:cxn ang="0">
                    <a:pos x="2022" y="646"/>
                  </a:cxn>
                  <a:cxn ang="0">
                    <a:pos x="2022" y="646"/>
                  </a:cxn>
                  <a:cxn ang="0">
                    <a:pos x="2002" y="662"/>
                  </a:cxn>
                  <a:cxn ang="0">
                    <a:pos x="1980" y="678"/>
                  </a:cxn>
                  <a:cxn ang="0">
                    <a:pos x="1946" y="696"/>
                  </a:cxn>
                  <a:cxn ang="0">
                    <a:pos x="1906" y="718"/>
                  </a:cxn>
                  <a:cxn ang="0">
                    <a:pos x="1860" y="738"/>
                  </a:cxn>
                  <a:cxn ang="0">
                    <a:pos x="1832" y="748"/>
                  </a:cxn>
                  <a:cxn ang="0">
                    <a:pos x="1806" y="756"/>
                  </a:cxn>
                  <a:cxn ang="0">
                    <a:pos x="1776" y="764"/>
                  </a:cxn>
                  <a:cxn ang="0">
                    <a:pos x="1744" y="772"/>
                  </a:cxn>
                  <a:cxn ang="0">
                    <a:pos x="1712" y="778"/>
                  </a:cxn>
                  <a:cxn ang="0">
                    <a:pos x="1678" y="782"/>
                  </a:cxn>
                  <a:cxn ang="0">
                    <a:pos x="1644" y="784"/>
                  </a:cxn>
                  <a:cxn ang="0">
                    <a:pos x="1608" y="784"/>
                  </a:cxn>
                  <a:cxn ang="0">
                    <a:pos x="1572" y="780"/>
                  </a:cxn>
                  <a:cxn ang="0">
                    <a:pos x="1534" y="776"/>
                  </a:cxn>
                  <a:cxn ang="0">
                    <a:pos x="1494" y="768"/>
                  </a:cxn>
                  <a:cxn ang="0">
                    <a:pos x="1454" y="758"/>
                  </a:cxn>
                  <a:cxn ang="0">
                    <a:pos x="1414" y="744"/>
                  </a:cxn>
                  <a:cxn ang="0">
                    <a:pos x="1372" y="728"/>
                  </a:cxn>
                  <a:cxn ang="0">
                    <a:pos x="1330" y="706"/>
                  </a:cxn>
                  <a:cxn ang="0">
                    <a:pos x="1288" y="682"/>
                  </a:cxn>
                  <a:cxn ang="0">
                    <a:pos x="1244" y="654"/>
                  </a:cxn>
                  <a:cxn ang="0">
                    <a:pos x="1202" y="620"/>
                  </a:cxn>
                  <a:cxn ang="0">
                    <a:pos x="1158" y="584"/>
                  </a:cxn>
                  <a:cxn ang="0">
                    <a:pos x="1114" y="542"/>
                  </a:cxn>
                  <a:cxn ang="0">
                    <a:pos x="1114" y="542"/>
                  </a:cxn>
                  <a:cxn ang="0">
                    <a:pos x="1028" y="456"/>
                  </a:cxn>
                  <a:cxn ang="0">
                    <a:pos x="946" y="380"/>
                  </a:cxn>
                  <a:cxn ang="0">
                    <a:pos x="868" y="312"/>
                  </a:cxn>
                  <a:cxn ang="0">
                    <a:pos x="792" y="254"/>
                  </a:cxn>
                  <a:cxn ang="0">
                    <a:pos x="720" y="200"/>
                  </a:cxn>
                  <a:cxn ang="0">
                    <a:pos x="650" y="156"/>
                  </a:cxn>
                  <a:cxn ang="0">
                    <a:pos x="584" y="116"/>
                  </a:cxn>
                  <a:cxn ang="0">
                    <a:pos x="550" y="100"/>
                  </a:cxn>
                  <a:cxn ang="0">
                    <a:pos x="518" y="84"/>
                  </a:cxn>
                  <a:cxn ang="0">
                    <a:pos x="484" y="70"/>
                  </a:cxn>
                  <a:cxn ang="0">
                    <a:pos x="452" y="58"/>
                  </a:cxn>
                  <a:cxn ang="0">
                    <a:pos x="420" y="46"/>
                  </a:cxn>
                  <a:cxn ang="0">
                    <a:pos x="388" y="36"/>
                  </a:cxn>
                  <a:cxn ang="0">
                    <a:pos x="326" y="20"/>
                  </a:cxn>
                  <a:cxn ang="0">
                    <a:pos x="262" y="10"/>
                  </a:cxn>
                  <a:cxn ang="0">
                    <a:pos x="198" y="2"/>
                  </a:cxn>
                  <a:cxn ang="0">
                    <a:pos x="134" y="0"/>
                  </a:cxn>
                  <a:cxn ang="0">
                    <a:pos x="68" y="0"/>
                  </a:cxn>
                  <a:cxn ang="0">
                    <a:pos x="0" y="4"/>
                  </a:cxn>
                </a:cxnLst>
                <a:rect l="0" t="0" r="r" b="b"/>
                <a:pathLst>
                  <a:path w="2022" h="784">
                    <a:moveTo>
                      <a:pt x="2022" y="646"/>
                    </a:moveTo>
                    <a:lnTo>
                      <a:pt x="2022" y="646"/>
                    </a:lnTo>
                    <a:lnTo>
                      <a:pt x="2002" y="662"/>
                    </a:lnTo>
                    <a:lnTo>
                      <a:pt x="1980" y="678"/>
                    </a:lnTo>
                    <a:lnTo>
                      <a:pt x="1946" y="696"/>
                    </a:lnTo>
                    <a:lnTo>
                      <a:pt x="1906" y="718"/>
                    </a:lnTo>
                    <a:lnTo>
                      <a:pt x="1860" y="738"/>
                    </a:lnTo>
                    <a:lnTo>
                      <a:pt x="1832" y="748"/>
                    </a:lnTo>
                    <a:lnTo>
                      <a:pt x="1806" y="756"/>
                    </a:lnTo>
                    <a:lnTo>
                      <a:pt x="1776" y="764"/>
                    </a:lnTo>
                    <a:lnTo>
                      <a:pt x="1744" y="772"/>
                    </a:lnTo>
                    <a:lnTo>
                      <a:pt x="1712" y="778"/>
                    </a:lnTo>
                    <a:lnTo>
                      <a:pt x="1678" y="782"/>
                    </a:lnTo>
                    <a:lnTo>
                      <a:pt x="1644" y="784"/>
                    </a:lnTo>
                    <a:lnTo>
                      <a:pt x="1608" y="784"/>
                    </a:lnTo>
                    <a:lnTo>
                      <a:pt x="1572" y="780"/>
                    </a:lnTo>
                    <a:lnTo>
                      <a:pt x="1534" y="776"/>
                    </a:lnTo>
                    <a:lnTo>
                      <a:pt x="1494" y="768"/>
                    </a:lnTo>
                    <a:lnTo>
                      <a:pt x="1454" y="758"/>
                    </a:lnTo>
                    <a:lnTo>
                      <a:pt x="1414" y="744"/>
                    </a:lnTo>
                    <a:lnTo>
                      <a:pt x="1372" y="728"/>
                    </a:lnTo>
                    <a:lnTo>
                      <a:pt x="1330" y="706"/>
                    </a:lnTo>
                    <a:lnTo>
                      <a:pt x="1288" y="682"/>
                    </a:lnTo>
                    <a:lnTo>
                      <a:pt x="1244" y="654"/>
                    </a:lnTo>
                    <a:lnTo>
                      <a:pt x="1202" y="620"/>
                    </a:lnTo>
                    <a:lnTo>
                      <a:pt x="1158" y="584"/>
                    </a:lnTo>
                    <a:lnTo>
                      <a:pt x="1114" y="542"/>
                    </a:lnTo>
                    <a:lnTo>
                      <a:pt x="1114" y="542"/>
                    </a:lnTo>
                    <a:lnTo>
                      <a:pt x="1028" y="456"/>
                    </a:lnTo>
                    <a:lnTo>
                      <a:pt x="946" y="380"/>
                    </a:lnTo>
                    <a:lnTo>
                      <a:pt x="868" y="312"/>
                    </a:lnTo>
                    <a:lnTo>
                      <a:pt x="792" y="254"/>
                    </a:lnTo>
                    <a:lnTo>
                      <a:pt x="720" y="200"/>
                    </a:lnTo>
                    <a:lnTo>
                      <a:pt x="650" y="156"/>
                    </a:lnTo>
                    <a:lnTo>
                      <a:pt x="584" y="116"/>
                    </a:lnTo>
                    <a:lnTo>
                      <a:pt x="550" y="100"/>
                    </a:lnTo>
                    <a:lnTo>
                      <a:pt x="518" y="84"/>
                    </a:lnTo>
                    <a:lnTo>
                      <a:pt x="484" y="70"/>
                    </a:lnTo>
                    <a:lnTo>
                      <a:pt x="452" y="58"/>
                    </a:lnTo>
                    <a:lnTo>
                      <a:pt x="420" y="46"/>
                    </a:lnTo>
                    <a:lnTo>
                      <a:pt x="388" y="36"/>
                    </a:lnTo>
                    <a:lnTo>
                      <a:pt x="326" y="20"/>
                    </a:lnTo>
                    <a:lnTo>
                      <a:pt x="262" y="10"/>
                    </a:lnTo>
                    <a:lnTo>
                      <a:pt x="198" y="2"/>
                    </a:lnTo>
                    <a:lnTo>
                      <a:pt x="134" y="0"/>
                    </a:lnTo>
                    <a:lnTo>
                      <a:pt x="68" y="0"/>
                    </a:lnTo>
                    <a:lnTo>
                      <a:pt x="0" y="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2" name="Freeform 113"/>
              <p:cNvSpPr>
                <a:spLocks/>
              </p:cNvSpPr>
              <p:nvPr/>
            </p:nvSpPr>
            <p:spPr bwMode="auto">
              <a:xfrm>
                <a:off x="1245" y="2029"/>
                <a:ext cx="2045" cy="730"/>
              </a:xfrm>
              <a:custGeom>
                <a:avLst/>
                <a:gdLst/>
                <a:ahLst/>
                <a:cxnLst>
                  <a:cxn ang="0">
                    <a:pos x="2046" y="576"/>
                  </a:cxn>
                  <a:cxn ang="0">
                    <a:pos x="2046" y="576"/>
                  </a:cxn>
                  <a:cxn ang="0">
                    <a:pos x="2028" y="592"/>
                  </a:cxn>
                  <a:cxn ang="0">
                    <a:pos x="2004" y="610"/>
                  </a:cxn>
                  <a:cxn ang="0">
                    <a:pos x="1972" y="630"/>
                  </a:cxn>
                  <a:cxn ang="0">
                    <a:pos x="1932" y="652"/>
                  </a:cxn>
                  <a:cxn ang="0">
                    <a:pos x="1886" y="676"/>
                  </a:cxn>
                  <a:cxn ang="0">
                    <a:pos x="1860" y="686"/>
                  </a:cxn>
                  <a:cxn ang="0">
                    <a:pos x="1832" y="696"/>
                  </a:cxn>
                  <a:cxn ang="0">
                    <a:pos x="1802" y="706"/>
                  </a:cxn>
                  <a:cxn ang="0">
                    <a:pos x="1772" y="714"/>
                  </a:cxn>
                  <a:cxn ang="0">
                    <a:pos x="1740" y="720"/>
                  </a:cxn>
                  <a:cxn ang="0">
                    <a:pos x="1706" y="726"/>
                  </a:cxn>
                  <a:cxn ang="0">
                    <a:pos x="1672" y="730"/>
                  </a:cxn>
                  <a:cxn ang="0">
                    <a:pos x="1636" y="730"/>
                  </a:cxn>
                  <a:cxn ang="0">
                    <a:pos x="1598" y="730"/>
                  </a:cxn>
                  <a:cxn ang="0">
                    <a:pos x="1560" y="726"/>
                  </a:cxn>
                  <a:cxn ang="0">
                    <a:pos x="1520" y="720"/>
                  </a:cxn>
                  <a:cxn ang="0">
                    <a:pos x="1480" y="712"/>
                  </a:cxn>
                  <a:cxn ang="0">
                    <a:pos x="1440" y="700"/>
                  </a:cxn>
                  <a:cxn ang="0">
                    <a:pos x="1398" y="684"/>
                  </a:cxn>
                  <a:cxn ang="0">
                    <a:pos x="1354" y="664"/>
                  </a:cxn>
                  <a:cxn ang="0">
                    <a:pos x="1312" y="642"/>
                  </a:cxn>
                  <a:cxn ang="0">
                    <a:pos x="1268" y="614"/>
                  </a:cxn>
                  <a:cxn ang="0">
                    <a:pos x="1222" y="584"/>
                  </a:cxn>
                  <a:cxn ang="0">
                    <a:pos x="1178" y="548"/>
                  </a:cxn>
                  <a:cxn ang="0">
                    <a:pos x="1132" y="506"/>
                  </a:cxn>
                  <a:cxn ang="0">
                    <a:pos x="1132" y="506"/>
                  </a:cxn>
                  <a:cxn ang="0">
                    <a:pos x="1044" y="426"/>
                  </a:cxn>
                  <a:cxn ang="0">
                    <a:pos x="958" y="352"/>
                  </a:cxn>
                  <a:cxn ang="0">
                    <a:pos x="878" y="286"/>
                  </a:cxn>
                  <a:cxn ang="0">
                    <a:pos x="802" y="230"/>
                  </a:cxn>
                  <a:cxn ang="0">
                    <a:pos x="728" y="180"/>
                  </a:cxn>
                  <a:cxn ang="0">
                    <a:pos x="656" y="136"/>
                  </a:cxn>
                  <a:cxn ang="0">
                    <a:pos x="588" y="100"/>
                  </a:cxn>
                  <a:cxn ang="0">
                    <a:pos x="554" y="84"/>
                  </a:cxn>
                  <a:cxn ang="0">
                    <a:pos x="520" y="70"/>
                  </a:cxn>
                  <a:cxn ang="0">
                    <a:pos x="488" y="58"/>
                  </a:cxn>
                  <a:cxn ang="0">
                    <a:pos x="454" y="46"/>
                  </a:cxn>
                  <a:cxn ang="0">
                    <a:pos x="422" y="36"/>
                  </a:cxn>
                  <a:cxn ang="0">
                    <a:pos x="390" y="28"/>
                  </a:cxn>
                  <a:cxn ang="0">
                    <a:pos x="358" y="20"/>
                  </a:cxn>
                  <a:cxn ang="0">
                    <a:pos x="326" y="14"/>
                  </a:cxn>
                  <a:cxn ang="0">
                    <a:pos x="262" y="4"/>
                  </a:cxn>
                  <a:cxn ang="0">
                    <a:pos x="198" y="0"/>
                  </a:cxn>
                  <a:cxn ang="0">
                    <a:pos x="134" y="0"/>
                  </a:cxn>
                  <a:cxn ang="0">
                    <a:pos x="66" y="4"/>
                  </a:cxn>
                  <a:cxn ang="0">
                    <a:pos x="0" y="10"/>
                  </a:cxn>
                </a:cxnLst>
                <a:rect l="0" t="0" r="r" b="b"/>
                <a:pathLst>
                  <a:path w="2046" h="730">
                    <a:moveTo>
                      <a:pt x="2046" y="576"/>
                    </a:moveTo>
                    <a:lnTo>
                      <a:pt x="2046" y="576"/>
                    </a:lnTo>
                    <a:lnTo>
                      <a:pt x="2028" y="592"/>
                    </a:lnTo>
                    <a:lnTo>
                      <a:pt x="2004" y="610"/>
                    </a:lnTo>
                    <a:lnTo>
                      <a:pt x="1972" y="630"/>
                    </a:lnTo>
                    <a:lnTo>
                      <a:pt x="1932" y="652"/>
                    </a:lnTo>
                    <a:lnTo>
                      <a:pt x="1886" y="676"/>
                    </a:lnTo>
                    <a:lnTo>
                      <a:pt x="1860" y="686"/>
                    </a:lnTo>
                    <a:lnTo>
                      <a:pt x="1832" y="696"/>
                    </a:lnTo>
                    <a:lnTo>
                      <a:pt x="1802" y="706"/>
                    </a:lnTo>
                    <a:lnTo>
                      <a:pt x="1772" y="714"/>
                    </a:lnTo>
                    <a:lnTo>
                      <a:pt x="1740" y="720"/>
                    </a:lnTo>
                    <a:lnTo>
                      <a:pt x="1706" y="726"/>
                    </a:lnTo>
                    <a:lnTo>
                      <a:pt x="1672" y="730"/>
                    </a:lnTo>
                    <a:lnTo>
                      <a:pt x="1636" y="730"/>
                    </a:lnTo>
                    <a:lnTo>
                      <a:pt x="1598" y="730"/>
                    </a:lnTo>
                    <a:lnTo>
                      <a:pt x="1560" y="726"/>
                    </a:lnTo>
                    <a:lnTo>
                      <a:pt x="1520" y="720"/>
                    </a:lnTo>
                    <a:lnTo>
                      <a:pt x="1480" y="712"/>
                    </a:lnTo>
                    <a:lnTo>
                      <a:pt x="1440" y="700"/>
                    </a:lnTo>
                    <a:lnTo>
                      <a:pt x="1398" y="684"/>
                    </a:lnTo>
                    <a:lnTo>
                      <a:pt x="1354" y="664"/>
                    </a:lnTo>
                    <a:lnTo>
                      <a:pt x="1312" y="642"/>
                    </a:lnTo>
                    <a:lnTo>
                      <a:pt x="1268" y="614"/>
                    </a:lnTo>
                    <a:lnTo>
                      <a:pt x="1222" y="584"/>
                    </a:lnTo>
                    <a:lnTo>
                      <a:pt x="1178" y="548"/>
                    </a:lnTo>
                    <a:lnTo>
                      <a:pt x="1132" y="506"/>
                    </a:lnTo>
                    <a:lnTo>
                      <a:pt x="1132" y="506"/>
                    </a:lnTo>
                    <a:lnTo>
                      <a:pt x="1044" y="426"/>
                    </a:lnTo>
                    <a:lnTo>
                      <a:pt x="958" y="352"/>
                    </a:lnTo>
                    <a:lnTo>
                      <a:pt x="878" y="286"/>
                    </a:lnTo>
                    <a:lnTo>
                      <a:pt x="802" y="230"/>
                    </a:lnTo>
                    <a:lnTo>
                      <a:pt x="728" y="180"/>
                    </a:lnTo>
                    <a:lnTo>
                      <a:pt x="656" y="136"/>
                    </a:lnTo>
                    <a:lnTo>
                      <a:pt x="588" y="100"/>
                    </a:lnTo>
                    <a:lnTo>
                      <a:pt x="554" y="84"/>
                    </a:lnTo>
                    <a:lnTo>
                      <a:pt x="520" y="70"/>
                    </a:lnTo>
                    <a:lnTo>
                      <a:pt x="488" y="58"/>
                    </a:lnTo>
                    <a:lnTo>
                      <a:pt x="454" y="46"/>
                    </a:lnTo>
                    <a:lnTo>
                      <a:pt x="422" y="36"/>
                    </a:lnTo>
                    <a:lnTo>
                      <a:pt x="390" y="28"/>
                    </a:lnTo>
                    <a:lnTo>
                      <a:pt x="358" y="20"/>
                    </a:lnTo>
                    <a:lnTo>
                      <a:pt x="326" y="14"/>
                    </a:lnTo>
                    <a:lnTo>
                      <a:pt x="262" y="4"/>
                    </a:lnTo>
                    <a:lnTo>
                      <a:pt x="198" y="0"/>
                    </a:lnTo>
                    <a:lnTo>
                      <a:pt x="134" y="0"/>
                    </a:lnTo>
                    <a:lnTo>
                      <a:pt x="66" y="4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3" name="Freeform 114"/>
              <p:cNvSpPr>
                <a:spLocks/>
              </p:cNvSpPr>
              <p:nvPr/>
            </p:nvSpPr>
            <p:spPr bwMode="auto">
              <a:xfrm>
                <a:off x="1250" y="2057"/>
                <a:ext cx="2067" cy="680"/>
              </a:xfrm>
              <a:custGeom>
                <a:avLst/>
                <a:gdLst/>
                <a:ahLst/>
                <a:cxnLst>
                  <a:cxn ang="0">
                    <a:pos x="2070" y="506"/>
                  </a:cxn>
                  <a:cxn ang="0">
                    <a:pos x="2070" y="506"/>
                  </a:cxn>
                  <a:cxn ang="0">
                    <a:pos x="2050" y="522"/>
                  </a:cxn>
                  <a:cxn ang="0">
                    <a:pos x="2028" y="540"/>
                  </a:cxn>
                  <a:cxn ang="0">
                    <a:pos x="1996" y="562"/>
                  </a:cxn>
                  <a:cxn ang="0">
                    <a:pos x="1958" y="588"/>
                  </a:cxn>
                  <a:cxn ang="0">
                    <a:pos x="1910" y="612"/>
                  </a:cxn>
                  <a:cxn ang="0">
                    <a:pos x="1886" y="624"/>
                  </a:cxn>
                  <a:cxn ang="0">
                    <a:pos x="1858" y="634"/>
                  </a:cxn>
                  <a:cxn ang="0">
                    <a:pos x="1828" y="646"/>
                  </a:cxn>
                  <a:cxn ang="0">
                    <a:pos x="1798" y="654"/>
                  </a:cxn>
                  <a:cxn ang="0">
                    <a:pos x="1766" y="662"/>
                  </a:cxn>
                  <a:cxn ang="0">
                    <a:pos x="1732" y="670"/>
                  </a:cxn>
                  <a:cxn ang="0">
                    <a:pos x="1698" y="674"/>
                  </a:cxn>
                  <a:cxn ang="0">
                    <a:pos x="1662" y="678"/>
                  </a:cxn>
                  <a:cxn ang="0">
                    <a:pos x="1624" y="678"/>
                  </a:cxn>
                  <a:cxn ang="0">
                    <a:pos x="1586" y="676"/>
                  </a:cxn>
                  <a:cxn ang="0">
                    <a:pos x="1546" y="672"/>
                  </a:cxn>
                  <a:cxn ang="0">
                    <a:pos x="1506" y="664"/>
                  </a:cxn>
                  <a:cxn ang="0">
                    <a:pos x="1464" y="654"/>
                  </a:cxn>
                  <a:cxn ang="0">
                    <a:pos x="1422" y="640"/>
                  </a:cxn>
                  <a:cxn ang="0">
                    <a:pos x="1378" y="622"/>
                  </a:cxn>
                  <a:cxn ang="0">
                    <a:pos x="1334" y="600"/>
                  </a:cxn>
                  <a:cxn ang="0">
                    <a:pos x="1290" y="576"/>
                  </a:cxn>
                  <a:cxn ang="0">
                    <a:pos x="1244" y="546"/>
                  </a:cxn>
                  <a:cxn ang="0">
                    <a:pos x="1198" y="510"/>
                  </a:cxn>
                  <a:cxn ang="0">
                    <a:pos x="1150" y="472"/>
                  </a:cxn>
                  <a:cxn ang="0">
                    <a:pos x="1150" y="472"/>
                  </a:cxn>
                  <a:cxn ang="0">
                    <a:pos x="1060" y="394"/>
                  </a:cxn>
                  <a:cxn ang="0">
                    <a:pos x="972" y="322"/>
                  </a:cxn>
                  <a:cxn ang="0">
                    <a:pos x="890" y="260"/>
                  </a:cxn>
                  <a:cxn ang="0">
                    <a:pos x="810" y="206"/>
                  </a:cxn>
                  <a:cxn ang="0">
                    <a:pos x="736" y="158"/>
                  </a:cxn>
                  <a:cxn ang="0">
                    <a:pos x="662" y="118"/>
                  </a:cxn>
                  <a:cxn ang="0">
                    <a:pos x="628" y="100"/>
                  </a:cxn>
                  <a:cxn ang="0">
                    <a:pos x="592" y="84"/>
                  </a:cxn>
                  <a:cxn ang="0">
                    <a:pos x="558" y="70"/>
                  </a:cxn>
                  <a:cxn ang="0">
                    <a:pos x="524" y="56"/>
                  </a:cxn>
                  <a:cxn ang="0">
                    <a:pos x="490" y="44"/>
                  </a:cxn>
                  <a:cxn ang="0">
                    <a:pos x="458" y="34"/>
                  </a:cxn>
                  <a:cxn ang="0">
                    <a:pos x="424" y="26"/>
                  </a:cxn>
                  <a:cxn ang="0">
                    <a:pos x="392" y="18"/>
                  </a:cxn>
                  <a:cxn ang="0">
                    <a:pos x="360" y="12"/>
                  </a:cxn>
                  <a:cxn ang="0">
                    <a:pos x="328" y="8"/>
                  </a:cxn>
                  <a:cxn ang="0">
                    <a:pos x="264" y="2"/>
                  </a:cxn>
                  <a:cxn ang="0">
                    <a:pos x="198" y="0"/>
                  </a:cxn>
                  <a:cxn ang="0">
                    <a:pos x="134" y="2"/>
                  </a:cxn>
                  <a:cxn ang="0">
                    <a:pos x="68" y="8"/>
                  </a:cxn>
                  <a:cxn ang="0">
                    <a:pos x="0" y="18"/>
                  </a:cxn>
                </a:cxnLst>
                <a:rect l="0" t="0" r="r" b="b"/>
                <a:pathLst>
                  <a:path w="2070" h="678">
                    <a:moveTo>
                      <a:pt x="2070" y="506"/>
                    </a:moveTo>
                    <a:lnTo>
                      <a:pt x="2070" y="506"/>
                    </a:lnTo>
                    <a:lnTo>
                      <a:pt x="2050" y="522"/>
                    </a:lnTo>
                    <a:lnTo>
                      <a:pt x="2028" y="540"/>
                    </a:lnTo>
                    <a:lnTo>
                      <a:pt x="1996" y="562"/>
                    </a:lnTo>
                    <a:lnTo>
                      <a:pt x="1958" y="588"/>
                    </a:lnTo>
                    <a:lnTo>
                      <a:pt x="1910" y="612"/>
                    </a:lnTo>
                    <a:lnTo>
                      <a:pt x="1886" y="624"/>
                    </a:lnTo>
                    <a:lnTo>
                      <a:pt x="1858" y="634"/>
                    </a:lnTo>
                    <a:lnTo>
                      <a:pt x="1828" y="646"/>
                    </a:lnTo>
                    <a:lnTo>
                      <a:pt x="1798" y="654"/>
                    </a:lnTo>
                    <a:lnTo>
                      <a:pt x="1766" y="662"/>
                    </a:lnTo>
                    <a:lnTo>
                      <a:pt x="1732" y="670"/>
                    </a:lnTo>
                    <a:lnTo>
                      <a:pt x="1698" y="674"/>
                    </a:lnTo>
                    <a:lnTo>
                      <a:pt x="1662" y="678"/>
                    </a:lnTo>
                    <a:lnTo>
                      <a:pt x="1624" y="678"/>
                    </a:lnTo>
                    <a:lnTo>
                      <a:pt x="1586" y="676"/>
                    </a:lnTo>
                    <a:lnTo>
                      <a:pt x="1546" y="672"/>
                    </a:lnTo>
                    <a:lnTo>
                      <a:pt x="1506" y="664"/>
                    </a:lnTo>
                    <a:lnTo>
                      <a:pt x="1464" y="654"/>
                    </a:lnTo>
                    <a:lnTo>
                      <a:pt x="1422" y="640"/>
                    </a:lnTo>
                    <a:lnTo>
                      <a:pt x="1378" y="622"/>
                    </a:lnTo>
                    <a:lnTo>
                      <a:pt x="1334" y="600"/>
                    </a:lnTo>
                    <a:lnTo>
                      <a:pt x="1290" y="576"/>
                    </a:lnTo>
                    <a:lnTo>
                      <a:pt x="1244" y="546"/>
                    </a:lnTo>
                    <a:lnTo>
                      <a:pt x="1198" y="510"/>
                    </a:lnTo>
                    <a:lnTo>
                      <a:pt x="1150" y="472"/>
                    </a:lnTo>
                    <a:lnTo>
                      <a:pt x="1150" y="472"/>
                    </a:lnTo>
                    <a:lnTo>
                      <a:pt x="1060" y="394"/>
                    </a:lnTo>
                    <a:lnTo>
                      <a:pt x="972" y="322"/>
                    </a:lnTo>
                    <a:lnTo>
                      <a:pt x="890" y="260"/>
                    </a:lnTo>
                    <a:lnTo>
                      <a:pt x="810" y="206"/>
                    </a:lnTo>
                    <a:lnTo>
                      <a:pt x="736" y="158"/>
                    </a:lnTo>
                    <a:lnTo>
                      <a:pt x="662" y="118"/>
                    </a:lnTo>
                    <a:lnTo>
                      <a:pt x="628" y="100"/>
                    </a:lnTo>
                    <a:lnTo>
                      <a:pt x="592" y="84"/>
                    </a:lnTo>
                    <a:lnTo>
                      <a:pt x="558" y="70"/>
                    </a:lnTo>
                    <a:lnTo>
                      <a:pt x="524" y="56"/>
                    </a:lnTo>
                    <a:lnTo>
                      <a:pt x="490" y="44"/>
                    </a:lnTo>
                    <a:lnTo>
                      <a:pt x="458" y="34"/>
                    </a:lnTo>
                    <a:lnTo>
                      <a:pt x="424" y="26"/>
                    </a:lnTo>
                    <a:lnTo>
                      <a:pt x="392" y="18"/>
                    </a:lnTo>
                    <a:lnTo>
                      <a:pt x="360" y="12"/>
                    </a:lnTo>
                    <a:lnTo>
                      <a:pt x="328" y="8"/>
                    </a:lnTo>
                    <a:lnTo>
                      <a:pt x="264" y="2"/>
                    </a:lnTo>
                    <a:lnTo>
                      <a:pt x="198" y="0"/>
                    </a:lnTo>
                    <a:lnTo>
                      <a:pt x="134" y="2"/>
                    </a:lnTo>
                    <a:lnTo>
                      <a:pt x="68" y="8"/>
                    </a:lnTo>
                    <a:lnTo>
                      <a:pt x="0" y="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4" name="Freeform 115"/>
              <p:cNvSpPr>
                <a:spLocks/>
              </p:cNvSpPr>
              <p:nvPr/>
            </p:nvSpPr>
            <p:spPr bwMode="auto">
              <a:xfrm>
                <a:off x="1259" y="2085"/>
                <a:ext cx="2091" cy="629"/>
              </a:xfrm>
              <a:custGeom>
                <a:avLst/>
                <a:gdLst/>
                <a:ahLst/>
                <a:cxnLst>
                  <a:cxn ang="0">
                    <a:pos x="2090" y="436"/>
                  </a:cxn>
                  <a:cxn ang="0">
                    <a:pos x="2090" y="436"/>
                  </a:cxn>
                  <a:cxn ang="0">
                    <a:pos x="2070" y="454"/>
                  </a:cxn>
                  <a:cxn ang="0">
                    <a:pos x="2048" y="474"/>
                  </a:cxn>
                  <a:cxn ang="0">
                    <a:pos x="2018" y="496"/>
                  </a:cxn>
                  <a:cxn ang="0">
                    <a:pos x="1980" y="522"/>
                  </a:cxn>
                  <a:cxn ang="0">
                    <a:pos x="1934" y="550"/>
                  </a:cxn>
                  <a:cxn ang="0">
                    <a:pos x="1908" y="562"/>
                  </a:cxn>
                  <a:cxn ang="0">
                    <a:pos x="1880" y="574"/>
                  </a:cxn>
                  <a:cxn ang="0">
                    <a:pos x="1852" y="586"/>
                  </a:cxn>
                  <a:cxn ang="0">
                    <a:pos x="1822" y="598"/>
                  </a:cxn>
                  <a:cxn ang="0">
                    <a:pos x="1790" y="606"/>
                  </a:cxn>
                  <a:cxn ang="0">
                    <a:pos x="1756" y="614"/>
                  </a:cxn>
                  <a:cxn ang="0">
                    <a:pos x="1722" y="620"/>
                  </a:cxn>
                  <a:cxn ang="0">
                    <a:pos x="1686" y="626"/>
                  </a:cxn>
                  <a:cxn ang="0">
                    <a:pos x="1648" y="628"/>
                  </a:cxn>
                  <a:cxn ang="0">
                    <a:pos x="1610" y="626"/>
                  </a:cxn>
                  <a:cxn ang="0">
                    <a:pos x="1570" y="624"/>
                  </a:cxn>
                  <a:cxn ang="0">
                    <a:pos x="1528" y="618"/>
                  </a:cxn>
                  <a:cxn ang="0">
                    <a:pos x="1486" y="608"/>
                  </a:cxn>
                  <a:cxn ang="0">
                    <a:pos x="1444" y="596"/>
                  </a:cxn>
                  <a:cxn ang="0">
                    <a:pos x="1400" y="580"/>
                  </a:cxn>
                  <a:cxn ang="0">
                    <a:pos x="1354" y="560"/>
                  </a:cxn>
                  <a:cxn ang="0">
                    <a:pos x="1310" y="538"/>
                  </a:cxn>
                  <a:cxn ang="0">
                    <a:pos x="1262" y="508"/>
                  </a:cxn>
                  <a:cxn ang="0">
                    <a:pos x="1216" y="476"/>
                  </a:cxn>
                  <a:cxn ang="0">
                    <a:pos x="1168" y="438"/>
                  </a:cxn>
                  <a:cxn ang="0">
                    <a:pos x="1168" y="438"/>
                  </a:cxn>
                  <a:cxn ang="0">
                    <a:pos x="1072" y="364"/>
                  </a:cxn>
                  <a:cxn ang="0">
                    <a:pos x="984" y="296"/>
                  </a:cxn>
                  <a:cxn ang="0">
                    <a:pos x="898" y="236"/>
                  </a:cxn>
                  <a:cxn ang="0">
                    <a:pos x="818" y="184"/>
                  </a:cxn>
                  <a:cxn ang="0">
                    <a:pos x="740" y="140"/>
                  </a:cxn>
                  <a:cxn ang="0">
                    <a:pos x="666" y="102"/>
                  </a:cxn>
                  <a:cxn ang="0">
                    <a:pos x="632" y="86"/>
                  </a:cxn>
                  <a:cxn ang="0">
                    <a:pos x="596" y="70"/>
                  </a:cxn>
                  <a:cxn ang="0">
                    <a:pos x="560" y="58"/>
                  </a:cxn>
                  <a:cxn ang="0">
                    <a:pos x="526" y="46"/>
                  </a:cxn>
                  <a:cxn ang="0">
                    <a:pos x="492" y="36"/>
                  </a:cxn>
                  <a:cxn ang="0">
                    <a:pos x="460" y="26"/>
                  </a:cxn>
                  <a:cxn ang="0">
                    <a:pos x="426" y="18"/>
                  </a:cxn>
                  <a:cxn ang="0">
                    <a:pos x="394" y="12"/>
                  </a:cxn>
                  <a:cxn ang="0">
                    <a:pos x="360" y="8"/>
                  </a:cxn>
                  <a:cxn ang="0">
                    <a:pos x="328" y="4"/>
                  </a:cxn>
                  <a:cxn ang="0">
                    <a:pos x="264" y="0"/>
                  </a:cxn>
                  <a:cxn ang="0">
                    <a:pos x="198" y="0"/>
                  </a:cxn>
                  <a:cxn ang="0">
                    <a:pos x="134" y="6"/>
                  </a:cxn>
                  <a:cxn ang="0">
                    <a:pos x="68" y="14"/>
                  </a:cxn>
                  <a:cxn ang="0">
                    <a:pos x="0" y="26"/>
                  </a:cxn>
                </a:cxnLst>
                <a:rect l="0" t="0" r="r" b="b"/>
                <a:pathLst>
                  <a:path w="2090" h="628">
                    <a:moveTo>
                      <a:pt x="2090" y="436"/>
                    </a:moveTo>
                    <a:lnTo>
                      <a:pt x="2090" y="436"/>
                    </a:lnTo>
                    <a:lnTo>
                      <a:pt x="2070" y="454"/>
                    </a:lnTo>
                    <a:lnTo>
                      <a:pt x="2048" y="474"/>
                    </a:lnTo>
                    <a:lnTo>
                      <a:pt x="2018" y="496"/>
                    </a:lnTo>
                    <a:lnTo>
                      <a:pt x="1980" y="522"/>
                    </a:lnTo>
                    <a:lnTo>
                      <a:pt x="1934" y="550"/>
                    </a:lnTo>
                    <a:lnTo>
                      <a:pt x="1908" y="562"/>
                    </a:lnTo>
                    <a:lnTo>
                      <a:pt x="1880" y="574"/>
                    </a:lnTo>
                    <a:lnTo>
                      <a:pt x="1852" y="586"/>
                    </a:lnTo>
                    <a:lnTo>
                      <a:pt x="1822" y="598"/>
                    </a:lnTo>
                    <a:lnTo>
                      <a:pt x="1790" y="606"/>
                    </a:lnTo>
                    <a:lnTo>
                      <a:pt x="1756" y="614"/>
                    </a:lnTo>
                    <a:lnTo>
                      <a:pt x="1722" y="620"/>
                    </a:lnTo>
                    <a:lnTo>
                      <a:pt x="1686" y="626"/>
                    </a:lnTo>
                    <a:lnTo>
                      <a:pt x="1648" y="628"/>
                    </a:lnTo>
                    <a:lnTo>
                      <a:pt x="1610" y="626"/>
                    </a:lnTo>
                    <a:lnTo>
                      <a:pt x="1570" y="624"/>
                    </a:lnTo>
                    <a:lnTo>
                      <a:pt x="1528" y="618"/>
                    </a:lnTo>
                    <a:lnTo>
                      <a:pt x="1486" y="608"/>
                    </a:lnTo>
                    <a:lnTo>
                      <a:pt x="1444" y="596"/>
                    </a:lnTo>
                    <a:lnTo>
                      <a:pt x="1400" y="580"/>
                    </a:lnTo>
                    <a:lnTo>
                      <a:pt x="1354" y="560"/>
                    </a:lnTo>
                    <a:lnTo>
                      <a:pt x="1310" y="538"/>
                    </a:lnTo>
                    <a:lnTo>
                      <a:pt x="1262" y="508"/>
                    </a:lnTo>
                    <a:lnTo>
                      <a:pt x="1216" y="476"/>
                    </a:lnTo>
                    <a:lnTo>
                      <a:pt x="1168" y="438"/>
                    </a:lnTo>
                    <a:lnTo>
                      <a:pt x="1168" y="438"/>
                    </a:lnTo>
                    <a:lnTo>
                      <a:pt x="1072" y="364"/>
                    </a:lnTo>
                    <a:lnTo>
                      <a:pt x="984" y="296"/>
                    </a:lnTo>
                    <a:lnTo>
                      <a:pt x="898" y="236"/>
                    </a:lnTo>
                    <a:lnTo>
                      <a:pt x="818" y="184"/>
                    </a:lnTo>
                    <a:lnTo>
                      <a:pt x="740" y="140"/>
                    </a:lnTo>
                    <a:lnTo>
                      <a:pt x="666" y="102"/>
                    </a:lnTo>
                    <a:lnTo>
                      <a:pt x="632" y="86"/>
                    </a:lnTo>
                    <a:lnTo>
                      <a:pt x="596" y="70"/>
                    </a:lnTo>
                    <a:lnTo>
                      <a:pt x="560" y="58"/>
                    </a:lnTo>
                    <a:lnTo>
                      <a:pt x="526" y="46"/>
                    </a:lnTo>
                    <a:lnTo>
                      <a:pt x="492" y="36"/>
                    </a:lnTo>
                    <a:lnTo>
                      <a:pt x="460" y="26"/>
                    </a:lnTo>
                    <a:lnTo>
                      <a:pt x="426" y="18"/>
                    </a:lnTo>
                    <a:lnTo>
                      <a:pt x="394" y="12"/>
                    </a:lnTo>
                    <a:lnTo>
                      <a:pt x="360" y="8"/>
                    </a:lnTo>
                    <a:lnTo>
                      <a:pt x="328" y="4"/>
                    </a:lnTo>
                    <a:lnTo>
                      <a:pt x="264" y="0"/>
                    </a:lnTo>
                    <a:lnTo>
                      <a:pt x="198" y="0"/>
                    </a:lnTo>
                    <a:lnTo>
                      <a:pt x="134" y="6"/>
                    </a:lnTo>
                    <a:lnTo>
                      <a:pt x="68" y="14"/>
                    </a:lnTo>
                    <a:lnTo>
                      <a:pt x="0" y="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5" name="Freeform 116"/>
              <p:cNvSpPr>
                <a:spLocks/>
              </p:cNvSpPr>
              <p:nvPr/>
            </p:nvSpPr>
            <p:spPr bwMode="auto">
              <a:xfrm>
                <a:off x="1268" y="2110"/>
                <a:ext cx="2109" cy="578"/>
              </a:xfrm>
              <a:custGeom>
                <a:avLst/>
                <a:gdLst/>
                <a:ahLst/>
                <a:cxnLst>
                  <a:cxn ang="0">
                    <a:pos x="2108" y="366"/>
                  </a:cxn>
                  <a:cxn ang="0">
                    <a:pos x="2108" y="366"/>
                  </a:cxn>
                  <a:cxn ang="0">
                    <a:pos x="2090" y="384"/>
                  </a:cxn>
                  <a:cxn ang="0">
                    <a:pos x="2068" y="404"/>
                  </a:cxn>
                  <a:cxn ang="0">
                    <a:pos x="2038" y="430"/>
                  </a:cxn>
                  <a:cxn ang="0">
                    <a:pos x="2000" y="458"/>
                  </a:cxn>
                  <a:cxn ang="0">
                    <a:pos x="1954" y="486"/>
                  </a:cxn>
                  <a:cxn ang="0">
                    <a:pos x="1930" y="500"/>
                  </a:cxn>
                  <a:cxn ang="0">
                    <a:pos x="1902" y="514"/>
                  </a:cxn>
                  <a:cxn ang="0">
                    <a:pos x="1874" y="526"/>
                  </a:cxn>
                  <a:cxn ang="0">
                    <a:pos x="1844" y="538"/>
                  </a:cxn>
                  <a:cxn ang="0">
                    <a:pos x="1812" y="550"/>
                  </a:cxn>
                  <a:cxn ang="0">
                    <a:pos x="1780" y="558"/>
                  </a:cxn>
                  <a:cxn ang="0">
                    <a:pos x="1744" y="566"/>
                  </a:cxn>
                  <a:cxn ang="0">
                    <a:pos x="1708" y="572"/>
                  </a:cxn>
                  <a:cxn ang="0">
                    <a:pos x="1672" y="576"/>
                  </a:cxn>
                  <a:cxn ang="0">
                    <a:pos x="1632" y="578"/>
                  </a:cxn>
                  <a:cxn ang="0">
                    <a:pos x="1592" y="576"/>
                  </a:cxn>
                  <a:cxn ang="0">
                    <a:pos x="1552" y="572"/>
                  </a:cxn>
                  <a:cxn ang="0">
                    <a:pos x="1510" y="564"/>
                  </a:cxn>
                  <a:cxn ang="0">
                    <a:pos x="1466" y="554"/>
                  </a:cxn>
                  <a:cxn ang="0">
                    <a:pos x="1422" y="538"/>
                  </a:cxn>
                  <a:cxn ang="0">
                    <a:pos x="1376" y="520"/>
                  </a:cxn>
                  <a:cxn ang="0">
                    <a:pos x="1328" y="498"/>
                  </a:cxn>
                  <a:cxn ang="0">
                    <a:pos x="1282" y="472"/>
                  </a:cxn>
                  <a:cxn ang="0">
                    <a:pos x="1232" y="442"/>
                  </a:cxn>
                  <a:cxn ang="0">
                    <a:pos x="1184" y="406"/>
                  </a:cxn>
                  <a:cxn ang="0">
                    <a:pos x="1184" y="406"/>
                  </a:cxn>
                  <a:cxn ang="0">
                    <a:pos x="1086" y="334"/>
                  </a:cxn>
                  <a:cxn ang="0">
                    <a:pos x="996" y="268"/>
                  </a:cxn>
                  <a:cxn ang="0">
                    <a:pos x="908" y="212"/>
                  </a:cxn>
                  <a:cxn ang="0">
                    <a:pos x="826" y="164"/>
                  </a:cxn>
                  <a:cxn ang="0">
                    <a:pos x="748" y="122"/>
                  </a:cxn>
                  <a:cxn ang="0">
                    <a:pos x="672" y="86"/>
                  </a:cxn>
                  <a:cxn ang="0">
                    <a:pos x="636" y="72"/>
                  </a:cxn>
                  <a:cxn ang="0">
                    <a:pos x="600" y="58"/>
                  </a:cxn>
                  <a:cxn ang="0">
                    <a:pos x="564" y="46"/>
                  </a:cxn>
                  <a:cxn ang="0">
                    <a:pos x="530" y="34"/>
                  </a:cxn>
                  <a:cxn ang="0">
                    <a:pos x="496" y="26"/>
                  </a:cxn>
                  <a:cxn ang="0">
                    <a:pos x="462" y="18"/>
                  </a:cxn>
                  <a:cxn ang="0">
                    <a:pos x="428" y="12"/>
                  </a:cxn>
                  <a:cxn ang="0">
                    <a:pos x="394" y="8"/>
                  </a:cxn>
                  <a:cxn ang="0">
                    <a:pos x="362" y="4"/>
                  </a:cxn>
                  <a:cxn ang="0">
                    <a:pos x="330" y="0"/>
                  </a:cxn>
                  <a:cxn ang="0">
                    <a:pos x="264" y="0"/>
                  </a:cxn>
                  <a:cxn ang="0">
                    <a:pos x="200" y="4"/>
                  </a:cxn>
                  <a:cxn ang="0">
                    <a:pos x="134" y="10"/>
                  </a:cxn>
                  <a:cxn ang="0">
                    <a:pos x="68" y="22"/>
                  </a:cxn>
                  <a:cxn ang="0">
                    <a:pos x="0" y="38"/>
                  </a:cxn>
                </a:cxnLst>
                <a:rect l="0" t="0" r="r" b="b"/>
                <a:pathLst>
                  <a:path w="2108" h="578">
                    <a:moveTo>
                      <a:pt x="2108" y="366"/>
                    </a:moveTo>
                    <a:lnTo>
                      <a:pt x="2108" y="366"/>
                    </a:lnTo>
                    <a:lnTo>
                      <a:pt x="2090" y="384"/>
                    </a:lnTo>
                    <a:lnTo>
                      <a:pt x="2068" y="404"/>
                    </a:lnTo>
                    <a:lnTo>
                      <a:pt x="2038" y="430"/>
                    </a:lnTo>
                    <a:lnTo>
                      <a:pt x="2000" y="458"/>
                    </a:lnTo>
                    <a:lnTo>
                      <a:pt x="1954" y="486"/>
                    </a:lnTo>
                    <a:lnTo>
                      <a:pt x="1930" y="500"/>
                    </a:lnTo>
                    <a:lnTo>
                      <a:pt x="1902" y="514"/>
                    </a:lnTo>
                    <a:lnTo>
                      <a:pt x="1874" y="526"/>
                    </a:lnTo>
                    <a:lnTo>
                      <a:pt x="1844" y="538"/>
                    </a:lnTo>
                    <a:lnTo>
                      <a:pt x="1812" y="550"/>
                    </a:lnTo>
                    <a:lnTo>
                      <a:pt x="1780" y="558"/>
                    </a:lnTo>
                    <a:lnTo>
                      <a:pt x="1744" y="566"/>
                    </a:lnTo>
                    <a:lnTo>
                      <a:pt x="1708" y="572"/>
                    </a:lnTo>
                    <a:lnTo>
                      <a:pt x="1672" y="576"/>
                    </a:lnTo>
                    <a:lnTo>
                      <a:pt x="1632" y="578"/>
                    </a:lnTo>
                    <a:lnTo>
                      <a:pt x="1592" y="576"/>
                    </a:lnTo>
                    <a:lnTo>
                      <a:pt x="1552" y="572"/>
                    </a:lnTo>
                    <a:lnTo>
                      <a:pt x="1510" y="564"/>
                    </a:lnTo>
                    <a:lnTo>
                      <a:pt x="1466" y="554"/>
                    </a:lnTo>
                    <a:lnTo>
                      <a:pt x="1422" y="538"/>
                    </a:lnTo>
                    <a:lnTo>
                      <a:pt x="1376" y="520"/>
                    </a:lnTo>
                    <a:lnTo>
                      <a:pt x="1328" y="498"/>
                    </a:lnTo>
                    <a:lnTo>
                      <a:pt x="1282" y="472"/>
                    </a:lnTo>
                    <a:lnTo>
                      <a:pt x="1232" y="442"/>
                    </a:lnTo>
                    <a:lnTo>
                      <a:pt x="1184" y="406"/>
                    </a:lnTo>
                    <a:lnTo>
                      <a:pt x="1184" y="406"/>
                    </a:lnTo>
                    <a:lnTo>
                      <a:pt x="1086" y="334"/>
                    </a:lnTo>
                    <a:lnTo>
                      <a:pt x="996" y="268"/>
                    </a:lnTo>
                    <a:lnTo>
                      <a:pt x="908" y="212"/>
                    </a:lnTo>
                    <a:lnTo>
                      <a:pt x="826" y="164"/>
                    </a:lnTo>
                    <a:lnTo>
                      <a:pt x="748" y="122"/>
                    </a:lnTo>
                    <a:lnTo>
                      <a:pt x="672" y="86"/>
                    </a:lnTo>
                    <a:lnTo>
                      <a:pt x="636" y="72"/>
                    </a:lnTo>
                    <a:lnTo>
                      <a:pt x="600" y="58"/>
                    </a:lnTo>
                    <a:lnTo>
                      <a:pt x="564" y="46"/>
                    </a:lnTo>
                    <a:lnTo>
                      <a:pt x="530" y="34"/>
                    </a:lnTo>
                    <a:lnTo>
                      <a:pt x="496" y="26"/>
                    </a:lnTo>
                    <a:lnTo>
                      <a:pt x="462" y="18"/>
                    </a:lnTo>
                    <a:lnTo>
                      <a:pt x="428" y="12"/>
                    </a:lnTo>
                    <a:lnTo>
                      <a:pt x="394" y="8"/>
                    </a:lnTo>
                    <a:lnTo>
                      <a:pt x="362" y="4"/>
                    </a:lnTo>
                    <a:lnTo>
                      <a:pt x="330" y="0"/>
                    </a:lnTo>
                    <a:lnTo>
                      <a:pt x="264" y="0"/>
                    </a:lnTo>
                    <a:lnTo>
                      <a:pt x="200" y="4"/>
                    </a:lnTo>
                    <a:lnTo>
                      <a:pt x="134" y="10"/>
                    </a:lnTo>
                    <a:lnTo>
                      <a:pt x="68" y="22"/>
                    </a:lnTo>
                    <a:lnTo>
                      <a:pt x="0" y="3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6" name="Freeform 117"/>
              <p:cNvSpPr>
                <a:spLocks/>
              </p:cNvSpPr>
              <p:nvPr/>
            </p:nvSpPr>
            <p:spPr bwMode="auto">
              <a:xfrm>
                <a:off x="1282" y="2133"/>
                <a:ext cx="2122" cy="529"/>
              </a:xfrm>
              <a:custGeom>
                <a:avLst/>
                <a:gdLst/>
                <a:ahLst/>
                <a:cxnLst>
                  <a:cxn ang="0">
                    <a:pos x="2120" y="298"/>
                  </a:cxn>
                  <a:cxn ang="0">
                    <a:pos x="2120" y="298"/>
                  </a:cxn>
                  <a:cxn ang="0">
                    <a:pos x="2104" y="318"/>
                  </a:cxn>
                  <a:cxn ang="0">
                    <a:pos x="2082" y="338"/>
                  </a:cxn>
                  <a:cxn ang="0">
                    <a:pos x="2052" y="364"/>
                  </a:cxn>
                  <a:cxn ang="0">
                    <a:pos x="2016" y="394"/>
                  </a:cxn>
                  <a:cxn ang="0">
                    <a:pos x="1972" y="424"/>
                  </a:cxn>
                  <a:cxn ang="0">
                    <a:pos x="1946" y="440"/>
                  </a:cxn>
                  <a:cxn ang="0">
                    <a:pos x="1920" y="454"/>
                  </a:cxn>
                  <a:cxn ang="0">
                    <a:pos x="1892" y="468"/>
                  </a:cxn>
                  <a:cxn ang="0">
                    <a:pos x="1862" y="482"/>
                  </a:cxn>
                  <a:cxn ang="0">
                    <a:pos x="1830" y="494"/>
                  </a:cxn>
                  <a:cxn ang="0">
                    <a:pos x="1798" y="504"/>
                  </a:cxn>
                  <a:cxn ang="0">
                    <a:pos x="1764" y="514"/>
                  </a:cxn>
                  <a:cxn ang="0">
                    <a:pos x="1728" y="520"/>
                  </a:cxn>
                  <a:cxn ang="0">
                    <a:pos x="1690" y="526"/>
                  </a:cxn>
                  <a:cxn ang="0">
                    <a:pos x="1652" y="528"/>
                  </a:cxn>
                  <a:cxn ang="0">
                    <a:pos x="1612" y="528"/>
                  </a:cxn>
                  <a:cxn ang="0">
                    <a:pos x="1570" y="526"/>
                  </a:cxn>
                  <a:cxn ang="0">
                    <a:pos x="1528" y="520"/>
                  </a:cxn>
                  <a:cxn ang="0">
                    <a:pos x="1484" y="512"/>
                  </a:cxn>
                  <a:cxn ang="0">
                    <a:pos x="1438" y="498"/>
                  </a:cxn>
                  <a:cxn ang="0">
                    <a:pos x="1392" y="482"/>
                  </a:cxn>
                  <a:cxn ang="0">
                    <a:pos x="1344" y="462"/>
                  </a:cxn>
                  <a:cxn ang="0">
                    <a:pos x="1296" y="436"/>
                  </a:cxn>
                  <a:cxn ang="0">
                    <a:pos x="1246" y="408"/>
                  </a:cxn>
                  <a:cxn ang="0">
                    <a:pos x="1196" y="374"/>
                  </a:cxn>
                  <a:cxn ang="0">
                    <a:pos x="1196" y="374"/>
                  </a:cxn>
                  <a:cxn ang="0">
                    <a:pos x="1096" y="304"/>
                  </a:cxn>
                  <a:cxn ang="0">
                    <a:pos x="1002" y="244"/>
                  </a:cxn>
                  <a:cxn ang="0">
                    <a:pos x="914" y="190"/>
                  </a:cxn>
                  <a:cxn ang="0">
                    <a:pos x="830" y="144"/>
                  </a:cxn>
                  <a:cxn ang="0">
                    <a:pos x="750" y="106"/>
                  </a:cxn>
                  <a:cxn ang="0">
                    <a:pos x="674" y="72"/>
                  </a:cxn>
                  <a:cxn ang="0">
                    <a:pos x="636" y="58"/>
                  </a:cxn>
                  <a:cxn ang="0">
                    <a:pos x="600" y="46"/>
                  </a:cxn>
                  <a:cxn ang="0">
                    <a:pos x="564" y="36"/>
                  </a:cxn>
                  <a:cxn ang="0">
                    <a:pos x="528" y="26"/>
                  </a:cxn>
                  <a:cxn ang="0">
                    <a:pos x="494" y="18"/>
                  </a:cxn>
                  <a:cxn ang="0">
                    <a:pos x="460" y="12"/>
                  </a:cxn>
                  <a:cxn ang="0">
                    <a:pos x="426" y="8"/>
                  </a:cxn>
                  <a:cxn ang="0">
                    <a:pos x="394" y="4"/>
                  </a:cxn>
                  <a:cxn ang="0">
                    <a:pos x="360" y="2"/>
                  </a:cxn>
                  <a:cxn ang="0">
                    <a:pos x="328" y="0"/>
                  </a:cxn>
                  <a:cxn ang="0">
                    <a:pos x="262" y="2"/>
                  </a:cxn>
                  <a:cxn ang="0">
                    <a:pos x="198" y="8"/>
                  </a:cxn>
                  <a:cxn ang="0">
                    <a:pos x="132" y="18"/>
                  </a:cxn>
                  <a:cxn ang="0">
                    <a:pos x="66" y="32"/>
                  </a:cxn>
                  <a:cxn ang="0">
                    <a:pos x="0" y="50"/>
                  </a:cxn>
                </a:cxnLst>
                <a:rect l="0" t="0" r="r" b="b"/>
                <a:pathLst>
                  <a:path w="2120" h="528">
                    <a:moveTo>
                      <a:pt x="2120" y="298"/>
                    </a:moveTo>
                    <a:lnTo>
                      <a:pt x="2120" y="298"/>
                    </a:lnTo>
                    <a:lnTo>
                      <a:pt x="2104" y="318"/>
                    </a:lnTo>
                    <a:lnTo>
                      <a:pt x="2082" y="338"/>
                    </a:lnTo>
                    <a:lnTo>
                      <a:pt x="2052" y="364"/>
                    </a:lnTo>
                    <a:lnTo>
                      <a:pt x="2016" y="394"/>
                    </a:lnTo>
                    <a:lnTo>
                      <a:pt x="1972" y="424"/>
                    </a:lnTo>
                    <a:lnTo>
                      <a:pt x="1946" y="440"/>
                    </a:lnTo>
                    <a:lnTo>
                      <a:pt x="1920" y="454"/>
                    </a:lnTo>
                    <a:lnTo>
                      <a:pt x="1892" y="468"/>
                    </a:lnTo>
                    <a:lnTo>
                      <a:pt x="1862" y="482"/>
                    </a:lnTo>
                    <a:lnTo>
                      <a:pt x="1830" y="494"/>
                    </a:lnTo>
                    <a:lnTo>
                      <a:pt x="1798" y="504"/>
                    </a:lnTo>
                    <a:lnTo>
                      <a:pt x="1764" y="514"/>
                    </a:lnTo>
                    <a:lnTo>
                      <a:pt x="1728" y="520"/>
                    </a:lnTo>
                    <a:lnTo>
                      <a:pt x="1690" y="526"/>
                    </a:lnTo>
                    <a:lnTo>
                      <a:pt x="1652" y="528"/>
                    </a:lnTo>
                    <a:lnTo>
                      <a:pt x="1612" y="528"/>
                    </a:lnTo>
                    <a:lnTo>
                      <a:pt x="1570" y="526"/>
                    </a:lnTo>
                    <a:lnTo>
                      <a:pt x="1528" y="520"/>
                    </a:lnTo>
                    <a:lnTo>
                      <a:pt x="1484" y="512"/>
                    </a:lnTo>
                    <a:lnTo>
                      <a:pt x="1438" y="498"/>
                    </a:lnTo>
                    <a:lnTo>
                      <a:pt x="1392" y="482"/>
                    </a:lnTo>
                    <a:lnTo>
                      <a:pt x="1344" y="462"/>
                    </a:lnTo>
                    <a:lnTo>
                      <a:pt x="1296" y="436"/>
                    </a:lnTo>
                    <a:lnTo>
                      <a:pt x="1246" y="408"/>
                    </a:lnTo>
                    <a:lnTo>
                      <a:pt x="1196" y="374"/>
                    </a:lnTo>
                    <a:lnTo>
                      <a:pt x="1196" y="374"/>
                    </a:lnTo>
                    <a:lnTo>
                      <a:pt x="1096" y="304"/>
                    </a:lnTo>
                    <a:lnTo>
                      <a:pt x="1002" y="244"/>
                    </a:lnTo>
                    <a:lnTo>
                      <a:pt x="914" y="190"/>
                    </a:lnTo>
                    <a:lnTo>
                      <a:pt x="830" y="144"/>
                    </a:lnTo>
                    <a:lnTo>
                      <a:pt x="750" y="106"/>
                    </a:lnTo>
                    <a:lnTo>
                      <a:pt x="674" y="72"/>
                    </a:lnTo>
                    <a:lnTo>
                      <a:pt x="636" y="58"/>
                    </a:lnTo>
                    <a:lnTo>
                      <a:pt x="600" y="46"/>
                    </a:lnTo>
                    <a:lnTo>
                      <a:pt x="564" y="36"/>
                    </a:lnTo>
                    <a:lnTo>
                      <a:pt x="528" y="26"/>
                    </a:lnTo>
                    <a:lnTo>
                      <a:pt x="494" y="18"/>
                    </a:lnTo>
                    <a:lnTo>
                      <a:pt x="460" y="12"/>
                    </a:lnTo>
                    <a:lnTo>
                      <a:pt x="426" y="8"/>
                    </a:lnTo>
                    <a:lnTo>
                      <a:pt x="394" y="4"/>
                    </a:lnTo>
                    <a:lnTo>
                      <a:pt x="360" y="2"/>
                    </a:lnTo>
                    <a:lnTo>
                      <a:pt x="328" y="0"/>
                    </a:lnTo>
                    <a:lnTo>
                      <a:pt x="262" y="2"/>
                    </a:lnTo>
                    <a:lnTo>
                      <a:pt x="198" y="8"/>
                    </a:lnTo>
                    <a:lnTo>
                      <a:pt x="132" y="18"/>
                    </a:lnTo>
                    <a:lnTo>
                      <a:pt x="66" y="3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7" name="Freeform 118"/>
              <p:cNvSpPr>
                <a:spLocks/>
              </p:cNvSpPr>
              <p:nvPr/>
            </p:nvSpPr>
            <p:spPr bwMode="auto">
              <a:xfrm>
                <a:off x="1295" y="2157"/>
                <a:ext cx="2137" cy="483"/>
              </a:xfrm>
              <a:custGeom>
                <a:avLst/>
                <a:gdLst/>
                <a:ahLst/>
                <a:cxnLst>
                  <a:cxn ang="0">
                    <a:pos x="2134" y="228"/>
                  </a:cxn>
                  <a:cxn ang="0">
                    <a:pos x="2134" y="228"/>
                  </a:cxn>
                  <a:cxn ang="0">
                    <a:pos x="2118" y="248"/>
                  </a:cxn>
                  <a:cxn ang="0">
                    <a:pos x="2098" y="270"/>
                  </a:cxn>
                  <a:cxn ang="0">
                    <a:pos x="2068" y="298"/>
                  </a:cxn>
                  <a:cxn ang="0">
                    <a:pos x="2032" y="330"/>
                  </a:cxn>
                  <a:cxn ang="0">
                    <a:pos x="1990" y="362"/>
                  </a:cxn>
                  <a:cxn ang="0">
                    <a:pos x="1964" y="378"/>
                  </a:cxn>
                  <a:cxn ang="0">
                    <a:pos x="1938" y="394"/>
                  </a:cxn>
                  <a:cxn ang="0">
                    <a:pos x="1910" y="410"/>
                  </a:cxn>
                  <a:cxn ang="0">
                    <a:pos x="1882" y="424"/>
                  </a:cxn>
                  <a:cxn ang="0">
                    <a:pos x="1850" y="438"/>
                  </a:cxn>
                  <a:cxn ang="0">
                    <a:pos x="1818" y="450"/>
                  </a:cxn>
                  <a:cxn ang="0">
                    <a:pos x="1784" y="460"/>
                  </a:cxn>
                  <a:cxn ang="0">
                    <a:pos x="1748" y="468"/>
                  </a:cxn>
                  <a:cxn ang="0">
                    <a:pos x="1710" y="476"/>
                  </a:cxn>
                  <a:cxn ang="0">
                    <a:pos x="1672" y="480"/>
                  </a:cxn>
                  <a:cxn ang="0">
                    <a:pos x="1632" y="482"/>
                  </a:cxn>
                  <a:cxn ang="0">
                    <a:pos x="1590" y="480"/>
                  </a:cxn>
                  <a:cxn ang="0">
                    <a:pos x="1546" y="476"/>
                  </a:cxn>
                  <a:cxn ang="0">
                    <a:pos x="1502" y="468"/>
                  </a:cxn>
                  <a:cxn ang="0">
                    <a:pos x="1456" y="458"/>
                  </a:cxn>
                  <a:cxn ang="0">
                    <a:pos x="1410" y="444"/>
                  </a:cxn>
                  <a:cxn ang="0">
                    <a:pos x="1362" y="424"/>
                  </a:cxn>
                  <a:cxn ang="0">
                    <a:pos x="1312" y="402"/>
                  </a:cxn>
                  <a:cxn ang="0">
                    <a:pos x="1262" y="374"/>
                  </a:cxn>
                  <a:cxn ang="0">
                    <a:pos x="1210" y="342"/>
                  </a:cxn>
                  <a:cxn ang="0">
                    <a:pos x="1210" y="342"/>
                  </a:cxn>
                  <a:cxn ang="0">
                    <a:pos x="1108" y="276"/>
                  </a:cxn>
                  <a:cxn ang="0">
                    <a:pos x="1012" y="218"/>
                  </a:cxn>
                  <a:cxn ang="0">
                    <a:pos x="922" y="168"/>
                  </a:cxn>
                  <a:cxn ang="0">
                    <a:pos x="836" y="126"/>
                  </a:cxn>
                  <a:cxn ang="0">
                    <a:pos x="754" y="88"/>
                  </a:cxn>
                  <a:cxn ang="0">
                    <a:pos x="676" y="60"/>
                  </a:cxn>
                  <a:cxn ang="0">
                    <a:pos x="640" y="48"/>
                  </a:cxn>
                  <a:cxn ang="0">
                    <a:pos x="602" y="36"/>
                  </a:cxn>
                  <a:cxn ang="0">
                    <a:pos x="566" y="26"/>
                  </a:cxn>
                  <a:cxn ang="0">
                    <a:pos x="530" y="18"/>
                  </a:cxn>
                  <a:cxn ang="0">
                    <a:pos x="496" y="12"/>
                  </a:cxn>
                  <a:cxn ang="0">
                    <a:pos x="462" y="8"/>
                  </a:cxn>
                  <a:cxn ang="0">
                    <a:pos x="428" y="4"/>
                  </a:cxn>
                  <a:cxn ang="0">
                    <a:pos x="394" y="2"/>
                  </a:cxn>
                  <a:cxn ang="0">
                    <a:pos x="360" y="0"/>
                  </a:cxn>
                  <a:cxn ang="0">
                    <a:pos x="328" y="0"/>
                  </a:cxn>
                  <a:cxn ang="0">
                    <a:pos x="262" y="4"/>
                  </a:cxn>
                  <a:cxn ang="0">
                    <a:pos x="198" y="14"/>
                  </a:cxn>
                  <a:cxn ang="0">
                    <a:pos x="132" y="26"/>
                  </a:cxn>
                  <a:cxn ang="0">
                    <a:pos x="68" y="42"/>
                  </a:cxn>
                  <a:cxn ang="0">
                    <a:pos x="0" y="64"/>
                  </a:cxn>
                </a:cxnLst>
                <a:rect l="0" t="0" r="r" b="b"/>
                <a:pathLst>
                  <a:path w="2134" h="482">
                    <a:moveTo>
                      <a:pt x="2134" y="228"/>
                    </a:moveTo>
                    <a:lnTo>
                      <a:pt x="2134" y="228"/>
                    </a:lnTo>
                    <a:lnTo>
                      <a:pt x="2118" y="248"/>
                    </a:lnTo>
                    <a:lnTo>
                      <a:pt x="2098" y="270"/>
                    </a:lnTo>
                    <a:lnTo>
                      <a:pt x="2068" y="298"/>
                    </a:lnTo>
                    <a:lnTo>
                      <a:pt x="2032" y="330"/>
                    </a:lnTo>
                    <a:lnTo>
                      <a:pt x="1990" y="362"/>
                    </a:lnTo>
                    <a:lnTo>
                      <a:pt x="1964" y="378"/>
                    </a:lnTo>
                    <a:lnTo>
                      <a:pt x="1938" y="394"/>
                    </a:lnTo>
                    <a:lnTo>
                      <a:pt x="1910" y="410"/>
                    </a:lnTo>
                    <a:lnTo>
                      <a:pt x="1882" y="424"/>
                    </a:lnTo>
                    <a:lnTo>
                      <a:pt x="1850" y="438"/>
                    </a:lnTo>
                    <a:lnTo>
                      <a:pt x="1818" y="450"/>
                    </a:lnTo>
                    <a:lnTo>
                      <a:pt x="1784" y="460"/>
                    </a:lnTo>
                    <a:lnTo>
                      <a:pt x="1748" y="468"/>
                    </a:lnTo>
                    <a:lnTo>
                      <a:pt x="1710" y="476"/>
                    </a:lnTo>
                    <a:lnTo>
                      <a:pt x="1672" y="480"/>
                    </a:lnTo>
                    <a:lnTo>
                      <a:pt x="1632" y="482"/>
                    </a:lnTo>
                    <a:lnTo>
                      <a:pt x="1590" y="480"/>
                    </a:lnTo>
                    <a:lnTo>
                      <a:pt x="1546" y="476"/>
                    </a:lnTo>
                    <a:lnTo>
                      <a:pt x="1502" y="468"/>
                    </a:lnTo>
                    <a:lnTo>
                      <a:pt x="1456" y="458"/>
                    </a:lnTo>
                    <a:lnTo>
                      <a:pt x="1410" y="444"/>
                    </a:lnTo>
                    <a:lnTo>
                      <a:pt x="1362" y="424"/>
                    </a:lnTo>
                    <a:lnTo>
                      <a:pt x="1312" y="402"/>
                    </a:lnTo>
                    <a:lnTo>
                      <a:pt x="1262" y="374"/>
                    </a:lnTo>
                    <a:lnTo>
                      <a:pt x="1210" y="342"/>
                    </a:lnTo>
                    <a:lnTo>
                      <a:pt x="1210" y="342"/>
                    </a:lnTo>
                    <a:lnTo>
                      <a:pt x="1108" y="276"/>
                    </a:lnTo>
                    <a:lnTo>
                      <a:pt x="1012" y="218"/>
                    </a:lnTo>
                    <a:lnTo>
                      <a:pt x="922" y="168"/>
                    </a:lnTo>
                    <a:lnTo>
                      <a:pt x="836" y="126"/>
                    </a:lnTo>
                    <a:lnTo>
                      <a:pt x="754" y="88"/>
                    </a:lnTo>
                    <a:lnTo>
                      <a:pt x="676" y="60"/>
                    </a:lnTo>
                    <a:lnTo>
                      <a:pt x="640" y="48"/>
                    </a:lnTo>
                    <a:lnTo>
                      <a:pt x="602" y="36"/>
                    </a:lnTo>
                    <a:lnTo>
                      <a:pt x="566" y="26"/>
                    </a:lnTo>
                    <a:lnTo>
                      <a:pt x="530" y="18"/>
                    </a:lnTo>
                    <a:lnTo>
                      <a:pt x="496" y="12"/>
                    </a:lnTo>
                    <a:lnTo>
                      <a:pt x="462" y="8"/>
                    </a:lnTo>
                    <a:lnTo>
                      <a:pt x="428" y="4"/>
                    </a:lnTo>
                    <a:lnTo>
                      <a:pt x="394" y="2"/>
                    </a:lnTo>
                    <a:lnTo>
                      <a:pt x="360" y="0"/>
                    </a:lnTo>
                    <a:lnTo>
                      <a:pt x="328" y="0"/>
                    </a:lnTo>
                    <a:lnTo>
                      <a:pt x="262" y="4"/>
                    </a:lnTo>
                    <a:lnTo>
                      <a:pt x="198" y="14"/>
                    </a:lnTo>
                    <a:lnTo>
                      <a:pt x="132" y="26"/>
                    </a:lnTo>
                    <a:lnTo>
                      <a:pt x="68" y="42"/>
                    </a:lnTo>
                    <a:lnTo>
                      <a:pt x="0" y="6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8" name="Freeform 119"/>
              <p:cNvSpPr>
                <a:spLocks/>
              </p:cNvSpPr>
              <p:nvPr/>
            </p:nvSpPr>
            <p:spPr bwMode="auto">
              <a:xfrm>
                <a:off x="1314" y="2182"/>
                <a:ext cx="2143" cy="434"/>
              </a:xfrm>
              <a:custGeom>
                <a:avLst/>
                <a:gdLst/>
                <a:ahLst/>
                <a:cxnLst>
                  <a:cxn ang="0">
                    <a:pos x="2144" y="160"/>
                  </a:cxn>
                  <a:cxn ang="0">
                    <a:pos x="2144" y="160"/>
                  </a:cxn>
                  <a:cxn ang="0">
                    <a:pos x="2128" y="180"/>
                  </a:cxn>
                  <a:cxn ang="0">
                    <a:pos x="2108" y="202"/>
                  </a:cxn>
                  <a:cxn ang="0">
                    <a:pos x="2080" y="232"/>
                  </a:cxn>
                  <a:cxn ang="0">
                    <a:pos x="2044" y="264"/>
                  </a:cxn>
                  <a:cxn ang="0">
                    <a:pos x="2002" y="300"/>
                  </a:cxn>
                  <a:cxn ang="0">
                    <a:pos x="1978" y="316"/>
                  </a:cxn>
                  <a:cxn ang="0">
                    <a:pos x="1952" y="334"/>
                  </a:cxn>
                  <a:cxn ang="0">
                    <a:pos x="1924" y="350"/>
                  </a:cxn>
                  <a:cxn ang="0">
                    <a:pos x="1896" y="366"/>
                  </a:cxn>
                  <a:cxn ang="0">
                    <a:pos x="1864" y="380"/>
                  </a:cxn>
                  <a:cxn ang="0">
                    <a:pos x="1832" y="394"/>
                  </a:cxn>
                  <a:cxn ang="0">
                    <a:pos x="1798" y="406"/>
                  </a:cxn>
                  <a:cxn ang="0">
                    <a:pos x="1762" y="416"/>
                  </a:cxn>
                  <a:cxn ang="0">
                    <a:pos x="1726" y="424"/>
                  </a:cxn>
                  <a:cxn ang="0">
                    <a:pos x="1686" y="430"/>
                  </a:cxn>
                  <a:cxn ang="0">
                    <a:pos x="1646" y="434"/>
                  </a:cxn>
                  <a:cxn ang="0">
                    <a:pos x="1604" y="434"/>
                  </a:cxn>
                  <a:cxn ang="0">
                    <a:pos x="1562" y="432"/>
                  </a:cxn>
                  <a:cxn ang="0">
                    <a:pos x="1516" y="426"/>
                  </a:cxn>
                  <a:cxn ang="0">
                    <a:pos x="1470" y="416"/>
                  </a:cxn>
                  <a:cxn ang="0">
                    <a:pos x="1424" y="404"/>
                  </a:cxn>
                  <a:cxn ang="0">
                    <a:pos x="1374" y="386"/>
                  </a:cxn>
                  <a:cxn ang="0">
                    <a:pos x="1324" y="366"/>
                  </a:cxn>
                  <a:cxn ang="0">
                    <a:pos x="1272" y="340"/>
                  </a:cxn>
                  <a:cxn ang="0">
                    <a:pos x="1220" y="310"/>
                  </a:cxn>
                  <a:cxn ang="0">
                    <a:pos x="1220" y="310"/>
                  </a:cxn>
                  <a:cxn ang="0">
                    <a:pos x="1116" y="248"/>
                  </a:cxn>
                  <a:cxn ang="0">
                    <a:pos x="1018" y="194"/>
                  </a:cxn>
                  <a:cxn ang="0">
                    <a:pos x="926" y="146"/>
                  </a:cxn>
                  <a:cxn ang="0">
                    <a:pos x="838" y="106"/>
                  </a:cxn>
                  <a:cxn ang="0">
                    <a:pos x="756" y="74"/>
                  </a:cxn>
                  <a:cxn ang="0">
                    <a:pos x="716" y="58"/>
                  </a:cxn>
                  <a:cxn ang="0">
                    <a:pos x="678" y="46"/>
                  </a:cxn>
                  <a:cxn ang="0">
                    <a:pos x="640" y="36"/>
                  </a:cxn>
                  <a:cxn ang="0">
                    <a:pos x="602" y="26"/>
                  </a:cxn>
                  <a:cxn ang="0">
                    <a:pos x="566" y="18"/>
                  </a:cxn>
                  <a:cxn ang="0">
                    <a:pos x="530" y="12"/>
                  </a:cxn>
                  <a:cxn ang="0">
                    <a:pos x="494" y="6"/>
                  </a:cxn>
                  <a:cxn ang="0">
                    <a:pos x="460" y="2"/>
                  </a:cxn>
                  <a:cxn ang="0">
                    <a:pos x="426" y="0"/>
                  </a:cxn>
                  <a:cxn ang="0">
                    <a:pos x="392" y="0"/>
                  </a:cxn>
                  <a:cxn ang="0">
                    <a:pos x="358" y="0"/>
                  </a:cxn>
                  <a:cxn ang="0">
                    <a:pos x="326" y="2"/>
                  </a:cxn>
                  <a:cxn ang="0">
                    <a:pos x="292" y="4"/>
                  </a:cxn>
                  <a:cxn ang="0">
                    <a:pos x="260" y="8"/>
                  </a:cxn>
                  <a:cxn ang="0">
                    <a:pos x="196" y="18"/>
                  </a:cxn>
                  <a:cxn ang="0">
                    <a:pos x="130" y="34"/>
                  </a:cxn>
                  <a:cxn ang="0">
                    <a:pos x="66" y="54"/>
                  </a:cxn>
                  <a:cxn ang="0">
                    <a:pos x="0" y="78"/>
                  </a:cxn>
                </a:cxnLst>
                <a:rect l="0" t="0" r="r" b="b"/>
                <a:pathLst>
                  <a:path w="2144" h="434">
                    <a:moveTo>
                      <a:pt x="2144" y="160"/>
                    </a:moveTo>
                    <a:lnTo>
                      <a:pt x="2144" y="160"/>
                    </a:lnTo>
                    <a:lnTo>
                      <a:pt x="2128" y="180"/>
                    </a:lnTo>
                    <a:lnTo>
                      <a:pt x="2108" y="202"/>
                    </a:lnTo>
                    <a:lnTo>
                      <a:pt x="2080" y="232"/>
                    </a:lnTo>
                    <a:lnTo>
                      <a:pt x="2044" y="264"/>
                    </a:lnTo>
                    <a:lnTo>
                      <a:pt x="2002" y="300"/>
                    </a:lnTo>
                    <a:lnTo>
                      <a:pt x="1978" y="316"/>
                    </a:lnTo>
                    <a:lnTo>
                      <a:pt x="1952" y="334"/>
                    </a:lnTo>
                    <a:lnTo>
                      <a:pt x="1924" y="350"/>
                    </a:lnTo>
                    <a:lnTo>
                      <a:pt x="1896" y="366"/>
                    </a:lnTo>
                    <a:lnTo>
                      <a:pt x="1864" y="380"/>
                    </a:lnTo>
                    <a:lnTo>
                      <a:pt x="1832" y="394"/>
                    </a:lnTo>
                    <a:lnTo>
                      <a:pt x="1798" y="406"/>
                    </a:lnTo>
                    <a:lnTo>
                      <a:pt x="1762" y="416"/>
                    </a:lnTo>
                    <a:lnTo>
                      <a:pt x="1726" y="424"/>
                    </a:lnTo>
                    <a:lnTo>
                      <a:pt x="1686" y="430"/>
                    </a:lnTo>
                    <a:lnTo>
                      <a:pt x="1646" y="434"/>
                    </a:lnTo>
                    <a:lnTo>
                      <a:pt x="1604" y="434"/>
                    </a:lnTo>
                    <a:lnTo>
                      <a:pt x="1562" y="432"/>
                    </a:lnTo>
                    <a:lnTo>
                      <a:pt x="1516" y="426"/>
                    </a:lnTo>
                    <a:lnTo>
                      <a:pt x="1470" y="416"/>
                    </a:lnTo>
                    <a:lnTo>
                      <a:pt x="1424" y="404"/>
                    </a:lnTo>
                    <a:lnTo>
                      <a:pt x="1374" y="386"/>
                    </a:lnTo>
                    <a:lnTo>
                      <a:pt x="1324" y="366"/>
                    </a:lnTo>
                    <a:lnTo>
                      <a:pt x="1272" y="340"/>
                    </a:lnTo>
                    <a:lnTo>
                      <a:pt x="1220" y="310"/>
                    </a:lnTo>
                    <a:lnTo>
                      <a:pt x="1220" y="310"/>
                    </a:lnTo>
                    <a:lnTo>
                      <a:pt x="1116" y="248"/>
                    </a:lnTo>
                    <a:lnTo>
                      <a:pt x="1018" y="194"/>
                    </a:lnTo>
                    <a:lnTo>
                      <a:pt x="926" y="146"/>
                    </a:lnTo>
                    <a:lnTo>
                      <a:pt x="838" y="106"/>
                    </a:lnTo>
                    <a:lnTo>
                      <a:pt x="756" y="74"/>
                    </a:lnTo>
                    <a:lnTo>
                      <a:pt x="716" y="58"/>
                    </a:lnTo>
                    <a:lnTo>
                      <a:pt x="678" y="46"/>
                    </a:lnTo>
                    <a:lnTo>
                      <a:pt x="640" y="36"/>
                    </a:lnTo>
                    <a:lnTo>
                      <a:pt x="602" y="26"/>
                    </a:lnTo>
                    <a:lnTo>
                      <a:pt x="566" y="18"/>
                    </a:lnTo>
                    <a:lnTo>
                      <a:pt x="530" y="12"/>
                    </a:lnTo>
                    <a:lnTo>
                      <a:pt x="494" y="6"/>
                    </a:lnTo>
                    <a:lnTo>
                      <a:pt x="460" y="2"/>
                    </a:lnTo>
                    <a:lnTo>
                      <a:pt x="426" y="0"/>
                    </a:lnTo>
                    <a:lnTo>
                      <a:pt x="392" y="0"/>
                    </a:lnTo>
                    <a:lnTo>
                      <a:pt x="358" y="0"/>
                    </a:lnTo>
                    <a:lnTo>
                      <a:pt x="326" y="2"/>
                    </a:lnTo>
                    <a:lnTo>
                      <a:pt x="292" y="4"/>
                    </a:lnTo>
                    <a:lnTo>
                      <a:pt x="260" y="8"/>
                    </a:lnTo>
                    <a:lnTo>
                      <a:pt x="196" y="18"/>
                    </a:lnTo>
                    <a:lnTo>
                      <a:pt x="130" y="34"/>
                    </a:lnTo>
                    <a:lnTo>
                      <a:pt x="66" y="54"/>
                    </a:lnTo>
                    <a:lnTo>
                      <a:pt x="0" y="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9" name="Freeform 120"/>
              <p:cNvSpPr>
                <a:spLocks/>
              </p:cNvSpPr>
              <p:nvPr/>
            </p:nvSpPr>
            <p:spPr bwMode="auto">
              <a:xfrm>
                <a:off x="1324" y="2206"/>
                <a:ext cx="2151" cy="388"/>
              </a:xfrm>
              <a:custGeom>
                <a:avLst/>
                <a:gdLst/>
                <a:ahLst/>
                <a:cxnLst>
                  <a:cxn ang="0">
                    <a:pos x="2150" y="90"/>
                  </a:cxn>
                  <a:cxn ang="0">
                    <a:pos x="2150" y="90"/>
                  </a:cxn>
                  <a:cxn ang="0">
                    <a:pos x="2136" y="112"/>
                  </a:cxn>
                  <a:cxn ang="0">
                    <a:pos x="2116" y="136"/>
                  </a:cxn>
                  <a:cxn ang="0">
                    <a:pos x="2088" y="166"/>
                  </a:cxn>
                  <a:cxn ang="0">
                    <a:pos x="2054" y="202"/>
                  </a:cxn>
                  <a:cxn ang="0">
                    <a:pos x="2014" y="238"/>
                  </a:cxn>
                  <a:cxn ang="0">
                    <a:pos x="1990" y="256"/>
                  </a:cxn>
                  <a:cxn ang="0">
                    <a:pos x="1964" y="274"/>
                  </a:cxn>
                  <a:cxn ang="0">
                    <a:pos x="1938" y="292"/>
                  </a:cxn>
                  <a:cxn ang="0">
                    <a:pos x="1908" y="308"/>
                  </a:cxn>
                  <a:cxn ang="0">
                    <a:pos x="1878" y="324"/>
                  </a:cxn>
                  <a:cxn ang="0">
                    <a:pos x="1846" y="340"/>
                  </a:cxn>
                  <a:cxn ang="0">
                    <a:pos x="1812" y="352"/>
                  </a:cxn>
                  <a:cxn ang="0">
                    <a:pos x="1778" y="364"/>
                  </a:cxn>
                  <a:cxn ang="0">
                    <a:pos x="1740" y="374"/>
                  </a:cxn>
                  <a:cxn ang="0">
                    <a:pos x="1702" y="382"/>
                  </a:cxn>
                  <a:cxn ang="0">
                    <a:pos x="1662" y="386"/>
                  </a:cxn>
                  <a:cxn ang="0">
                    <a:pos x="1620" y="388"/>
                  </a:cxn>
                  <a:cxn ang="0">
                    <a:pos x="1576" y="388"/>
                  </a:cxn>
                  <a:cxn ang="0">
                    <a:pos x="1532" y="384"/>
                  </a:cxn>
                  <a:cxn ang="0">
                    <a:pos x="1484" y="376"/>
                  </a:cxn>
                  <a:cxn ang="0">
                    <a:pos x="1436" y="366"/>
                  </a:cxn>
                  <a:cxn ang="0">
                    <a:pos x="1388" y="350"/>
                  </a:cxn>
                  <a:cxn ang="0">
                    <a:pos x="1336" y="332"/>
                  </a:cxn>
                  <a:cxn ang="0">
                    <a:pos x="1284" y="308"/>
                  </a:cxn>
                  <a:cxn ang="0">
                    <a:pos x="1230" y="278"/>
                  </a:cxn>
                  <a:cxn ang="0">
                    <a:pos x="1230" y="278"/>
                  </a:cxn>
                  <a:cxn ang="0">
                    <a:pos x="1124" y="220"/>
                  </a:cxn>
                  <a:cxn ang="0">
                    <a:pos x="1024" y="170"/>
                  </a:cxn>
                  <a:cxn ang="0">
                    <a:pos x="930" y="126"/>
                  </a:cxn>
                  <a:cxn ang="0">
                    <a:pos x="842" y="90"/>
                  </a:cxn>
                  <a:cxn ang="0">
                    <a:pos x="758" y="60"/>
                  </a:cxn>
                  <a:cxn ang="0">
                    <a:pos x="718" y="46"/>
                  </a:cxn>
                  <a:cxn ang="0">
                    <a:pos x="678" y="36"/>
                  </a:cxn>
                  <a:cxn ang="0">
                    <a:pos x="640" y="26"/>
                  </a:cxn>
                  <a:cxn ang="0">
                    <a:pos x="602" y="18"/>
                  </a:cxn>
                  <a:cxn ang="0">
                    <a:pos x="564" y="12"/>
                  </a:cxn>
                  <a:cxn ang="0">
                    <a:pos x="528" y="6"/>
                  </a:cxn>
                  <a:cxn ang="0">
                    <a:pos x="494" y="2"/>
                  </a:cxn>
                  <a:cxn ang="0">
                    <a:pos x="458" y="0"/>
                  </a:cxn>
                  <a:cxn ang="0">
                    <a:pos x="424" y="0"/>
                  </a:cxn>
                  <a:cxn ang="0">
                    <a:pos x="390" y="0"/>
                  </a:cxn>
                  <a:cxn ang="0">
                    <a:pos x="356" y="2"/>
                  </a:cxn>
                  <a:cxn ang="0">
                    <a:pos x="324" y="4"/>
                  </a:cxn>
                  <a:cxn ang="0">
                    <a:pos x="292" y="8"/>
                  </a:cxn>
                  <a:cxn ang="0">
                    <a:pos x="258" y="14"/>
                  </a:cxn>
                  <a:cxn ang="0">
                    <a:pos x="194" y="26"/>
                  </a:cxn>
                  <a:cxn ang="0">
                    <a:pos x="130" y="46"/>
                  </a:cxn>
                  <a:cxn ang="0">
                    <a:pos x="64" y="68"/>
                  </a:cxn>
                  <a:cxn ang="0">
                    <a:pos x="0" y="94"/>
                  </a:cxn>
                </a:cxnLst>
                <a:rect l="0" t="0" r="r" b="b"/>
                <a:pathLst>
                  <a:path w="2150" h="388">
                    <a:moveTo>
                      <a:pt x="2150" y="90"/>
                    </a:moveTo>
                    <a:lnTo>
                      <a:pt x="2150" y="90"/>
                    </a:lnTo>
                    <a:lnTo>
                      <a:pt x="2136" y="112"/>
                    </a:lnTo>
                    <a:lnTo>
                      <a:pt x="2116" y="136"/>
                    </a:lnTo>
                    <a:lnTo>
                      <a:pt x="2088" y="166"/>
                    </a:lnTo>
                    <a:lnTo>
                      <a:pt x="2054" y="202"/>
                    </a:lnTo>
                    <a:lnTo>
                      <a:pt x="2014" y="238"/>
                    </a:lnTo>
                    <a:lnTo>
                      <a:pt x="1990" y="256"/>
                    </a:lnTo>
                    <a:lnTo>
                      <a:pt x="1964" y="274"/>
                    </a:lnTo>
                    <a:lnTo>
                      <a:pt x="1938" y="292"/>
                    </a:lnTo>
                    <a:lnTo>
                      <a:pt x="1908" y="308"/>
                    </a:lnTo>
                    <a:lnTo>
                      <a:pt x="1878" y="324"/>
                    </a:lnTo>
                    <a:lnTo>
                      <a:pt x="1846" y="340"/>
                    </a:lnTo>
                    <a:lnTo>
                      <a:pt x="1812" y="352"/>
                    </a:lnTo>
                    <a:lnTo>
                      <a:pt x="1778" y="364"/>
                    </a:lnTo>
                    <a:lnTo>
                      <a:pt x="1740" y="374"/>
                    </a:lnTo>
                    <a:lnTo>
                      <a:pt x="1702" y="382"/>
                    </a:lnTo>
                    <a:lnTo>
                      <a:pt x="1662" y="386"/>
                    </a:lnTo>
                    <a:lnTo>
                      <a:pt x="1620" y="388"/>
                    </a:lnTo>
                    <a:lnTo>
                      <a:pt x="1576" y="388"/>
                    </a:lnTo>
                    <a:lnTo>
                      <a:pt x="1532" y="384"/>
                    </a:lnTo>
                    <a:lnTo>
                      <a:pt x="1484" y="376"/>
                    </a:lnTo>
                    <a:lnTo>
                      <a:pt x="1436" y="366"/>
                    </a:lnTo>
                    <a:lnTo>
                      <a:pt x="1388" y="350"/>
                    </a:lnTo>
                    <a:lnTo>
                      <a:pt x="1336" y="332"/>
                    </a:lnTo>
                    <a:lnTo>
                      <a:pt x="1284" y="308"/>
                    </a:lnTo>
                    <a:lnTo>
                      <a:pt x="1230" y="278"/>
                    </a:lnTo>
                    <a:lnTo>
                      <a:pt x="1230" y="278"/>
                    </a:lnTo>
                    <a:lnTo>
                      <a:pt x="1124" y="220"/>
                    </a:lnTo>
                    <a:lnTo>
                      <a:pt x="1024" y="170"/>
                    </a:lnTo>
                    <a:lnTo>
                      <a:pt x="930" y="126"/>
                    </a:lnTo>
                    <a:lnTo>
                      <a:pt x="842" y="90"/>
                    </a:lnTo>
                    <a:lnTo>
                      <a:pt x="758" y="60"/>
                    </a:lnTo>
                    <a:lnTo>
                      <a:pt x="718" y="46"/>
                    </a:lnTo>
                    <a:lnTo>
                      <a:pt x="678" y="36"/>
                    </a:lnTo>
                    <a:lnTo>
                      <a:pt x="640" y="26"/>
                    </a:lnTo>
                    <a:lnTo>
                      <a:pt x="602" y="18"/>
                    </a:lnTo>
                    <a:lnTo>
                      <a:pt x="564" y="12"/>
                    </a:lnTo>
                    <a:lnTo>
                      <a:pt x="528" y="6"/>
                    </a:lnTo>
                    <a:lnTo>
                      <a:pt x="494" y="2"/>
                    </a:lnTo>
                    <a:lnTo>
                      <a:pt x="458" y="0"/>
                    </a:lnTo>
                    <a:lnTo>
                      <a:pt x="424" y="0"/>
                    </a:lnTo>
                    <a:lnTo>
                      <a:pt x="390" y="0"/>
                    </a:lnTo>
                    <a:lnTo>
                      <a:pt x="356" y="2"/>
                    </a:lnTo>
                    <a:lnTo>
                      <a:pt x="324" y="4"/>
                    </a:lnTo>
                    <a:lnTo>
                      <a:pt x="292" y="8"/>
                    </a:lnTo>
                    <a:lnTo>
                      <a:pt x="258" y="14"/>
                    </a:lnTo>
                    <a:lnTo>
                      <a:pt x="194" y="26"/>
                    </a:lnTo>
                    <a:lnTo>
                      <a:pt x="130" y="46"/>
                    </a:lnTo>
                    <a:lnTo>
                      <a:pt x="64" y="68"/>
                    </a:lnTo>
                    <a:lnTo>
                      <a:pt x="0" y="9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0" name="Freeform 121"/>
              <p:cNvSpPr>
                <a:spLocks/>
              </p:cNvSpPr>
              <p:nvPr/>
            </p:nvSpPr>
            <p:spPr bwMode="auto">
              <a:xfrm>
                <a:off x="1347" y="2221"/>
                <a:ext cx="2159" cy="348"/>
              </a:xfrm>
              <a:custGeom>
                <a:avLst/>
                <a:gdLst/>
                <a:ahLst/>
                <a:cxnLst>
                  <a:cxn ang="0">
                    <a:pos x="2158" y="24"/>
                  </a:cxn>
                  <a:cxn ang="0">
                    <a:pos x="2158" y="24"/>
                  </a:cxn>
                  <a:cxn ang="0">
                    <a:pos x="2142" y="46"/>
                  </a:cxn>
                  <a:cxn ang="0">
                    <a:pos x="2124" y="72"/>
                  </a:cxn>
                  <a:cxn ang="0">
                    <a:pos x="2098" y="104"/>
                  </a:cxn>
                  <a:cxn ang="0">
                    <a:pos x="2064" y="140"/>
                  </a:cxn>
                  <a:cxn ang="0">
                    <a:pos x="2024" y="178"/>
                  </a:cxn>
                  <a:cxn ang="0">
                    <a:pos x="2000" y="196"/>
                  </a:cxn>
                  <a:cxn ang="0">
                    <a:pos x="1976" y="216"/>
                  </a:cxn>
                  <a:cxn ang="0">
                    <a:pos x="1950" y="236"/>
                  </a:cxn>
                  <a:cxn ang="0">
                    <a:pos x="1920" y="254"/>
                  </a:cxn>
                  <a:cxn ang="0">
                    <a:pos x="1892" y="270"/>
                  </a:cxn>
                  <a:cxn ang="0">
                    <a:pos x="1860" y="286"/>
                  </a:cxn>
                  <a:cxn ang="0">
                    <a:pos x="1826" y="302"/>
                  </a:cxn>
                  <a:cxn ang="0">
                    <a:pos x="1790" y="314"/>
                  </a:cxn>
                  <a:cxn ang="0">
                    <a:pos x="1754" y="326"/>
                  </a:cxn>
                  <a:cxn ang="0">
                    <a:pos x="1716" y="334"/>
                  </a:cxn>
                  <a:cxn ang="0">
                    <a:pos x="1676" y="342"/>
                  </a:cxn>
                  <a:cxn ang="0">
                    <a:pos x="1634" y="346"/>
                  </a:cxn>
                  <a:cxn ang="0">
                    <a:pos x="1590" y="346"/>
                  </a:cxn>
                  <a:cxn ang="0">
                    <a:pos x="1544" y="344"/>
                  </a:cxn>
                  <a:cxn ang="0">
                    <a:pos x="1498" y="338"/>
                  </a:cxn>
                  <a:cxn ang="0">
                    <a:pos x="1450" y="330"/>
                  </a:cxn>
                  <a:cxn ang="0">
                    <a:pos x="1400" y="316"/>
                  </a:cxn>
                  <a:cxn ang="0">
                    <a:pos x="1348" y="298"/>
                  </a:cxn>
                  <a:cxn ang="0">
                    <a:pos x="1294" y="276"/>
                  </a:cxn>
                  <a:cxn ang="0">
                    <a:pos x="1240" y="250"/>
                  </a:cxn>
                  <a:cxn ang="0">
                    <a:pos x="1240" y="250"/>
                  </a:cxn>
                  <a:cxn ang="0">
                    <a:pos x="1132" y="196"/>
                  </a:cxn>
                  <a:cxn ang="0">
                    <a:pos x="1030" y="148"/>
                  </a:cxn>
                  <a:cxn ang="0">
                    <a:pos x="934" y="108"/>
                  </a:cxn>
                  <a:cxn ang="0">
                    <a:pos x="844" y="74"/>
                  </a:cxn>
                  <a:cxn ang="0">
                    <a:pos x="760" y="48"/>
                  </a:cxn>
                  <a:cxn ang="0">
                    <a:pos x="718" y="36"/>
                  </a:cxn>
                  <a:cxn ang="0">
                    <a:pos x="678" y="28"/>
                  </a:cxn>
                  <a:cxn ang="0">
                    <a:pos x="640" y="20"/>
                  </a:cxn>
                  <a:cxn ang="0">
                    <a:pos x="602" y="12"/>
                  </a:cxn>
                  <a:cxn ang="0">
                    <a:pos x="564" y="8"/>
                  </a:cxn>
                  <a:cxn ang="0">
                    <a:pos x="528" y="4"/>
                  </a:cxn>
                  <a:cxn ang="0">
                    <a:pos x="492" y="2"/>
                  </a:cxn>
                  <a:cxn ang="0">
                    <a:pos x="458" y="0"/>
                  </a:cxn>
                  <a:cxn ang="0">
                    <a:pos x="424" y="0"/>
                  </a:cxn>
                  <a:cxn ang="0">
                    <a:pos x="390" y="2"/>
                  </a:cxn>
                  <a:cxn ang="0">
                    <a:pos x="356" y="6"/>
                  </a:cxn>
                  <a:cxn ang="0">
                    <a:pos x="324" y="10"/>
                  </a:cxn>
                  <a:cxn ang="0">
                    <a:pos x="290" y="14"/>
                  </a:cxn>
                  <a:cxn ang="0">
                    <a:pos x="258" y="22"/>
                  </a:cxn>
                  <a:cxn ang="0">
                    <a:pos x="194" y="38"/>
                  </a:cxn>
                  <a:cxn ang="0">
                    <a:pos x="130" y="58"/>
                  </a:cxn>
                  <a:cxn ang="0">
                    <a:pos x="66" y="84"/>
                  </a:cxn>
                  <a:cxn ang="0">
                    <a:pos x="0" y="112"/>
                  </a:cxn>
                </a:cxnLst>
                <a:rect l="0" t="0" r="r" b="b"/>
                <a:pathLst>
                  <a:path w="2158" h="346">
                    <a:moveTo>
                      <a:pt x="2158" y="24"/>
                    </a:moveTo>
                    <a:lnTo>
                      <a:pt x="2158" y="24"/>
                    </a:lnTo>
                    <a:lnTo>
                      <a:pt x="2142" y="46"/>
                    </a:lnTo>
                    <a:lnTo>
                      <a:pt x="2124" y="72"/>
                    </a:lnTo>
                    <a:lnTo>
                      <a:pt x="2098" y="104"/>
                    </a:lnTo>
                    <a:lnTo>
                      <a:pt x="2064" y="140"/>
                    </a:lnTo>
                    <a:lnTo>
                      <a:pt x="2024" y="178"/>
                    </a:lnTo>
                    <a:lnTo>
                      <a:pt x="2000" y="196"/>
                    </a:lnTo>
                    <a:lnTo>
                      <a:pt x="1976" y="216"/>
                    </a:lnTo>
                    <a:lnTo>
                      <a:pt x="1950" y="236"/>
                    </a:lnTo>
                    <a:lnTo>
                      <a:pt x="1920" y="254"/>
                    </a:lnTo>
                    <a:lnTo>
                      <a:pt x="1892" y="270"/>
                    </a:lnTo>
                    <a:lnTo>
                      <a:pt x="1860" y="286"/>
                    </a:lnTo>
                    <a:lnTo>
                      <a:pt x="1826" y="302"/>
                    </a:lnTo>
                    <a:lnTo>
                      <a:pt x="1790" y="314"/>
                    </a:lnTo>
                    <a:lnTo>
                      <a:pt x="1754" y="326"/>
                    </a:lnTo>
                    <a:lnTo>
                      <a:pt x="1716" y="334"/>
                    </a:lnTo>
                    <a:lnTo>
                      <a:pt x="1676" y="342"/>
                    </a:lnTo>
                    <a:lnTo>
                      <a:pt x="1634" y="346"/>
                    </a:lnTo>
                    <a:lnTo>
                      <a:pt x="1590" y="346"/>
                    </a:lnTo>
                    <a:lnTo>
                      <a:pt x="1544" y="344"/>
                    </a:lnTo>
                    <a:lnTo>
                      <a:pt x="1498" y="338"/>
                    </a:lnTo>
                    <a:lnTo>
                      <a:pt x="1450" y="330"/>
                    </a:lnTo>
                    <a:lnTo>
                      <a:pt x="1400" y="316"/>
                    </a:lnTo>
                    <a:lnTo>
                      <a:pt x="1348" y="298"/>
                    </a:lnTo>
                    <a:lnTo>
                      <a:pt x="1294" y="276"/>
                    </a:lnTo>
                    <a:lnTo>
                      <a:pt x="1240" y="250"/>
                    </a:lnTo>
                    <a:lnTo>
                      <a:pt x="1240" y="250"/>
                    </a:lnTo>
                    <a:lnTo>
                      <a:pt x="1132" y="196"/>
                    </a:lnTo>
                    <a:lnTo>
                      <a:pt x="1030" y="148"/>
                    </a:lnTo>
                    <a:lnTo>
                      <a:pt x="934" y="108"/>
                    </a:lnTo>
                    <a:lnTo>
                      <a:pt x="844" y="74"/>
                    </a:lnTo>
                    <a:lnTo>
                      <a:pt x="760" y="48"/>
                    </a:lnTo>
                    <a:lnTo>
                      <a:pt x="718" y="36"/>
                    </a:lnTo>
                    <a:lnTo>
                      <a:pt x="678" y="28"/>
                    </a:lnTo>
                    <a:lnTo>
                      <a:pt x="640" y="20"/>
                    </a:lnTo>
                    <a:lnTo>
                      <a:pt x="602" y="12"/>
                    </a:lnTo>
                    <a:lnTo>
                      <a:pt x="564" y="8"/>
                    </a:lnTo>
                    <a:lnTo>
                      <a:pt x="528" y="4"/>
                    </a:lnTo>
                    <a:lnTo>
                      <a:pt x="492" y="2"/>
                    </a:lnTo>
                    <a:lnTo>
                      <a:pt x="458" y="0"/>
                    </a:lnTo>
                    <a:lnTo>
                      <a:pt x="424" y="0"/>
                    </a:lnTo>
                    <a:lnTo>
                      <a:pt x="390" y="2"/>
                    </a:lnTo>
                    <a:lnTo>
                      <a:pt x="356" y="6"/>
                    </a:lnTo>
                    <a:lnTo>
                      <a:pt x="324" y="10"/>
                    </a:lnTo>
                    <a:lnTo>
                      <a:pt x="290" y="14"/>
                    </a:lnTo>
                    <a:lnTo>
                      <a:pt x="258" y="22"/>
                    </a:lnTo>
                    <a:lnTo>
                      <a:pt x="194" y="38"/>
                    </a:lnTo>
                    <a:lnTo>
                      <a:pt x="130" y="58"/>
                    </a:lnTo>
                    <a:lnTo>
                      <a:pt x="66" y="84"/>
                    </a:lnTo>
                    <a:lnTo>
                      <a:pt x="0" y="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1" name="Freeform 122"/>
              <p:cNvSpPr>
                <a:spLocks/>
              </p:cNvSpPr>
              <p:nvPr/>
            </p:nvSpPr>
            <p:spPr bwMode="auto">
              <a:xfrm>
                <a:off x="1364" y="2202"/>
                <a:ext cx="2159" cy="347"/>
              </a:xfrm>
              <a:custGeom>
                <a:avLst/>
                <a:gdLst/>
                <a:ahLst/>
                <a:cxnLst>
                  <a:cxn ang="0">
                    <a:pos x="2158" y="0"/>
                  </a:cxn>
                  <a:cxn ang="0">
                    <a:pos x="2158" y="0"/>
                  </a:cxn>
                  <a:cxn ang="0">
                    <a:pos x="2144" y="22"/>
                  </a:cxn>
                  <a:cxn ang="0">
                    <a:pos x="2126" y="48"/>
                  </a:cxn>
                  <a:cxn ang="0">
                    <a:pos x="2100" y="82"/>
                  </a:cxn>
                  <a:cxn ang="0">
                    <a:pos x="2068" y="118"/>
                  </a:cxn>
                  <a:cxn ang="0">
                    <a:pos x="2028" y="158"/>
                  </a:cxn>
                  <a:cxn ang="0">
                    <a:pos x="2006" y="180"/>
                  </a:cxn>
                  <a:cxn ang="0">
                    <a:pos x="1982" y="200"/>
                  </a:cxn>
                  <a:cxn ang="0">
                    <a:pos x="1956" y="220"/>
                  </a:cxn>
                  <a:cxn ang="0">
                    <a:pos x="1928" y="240"/>
                  </a:cxn>
                  <a:cxn ang="0">
                    <a:pos x="1898" y="258"/>
                  </a:cxn>
                  <a:cxn ang="0">
                    <a:pos x="1868" y="276"/>
                  </a:cxn>
                  <a:cxn ang="0">
                    <a:pos x="1834" y="292"/>
                  </a:cxn>
                  <a:cxn ang="0">
                    <a:pos x="1800" y="306"/>
                  </a:cxn>
                  <a:cxn ang="0">
                    <a:pos x="1764" y="318"/>
                  </a:cxn>
                  <a:cxn ang="0">
                    <a:pos x="1724" y="330"/>
                  </a:cxn>
                  <a:cxn ang="0">
                    <a:pos x="1684" y="338"/>
                  </a:cxn>
                  <a:cxn ang="0">
                    <a:pos x="1642" y="344"/>
                  </a:cxn>
                  <a:cxn ang="0">
                    <a:pos x="1600" y="346"/>
                  </a:cxn>
                  <a:cxn ang="0">
                    <a:pos x="1554" y="346"/>
                  </a:cxn>
                  <a:cxn ang="0">
                    <a:pos x="1506" y="342"/>
                  </a:cxn>
                  <a:cxn ang="0">
                    <a:pos x="1458" y="334"/>
                  </a:cxn>
                  <a:cxn ang="0">
                    <a:pos x="1408" y="322"/>
                  </a:cxn>
                  <a:cxn ang="0">
                    <a:pos x="1356" y="308"/>
                  </a:cxn>
                  <a:cxn ang="0">
                    <a:pos x="1302" y="288"/>
                  </a:cxn>
                  <a:cxn ang="0">
                    <a:pos x="1246" y="262"/>
                  </a:cxn>
                  <a:cxn ang="0">
                    <a:pos x="1246" y="262"/>
                  </a:cxn>
                  <a:cxn ang="0">
                    <a:pos x="1136" y="212"/>
                  </a:cxn>
                  <a:cxn ang="0">
                    <a:pos x="1032" y="170"/>
                  </a:cxn>
                  <a:cxn ang="0">
                    <a:pos x="936" y="132"/>
                  </a:cxn>
                  <a:cxn ang="0">
                    <a:pos x="844" y="102"/>
                  </a:cxn>
                  <a:cxn ang="0">
                    <a:pos x="758" y="78"/>
                  </a:cxn>
                  <a:cxn ang="0">
                    <a:pos x="716" y="68"/>
                  </a:cxn>
                  <a:cxn ang="0">
                    <a:pos x="676" y="60"/>
                  </a:cxn>
                  <a:cxn ang="0">
                    <a:pos x="638" y="54"/>
                  </a:cxn>
                  <a:cxn ang="0">
                    <a:pos x="600" y="50"/>
                  </a:cxn>
                  <a:cxn ang="0">
                    <a:pos x="562" y="46"/>
                  </a:cxn>
                  <a:cxn ang="0">
                    <a:pos x="526" y="44"/>
                  </a:cxn>
                  <a:cxn ang="0">
                    <a:pos x="490" y="42"/>
                  </a:cxn>
                  <a:cxn ang="0">
                    <a:pos x="454" y="42"/>
                  </a:cxn>
                  <a:cxn ang="0">
                    <a:pos x="420" y="44"/>
                  </a:cxn>
                  <a:cxn ang="0">
                    <a:pos x="386" y="48"/>
                  </a:cxn>
                  <a:cxn ang="0">
                    <a:pos x="352" y="52"/>
                  </a:cxn>
                  <a:cxn ang="0">
                    <a:pos x="320" y="56"/>
                  </a:cxn>
                  <a:cxn ang="0">
                    <a:pos x="286" y="64"/>
                  </a:cxn>
                  <a:cxn ang="0">
                    <a:pos x="254" y="72"/>
                  </a:cxn>
                  <a:cxn ang="0">
                    <a:pos x="190" y="90"/>
                  </a:cxn>
                  <a:cxn ang="0">
                    <a:pos x="128" y="114"/>
                  </a:cxn>
                  <a:cxn ang="0">
                    <a:pos x="64" y="142"/>
                  </a:cxn>
                  <a:cxn ang="0">
                    <a:pos x="0" y="174"/>
                  </a:cxn>
                </a:cxnLst>
                <a:rect l="0" t="0" r="r" b="b"/>
                <a:pathLst>
                  <a:path w="2158" h="346">
                    <a:moveTo>
                      <a:pt x="2158" y="0"/>
                    </a:moveTo>
                    <a:lnTo>
                      <a:pt x="2158" y="0"/>
                    </a:lnTo>
                    <a:lnTo>
                      <a:pt x="2144" y="22"/>
                    </a:lnTo>
                    <a:lnTo>
                      <a:pt x="2126" y="48"/>
                    </a:lnTo>
                    <a:lnTo>
                      <a:pt x="2100" y="82"/>
                    </a:lnTo>
                    <a:lnTo>
                      <a:pt x="2068" y="118"/>
                    </a:lnTo>
                    <a:lnTo>
                      <a:pt x="2028" y="158"/>
                    </a:lnTo>
                    <a:lnTo>
                      <a:pt x="2006" y="180"/>
                    </a:lnTo>
                    <a:lnTo>
                      <a:pt x="1982" y="200"/>
                    </a:lnTo>
                    <a:lnTo>
                      <a:pt x="1956" y="220"/>
                    </a:lnTo>
                    <a:lnTo>
                      <a:pt x="1928" y="240"/>
                    </a:lnTo>
                    <a:lnTo>
                      <a:pt x="1898" y="258"/>
                    </a:lnTo>
                    <a:lnTo>
                      <a:pt x="1868" y="276"/>
                    </a:lnTo>
                    <a:lnTo>
                      <a:pt x="1834" y="292"/>
                    </a:lnTo>
                    <a:lnTo>
                      <a:pt x="1800" y="306"/>
                    </a:lnTo>
                    <a:lnTo>
                      <a:pt x="1764" y="318"/>
                    </a:lnTo>
                    <a:lnTo>
                      <a:pt x="1724" y="330"/>
                    </a:lnTo>
                    <a:lnTo>
                      <a:pt x="1684" y="338"/>
                    </a:lnTo>
                    <a:lnTo>
                      <a:pt x="1642" y="344"/>
                    </a:lnTo>
                    <a:lnTo>
                      <a:pt x="1600" y="346"/>
                    </a:lnTo>
                    <a:lnTo>
                      <a:pt x="1554" y="346"/>
                    </a:lnTo>
                    <a:lnTo>
                      <a:pt x="1506" y="342"/>
                    </a:lnTo>
                    <a:lnTo>
                      <a:pt x="1458" y="334"/>
                    </a:lnTo>
                    <a:lnTo>
                      <a:pt x="1408" y="322"/>
                    </a:lnTo>
                    <a:lnTo>
                      <a:pt x="1356" y="308"/>
                    </a:lnTo>
                    <a:lnTo>
                      <a:pt x="1302" y="288"/>
                    </a:lnTo>
                    <a:lnTo>
                      <a:pt x="1246" y="262"/>
                    </a:lnTo>
                    <a:lnTo>
                      <a:pt x="1246" y="262"/>
                    </a:lnTo>
                    <a:lnTo>
                      <a:pt x="1136" y="212"/>
                    </a:lnTo>
                    <a:lnTo>
                      <a:pt x="1032" y="170"/>
                    </a:lnTo>
                    <a:lnTo>
                      <a:pt x="936" y="132"/>
                    </a:lnTo>
                    <a:lnTo>
                      <a:pt x="844" y="102"/>
                    </a:lnTo>
                    <a:lnTo>
                      <a:pt x="758" y="78"/>
                    </a:lnTo>
                    <a:lnTo>
                      <a:pt x="716" y="68"/>
                    </a:lnTo>
                    <a:lnTo>
                      <a:pt x="676" y="60"/>
                    </a:lnTo>
                    <a:lnTo>
                      <a:pt x="638" y="54"/>
                    </a:lnTo>
                    <a:lnTo>
                      <a:pt x="600" y="50"/>
                    </a:lnTo>
                    <a:lnTo>
                      <a:pt x="562" y="46"/>
                    </a:lnTo>
                    <a:lnTo>
                      <a:pt x="526" y="44"/>
                    </a:lnTo>
                    <a:lnTo>
                      <a:pt x="490" y="42"/>
                    </a:lnTo>
                    <a:lnTo>
                      <a:pt x="454" y="42"/>
                    </a:lnTo>
                    <a:lnTo>
                      <a:pt x="420" y="44"/>
                    </a:lnTo>
                    <a:lnTo>
                      <a:pt x="386" y="48"/>
                    </a:lnTo>
                    <a:lnTo>
                      <a:pt x="352" y="52"/>
                    </a:lnTo>
                    <a:lnTo>
                      <a:pt x="320" y="56"/>
                    </a:lnTo>
                    <a:lnTo>
                      <a:pt x="286" y="64"/>
                    </a:lnTo>
                    <a:lnTo>
                      <a:pt x="254" y="72"/>
                    </a:lnTo>
                    <a:lnTo>
                      <a:pt x="190" y="90"/>
                    </a:lnTo>
                    <a:lnTo>
                      <a:pt x="128" y="114"/>
                    </a:lnTo>
                    <a:lnTo>
                      <a:pt x="64" y="142"/>
                    </a:lnTo>
                    <a:lnTo>
                      <a:pt x="0" y="1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2" name="Freeform 123"/>
              <p:cNvSpPr>
                <a:spLocks/>
              </p:cNvSpPr>
              <p:nvPr/>
            </p:nvSpPr>
            <p:spPr bwMode="auto">
              <a:xfrm>
                <a:off x="1385" y="2152"/>
                <a:ext cx="2160" cy="374"/>
              </a:xfrm>
              <a:custGeom>
                <a:avLst/>
                <a:gdLst/>
                <a:ahLst/>
                <a:cxnLst>
                  <a:cxn ang="0">
                    <a:pos x="2158" y="0"/>
                  </a:cxn>
                  <a:cxn ang="0">
                    <a:pos x="2158" y="0"/>
                  </a:cxn>
                  <a:cxn ang="0">
                    <a:pos x="2144" y="24"/>
                  </a:cxn>
                  <a:cxn ang="0">
                    <a:pos x="2126" y="50"/>
                  </a:cxn>
                  <a:cxn ang="0">
                    <a:pos x="2102" y="84"/>
                  </a:cxn>
                  <a:cxn ang="0">
                    <a:pos x="2072" y="124"/>
                  </a:cxn>
                  <a:cxn ang="0">
                    <a:pos x="2032" y="166"/>
                  </a:cxn>
                  <a:cxn ang="0">
                    <a:pos x="2012" y="188"/>
                  </a:cxn>
                  <a:cxn ang="0">
                    <a:pos x="1988" y="208"/>
                  </a:cxn>
                  <a:cxn ang="0">
                    <a:pos x="1962" y="230"/>
                  </a:cxn>
                  <a:cxn ang="0">
                    <a:pos x="1934" y="250"/>
                  </a:cxn>
                  <a:cxn ang="0">
                    <a:pos x="1906" y="270"/>
                  </a:cxn>
                  <a:cxn ang="0">
                    <a:pos x="1874" y="290"/>
                  </a:cxn>
                  <a:cxn ang="0">
                    <a:pos x="1842" y="308"/>
                  </a:cxn>
                  <a:cxn ang="0">
                    <a:pos x="1808" y="324"/>
                  </a:cxn>
                  <a:cxn ang="0">
                    <a:pos x="1772" y="338"/>
                  </a:cxn>
                  <a:cxn ang="0">
                    <a:pos x="1734" y="350"/>
                  </a:cxn>
                  <a:cxn ang="0">
                    <a:pos x="1694" y="360"/>
                  </a:cxn>
                  <a:cxn ang="0">
                    <a:pos x="1652" y="366"/>
                  </a:cxn>
                  <a:cxn ang="0">
                    <a:pos x="1608" y="372"/>
                  </a:cxn>
                  <a:cxn ang="0">
                    <a:pos x="1562" y="372"/>
                  </a:cxn>
                  <a:cxn ang="0">
                    <a:pos x="1516" y="370"/>
                  </a:cxn>
                  <a:cxn ang="0">
                    <a:pos x="1466" y="364"/>
                  </a:cxn>
                  <a:cxn ang="0">
                    <a:pos x="1416" y="356"/>
                  </a:cxn>
                  <a:cxn ang="0">
                    <a:pos x="1362" y="342"/>
                  </a:cxn>
                  <a:cxn ang="0">
                    <a:pos x="1308" y="324"/>
                  </a:cxn>
                  <a:cxn ang="0">
                    <a:pos x="1250" y="302"/>
                  </a:cxn>
                  <a:cxn ang="0">
                    <a:pos x="1250" y="302"/>
                  </a:cxn>
                  <a:cxn ang="0">
                    <a:pos x="1140" y="256"/>
                  </a:cxn>
                  <a:cxn ang="0">
                    <a:pos x="1034" y="216"/>
                  </a:cxn>
                  <a:cxn ang="0">
                    <a:pos x="936" y="182"/>
                  </a:cxn>
                  <a:cxn ang="0">
                    <a:pos x="844" y="156"/>
                  </a:cxn>
                  <a:cxn ang="0">
                    <a:pos x="756" y="136"/>
                  </a:cxn>
                  <a:cxn ang="0">
                    <a:pos x="716" y="128"/>
                  </a:cxn>
                  <a:cxn ang="0">
                    <a:pos x="674" y="120"/>
                  </a:cxn>
                  <a:cxn ang="0">
                    <a:pos x="636" y="116"/>
                  </a:cxn>
                  <a:cxn ang="0">
                    <a:pos x="596" y="112"/>
                  </a:cxn>
                  <a:cxn ang="0">
                    <a:pos x="558" y="110"/>
                  </a:cxn>
                  <a:cxn ang="0">
                    <a:pos x="522" y="108"/>
                  </a:cxn>
                  <a:cxn ang="0">
                    <a:pos x="486" y="110"/>
                  </a:cxn>
                  <a:cxn ang="0">
                    <a:pos x="452" y="112"/>
                  </a:cxn>
                  <a:cxn ang="0">
                    <a:pos x="416" y="114"/>
                  </a:cxn>
                  <a:cxn ang="0">
                    <a:pos x="382" y="118"/>
                  </a:cxn>
                  <a:cxn ang="0">
                    <a:pos x="350" y="124"/>
                  </a:cxn>
                  <a:cxn ang="0">
                    <a:pos x="316" y="130"/>
                  </a:cxn>
                  <a:cxn ang="0">
                    <a:pos x="284" y="138"/>
                  </a:cxn>
                  <a:cxn ang="0">
                    <a:pos x="252" y="148"/>
                  </a:cxn>
                  <a:cxn ang="0">
                    <a:pos x="188" y="170"/>
                  </a:cxn>
                  <a:cxn ang="0">
                    <a:pos x="126" y="196"/>
                  </a:cxn>
                  <a:cxn ang="0">
                    <a:pos x="62" y="226"/>
                  </a:cxn>
                  <a:cxn ang="0">
                    <a:pos x="0" y="260"/>
                  </a:cxn>
                </a:cxnLst>
                <a:rect l="0" t="0" r="r" b="b"/>
                <a:pathLst>
                  <a:path w="2158" h="372">
                    <a:moveTo>
                      <a:pt x="2158" y="0"/>
                    </a:moveTo>
                    <a:lnTo>
                      <a:pt x="2158" y="0"/>
                    </a:lnTo>
                    <a:lnTo>
                      <a:pt x="2144" y="24"/>
                    </a:lnTo>
                    <a:lnTo>
                      <a:pt x="2126" y="50"/>
                    </a:lnTo>
                    <a:lnTo>
                      <a:pt x="2102" y="84"/>
                    </a:lnTo>
                    <a:lnTo>
                      <a:pt x="2072" y="124"/>
                    </a:lnTo>
                    <a:lnTo>
                      <a:pt x="2032" y="166"/>
                    </a:lnTo>
                    <a:lnTo>
                      <a:pt x="2012" y="188"/>
                    </a:lnTo>
                    <a:lnTo>
                      <a:pt x="1988" y="208"/>
                    </a:lnTo>
                    <a:lnTo>
                      <a:pt x="1962" y="230"/>
                    </a:lnTo>
                    <a:lnTo>
                      <a:pt x="1934" y="250"/>
                    </a:lnTo>
                    <a:lnTo>
                      <a:pt x="1906" y="270"/>
                    </a:lnTo>
                    <a:lnTo>
                      <a:pt x="1874" y="290"/>
                    </a:lnTo>
                    <a:lnTo>
                      <a:pt x="1842" y="308"/>
                    </a:lnTo>
                    <a:lnTo>
                      <a:pt x="1808" y="324"/>
                    </a:lnTo>
                    <a:lnTo>
                      <a:pt x="1772" y="338"/>
                    </a:lnTo>
                    <a:lnTo>
                      <a:pt x="1734" y="350"/>
                    </a:lnTo>
                    <a:lnTo>
                      <a:pt x="1694" y="360"/>
                    </a:lnTo>
                    <a:lnTo>
                      <a:pt x="1652" y="366"/>
                    </a:lnTo>
                    <a:lnTo>
                      <a:pt x="1608" y="372"/>
                    </a:lnTo>
                    <a:lnTo>
                      <a:pt x="1562" y="372"/>
                    </a:lnTo>
                    <a:lnTo>
                      <a:pt x="1516" y="370"/>
                    </a:lnTo>
                    <a:lnTo>
                      <a:pt x="1466" y="364"/>
                    </a:lnTo>
                    <a:lnTo>
                      <a:pt x="1416" y="356"/>
                    </a:lnTo>
                    <a:lnTo>
                      <a:pt x="1362" y="342"/>
                    </a:lnTo>
                    <a:lnTo>
                      <a:pt x="1308" y="324"/>
                    </a:lnTo>
                    <a:lnTo>
                      <a:pt x="1250" y="302"/>
                    </a:lnTo>
                    <a:lnTo>
                      <a:pt x="1250" y="302"/>
                    </a:lnTo>
                    <a:lnTo>
                      <a:pt x="1140" y="256"/>
                    </a:lnTo>
                    <a:lnTo>
                      <a:pt x="1034" y="216"/>
                    </a:lnTo>
                    <a:lnTo>
                      <a:pt x="936" y="182"/>
                    </a:lnTo>
                    <a:lnTo>
                      <a:pt x="844" y="156"/>
                    </a:lnTo>
                    <a:lnTo>
                      <a:pt x="756" y="136"/>
                    </a:lnTo>
                    <a:lnTo>
                      <a:pt x="716" y="128"/>
                    </a:lnTo>
                    <a:lnTo>
                      <a:pt x="674" y="120"/>
                    </a:lnTo>
                    <a:lnTo>
                      <a:pt x="636" y="116"/>
                    </a:lnTo>
                    <a:lnTo>
                      <a:pt x="596" y="112"/>
                    </a:lnTo>
                    <a:lnTo>
                      <a:pt x="558" y="110"/>
                    </a:lnTo>
                    <a:lnTo>
                      <a:pt x="522" y="108"/>
                    </a:lnTo>
                    <a:lnTo>
                      <a:pt x="486" y="110"/>
                    </a:lnTo>
                    <a:lnTo>
                      <a:pt x="452" y="112"/>
                    </a:lnTo>
                    <a:lnTo>
                      <a:pt x="416" y="114"/>
                    </a:lnTo>
                    <a:lnTo>
                      <a:pt x="382" y="118"/>
                    </a:lnTo>
                    <a:lnTo>
                      <a:pt x="350" y="124"/>
                    </a:lnTo>
                    <a:lnTo>
                      <a:pt x="316" y="130"/>
                    </a:lnTo>
                    <a:lnTo>
                      <a:pt x="284" y="138"/>
                    </a:lnTo>
                    <a:lnTo>
                      <a:pt x="252" y="148"/>
                    </a:lnTo>
                    <a:lnTo>
                      <a:pt x="188" y="170"/>
                    </a:lnTo>
                    <a:lnTo>
                      <a:pt x="126" y="196"/>
                    </a:lnTo>
                    <a:lnTo>
                      <a:pt x="62" y="226"/>
                    </a:lnTo>
                    <a:lnTo>
                      <a:pt x="0" y="2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3" name="Freeform 124"/>
              <p:cNvSpPr>
                <a:spLocks/>
              </p:cNvSpPr>
              <p:nvPr/>
            </p:nvSpPr>
            <p:spPr bwMode="auto">
              <a:xfrm>
                <a:off x="1403" y="2107"/>
                <a:ext cx="2157" cy="398"/>
              </a:xfrm>
              <a:custGeom>
                <a:avLst/>
                <a:gdLst/>
                <a:ahLst/>
                <a:cxnLst>
                  <a:cxn ang="0">
                    <a:pos x="2156" y="0"/>
                  </a:cxn>
                  <a:cxn ang="0">
                    <a:pos x="2156" y="0"/>
                  </a:cxn>
                  <a:cxn ang="0">
                    <a:pos x="2142" y="26"/>
                  </a:cxn>
                  <a:cxn ang="0">
                    <a:pos x="2126" y="52"/>
                  </a:cxn>
                  <a:cxn ang="0">
                    <a:pos x="2104" y="88"/>
                  </a:cxn>
                  <a:cxn ang="0">
                    <a:pos x="2074" y="128"/>
                  </a:cxn>
                  <a:cxn ang="0">
                    <a:pos x="2036" y="172"/>
                  </a:cxn>
                  <a:cxn ang="0">
                    <a:pos x="2014" y="194"/>
                  </a:cxn>
                  <a:cxn ang="0">
                    <a:pos x="1992" y="218"/>
                  </a:cxn>
                  <a:cxn ang="0">
                    <a:pos x="1966" y="240"/>
                  </a:cxn>
                  <a:cxn ang="0">
                    <a:pos x="1940" y="262"/>
                  </a:cxn>
                  <a:cxn ang="0">
                    <a:pos x="1912" y="282"/>
                  </a:cxn>
                  <a:cxn ang="0">
                    <a:pos x="1882" y="302"/>
                  </a:cxn>
                  <a:cxn ang="0">
                    <a:pos x="1850" y="322"/>
                  </a:cxn>
                  <a:cxn ang="0">
                    <a:pos x="1816" y="340"/>
                  </a:cxn>
                  <a:cxn ang="0">
                    <a:pos x="1780" y="356"/>
                  </a:cxn>
                  <a:cxn ang="0">
                    <a:pos x="1742" y="370"/>
                  </a:cxn>
                  <a:cxn ang="0">
                    <a:pos x="1702" y="380"/>
                  </a:cxn>
                  <a:cxn ang="0">
                    <a:pos x="1660" y="390"/>
                  </a:cxn>
                  <a:cxn ang="0">
                    <a:pos x="1616" y="396"/>
                  </a:cxn>
                  <a:cxn ang="0">
                    <a:pos x="1572" y="398"/>
                  </a:cxn>
                  <a:cxn ang="0">
                    <a:pos x="1524" y="398"/>
                  </a:cxn>
                  <a:cxn ang="0">
                    <a:pos x="1474" y="396"/>
                  </a:cxn>
                  <a:cxn ang="0">
                    <a:pos x="1422" y="388"/>
                  </a:cxn>
                  <a:cxn ang="0">
                    <a:pos x="1370" y="376"/>
                  </a:cxn>
                  <a:cxn ang="0">
                    <a:pos x="1314" y="360"/>
                  </a:cxn>
                  <a:cxn ang="0">
                    <a:pos x="1256" y="340"/>
                  </a:cxn>
                  <a:cxn ang="0">
                    <a:pos x="1256" y="340"/>
                  </a:cxn>
                  <a:cxn ang="0">
                    <a:pos x="1142" y="298"/>
                  </a:cxn>
                  <a:cxn ang="0">
                    <a:pos x="1036" y="262"/>
                  </a:cxn>
                  <a:cxn ang="0">
                    <a:pos x="938" y="232"/>
                  </a:cxn>
                  <a:cxn ang="0">
                    <a:pos x="844" y="210"/>
                  </a:cxn>
                  <a:cxn ang="0">
                    <a:pos x="800" y="200"/>
                  </a:cxn>
                  <a:cxn ang="0">
                    <a:pos x="756" y="192"/>
                  </a:cxn>
                  <a:cxn ang="0">
                    <a:pos x="714" y="186"/>
                  </a:cxn>
                  <a:cxn ang="0">
                    <a:pos x="674" y="180"/>
                  </a:cxn>
                  <a:cxn ang="0">
                    <a:pos x="634" y="178"/>
                  </a:cxn>
                  <a:cxn ang="0">
                    <a:pos x="594" y="176"/>
                  </a:cxn>
                  <a:cxn ang="0">
                    <a:pos x="556" y="174"/>
                  </a:cxn>
                  <a:cxn ang="0">
                    <a:pos x="520" y="174"/>
                  </a:cxn>
                  <a:cxn ang="0">
                    <a:pos x="484" y="176"/>
                  </a:cxn>
                  <a:cxn ang="0">
                    <a:pos x="448" y="180"/>
                  </a:cxn>
                  <a:cxn ang="0">
                    <a:pos x="414" y="184"/>
                  </a:cxn>
                  <a:cxn ang="0">
                    <a:pos x="380" y="190"/>
                  </a:cxn>
                  <a:cxn ang="0">
                    <a:pos x="348" y="198"/>
                  </a:cxn>
                  <a:cxn ang="0">
                    <a:pos x="314" y="206"/>
                  </a:cxn>
                  <a:cxn ang="0">
                    <a:pos x="282" y="214"/>
                  </a:cxn>
                  <a:cxn ang="0">
                    <a:pos x="250" y="226"/>
                  </a:cxn>
                  <a:cxn ang="0">
                    <a:pos x="188" y="250"/>
                  </a:cxn>
                  <a:cxn ang="0">
                    <a:pos x="124" y="278"/>
                  </a:cxn>
                  <a:cxn ang="0">
                    <a:pos x="62" y="312"/>
                  </a:cxn>
                  <a:cxn ang="0">
                    <a:pos x="0" y="348"/>
                  </a:cxn>
                </a:cxnLst>
                <a:rect l="0" t="0" r="r" b="b"/>
                <a:pathLst>
                  <a:path w="2156" h="398">
                    <a:moveTo>
                      <a:pt x="2156" y="0"/>
                    </a:moveTo>
                    <a:lnTo>
                      <a:pt x="2156" y="0"/>
                    </a:lnTo>
                    <a:lnTo>
                      <a:pt x="2142" y="26"/>
                    </a:lnTo>
                    <a:lnTo>
                      <a:pt x="2126" y="52"/>
                    </a:lnTo>
                    <a:lnTo>
                      <a:pt x="2104" y="88"/>
                    </a:lnTo>
                    <a:lnTo>
                      <a:pt x="2074" y="128"/>
                    </a:lnTo>
                    <a:lnTo>
                      <a:pt x="2036" y="172"/>
                    </a:lnTo>
                    <a:lnTo>
                      <a:pt x="2014" y="194"/>
                    </a:lnTo>
                    <a:lnTo>
                      <a:pt x="1992" y="218"/>
                    </a:lnTo>
                    <a:lnTo>
                      <a:pt x="1966" y="240"/>
                    </a:lnTo>
                    <a:lnTo>
                      <a:pt x="1940" y="262"/>
                    </a:lnTo>
                    <a:lnTo>
                      <a:pt x="1912" y="282"/>
                    </a:lnTo>
                    <a:lnTo>
                      <a:pt x="1882" y="302"/>
                    </a:lnTo>
                    <a:lnTo>
                      <a:pt x="1850" y="322"/>
                    </a:lnTo>
                    <a:lnTo>
                      <a:pt x="1816" y="340"/>
                    </a:lnTo>
                    <a:lnTo>
                      <a:pt x="1780" y="356"/>
                    </a:lnTo>
                    <a:lnTo>
                      <a:pt x="1742" y="370"/>
                    </a:lnTo>
                    <a:lnTo>
                      <a:pt x="1702" y="380"/>
                    </a:lnTo>
                    <a:lnTo>
                      <a:pt x="1660" y="390"/>
                    </a:lnTo>
                    <a:lnTo>
                      <a:pt x="1616" y="396"/>
                    </a:lnTo>
                    <a:lnTo>
                      <a:pt x="1572" y="398"/>
                    </a:lnTo>
                    <a:lnTo>
                      <a:pt x="1524" y="398"/>
                    </a:lnTo>
                    <a:lnTo>
                      <a:pt x="1474" y="396"/>
                    </a:lnTo>
                    <a:lnTo>
                      <a:pt x="1422" y="388"/>
                    </a:lnTo>
                    <a:lnTo>
                      <a:pt x="1370" y="376"/>
                    </a:lnTo>
                    <a:lnTo>
                      <a:pt x="1314" y="360"/>
                    </a:lnTo>
                    <a:lnTo>
                      <a:pt x="1256" y="340"/>
                    </a:lnTo>
                    <a:lnTo>
                      <a:pt x="1256" y="340"/>
                    </a:lnTo>
                    <a:lnTo>
                      <a:pt x="1142" y="298"/>
                    </a:lnTo>
                    <a:lnTo>
                      <a:pt x="1036" y="262"/>
                    </a:lnTo>
                    <a:lnTo>
                      <a:pt x="938" y="232"/>
                    </a:lnTo>
                    <a:lnTo>
                      <a:pt x="844" y="210"/>
                    </a:lnTo>
                    <a:lnTo>
                      <a:pt x="800" y="200"/>
                    </a:lnTo>
                    <a:lnTo>
                      <a:pt x="756" y="192"/>
                    </a:lnTo>
                    <a:lnTo>
                      <a:pt x="714" y="186"/>
                    </a:lnTo>
                    <a:lnTo>
                      <a:pt x="674" y="180"/>
                    </a:lnTo>
                    <a:lnTo>
                      <a:pt x="634" y="178"/>
                    </a:lnTo>
                    <a:lnTo>
                      <a:pt x="594" y="176"/>
                    </a:lnTo>
                    <a:lnTo>
                      <a:pt x="556" y="174"/>
                    </a:lnTo>
                    <a:lnTo>
                      <a:pt x="520" y="174"/>
                    </a:lnTo>
                    <a:lnTo>
                      <a:pt x="484" y="176"/>
                    </a:lnTo>
                    <a:lnTo>
                      <a:pt x="448" y="180"/>
                    </a:lnTo>
                    <a:lnTo>
                      <a:pt x="414" y="184"/>
                    </a:lnTo>
                    <a:lnTo>
                      <a:pt x="380" y="190"/>
                    </a:lnTo>
                    <a:lnTo>
                      <a:pt x="348" y="198"/>
                    </a:lnTo>
                    <a:lnTo>
                      <a:pt x="314" y="206"/>
                    </a:lnTo>
                    <a:lnTo>
                      <a:pt x="282" y="214"/>
                    </a:lnTo>
                    <a:lnTo>
                      <a:pt x="250" y="226"/>
                    </a:lnTo>
                    <a:lnTo>
                      <a:pt x="188" y="250"/>
                    </a:lnTo>
                    <a:lnTo>
                      <a:pt x="124" y="278"/>
                    </a:lnTo>
                    <a:lnTo>
                      <a:pt x="62" y="312"/>
                    </a:lnTo>
                    <a:lnTo>
                      <a:pt x="0" y="3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4" name="Freeform 125"/>
              <p:cNvSpPr>
                <a:spLocks/>
              </p:cNvSpPr>
              <p:nvPr/>
            </p:nvSpPr>
            <p:spPr bwMode="auto">
              <a:xfrm>
                <a:off x="1425" y="2062"/>
                <a:ext cx="2151" cy="434"/>
              </a:xfrm>
              <a:custGeom>
                <a:avLst/>
                <a:gdLst/>
                <a:ahLst/>
                <a:cxnLst>
                  <a:cxn ang="0">
                    <a:pos x="2150" y="0"/>
                  </a:cxn>
                  <a:cxn ang="0">
                    <a:pos x="2150" y="0"/>
                  </a:cxn>
                  <a:cxn ang="0">
                    <a:pos x="2138" y="24"/>
                  </a:cxn>
                  <a:cxn ang="0">
                    <a:pos x="2122" y="52"/>
                  </a:cxn>
                  <a:cxn ang="0">
                    <a:pos x="2100" y="88"/>
                  </a:cxn>
                  <a:cxn ang="0">
                    <a:pos x="2072" y="130"/>
                  </a:cxn>
                  <a:cxn ang="0">
                    <a:pos x="2036" y="176"/>
                  </a:cxn>
                  <a:cxn ang="0">
                    <a:pos x="2016" y="200"/>
                  </a:cxn>
                  <a:cxn ang="0">
                    <a:pos x="1992" y="224"/>
                  </a:cxn>
                  <a:cxn ang="0">
                    <a:pos x="1968" y="248"/>
                  </a:cxn>
                  <a:cxn ang="0">
                    <a:pos x="1942" y="270"/>
                  </a:cxn>
                  <a:cxn ang="0">
                    <a:pos x="1914" y="292"/>
                  </a:cxn>
                  <a:cxn ang="0">
                    <a:pos x="1884" y="314"/>
                  </a:cxn>
                  <a:cxn ang="0">
                    <a:pos x="1854" y="334"/>
                  </a:cxn>
                  <a:cxn ang="0">
                    <a:pos x="1820" y="354"/>
                  </a:cxn>
                  <a:cxn ang="0">
                    <a:pos x="1784" y="370"/>
                  </a:cxn>
                  <a:cxn ang="0">
                    <a:pos x="1746" y="386"/>
                  </a:cxn>
                  <a:cxn ang="0">
                    <a:pos x="1708" y="400"/>
                  </a:cxn>
                  <a:cxn ang="0">
                    <a:pos x="1666" y="410"/>
                  </a:cxn>
                  <a:cxn ang="0">
                    <a:pos x="1622" y="418"/>
                  </a:cxn>
                  <a:cxn ang="0">
                    <a:pos x="1576" y="424"/>
                  </a:cxn>
                  <a:cxn ang="0">
                    <a:pos x="1530" y="424"/>
                  </a:cxn>
                  <a:cxn ang="0">
                    <a:pos x="1480" y="424"/>
                  </a:cxn>
                  <a:cxn ang="0">
                    <a:pos x="1428" y="418"/>
                  </a:cxn>
                  <a:cxn ang="0">
                    <a:pos x="1374" y="408"/>
                  </a:cxn>
                  <a:cxn ang="0">
                    <a:pos x="1318" y="394"/>
                  </a:cxn>
                  <a:cxn ang="0">
                    <a:pos x="1260" y="376"/>
                  </a:cxn>
                  <a:cxn ang="0">
                    <a:pos x="1260" y="376"/>
                  </a:cxn>
                  <a:cxn ang="0">
                    <a:pos x="1144" y="338"/>
                  </a:cxn>
                  <a:cxn ang="0">
                    <a:pos x="1038" y="306"/>
                  </a:cxn>
                  <a:cxn ang="0">
                    <a:pos x="936" y="280"/>
                  </a:cxn>
                  <a:cxn ang="0">
                    <a:pos x="842" y="262"/>
                  </a:cxn>
                  <a:cxn ang="0">
                    <a:pos x="798" y="254"/>
                  </a:cxn>
                  <a:cxn ang="0">
                    <a:pos x="754" y="248"/>
                  </a:cxn>
                  <a:cxn ang="0">
                    <a:pos x="712" y="242"/>
                  </a:cxn>
                  <a:cxn ang="0">
                    <a:pos x="670" y="240"/>
                  </a:cxn>
                  <a:cxn ang="0">
                    <a:pos x="630" y="238"/>
                  </a:cxn>
                  <a:cxn ang="0">
                    <a:pos x="592" y="236"/>
                  </a:cxn>
                  <a:cxn ang="0">
                    <a:pos x="554" y="238"/>
                  </a:cxn>
                  <a:cxn ang="0">
                    <a:pos x="516" y="240"/>
                  </a:cxn>
                  <a:cxn ang="0">
                    <a:pos x="480" y="242"/>
                  </a:cxn>
                  <a:cxn ang="0">
                    <a:pos x="446" y="248"/>
                  </a:cxn>
                  <a:cxn ang="0">
                    <a:pos x="410" y="252"/>
                  </a:cxn>
                  <a:cxn ang="0">
                    <a:pos x="378" y="260"/>
                  </a:cxn>
                  <a:cxn ang="0">
                    <a:pos x="344" y="268"/>
                  </a:cxn>
                  <a:cxn ang="0">
                    <a:pos x="312" y="278"/>
                  </a:cxn>
                  <a:cxn ang="0">
                    <a:pos x="280" y="288"/>
                  </a:cxn>
                  <a:cxn ang="0">
                    <a:pos x="248" y="300"/>
                  </a:cxn>
                  <a:cxn ang="0">
                    <a:pos x="186" y="328"/>
                  </a:cxn>
                  <a:cxn ang="0">
                    <a:pos x="124" y="358"/>
                  </a:cxn>
                  <a:cxn ang="0">
                    <a:pos x="62" y="394"/>
                  </a:cxn>
                  <a:cxn ang="0">
                    <a:pos x="0" y="434"/>
                  </a:cxn>
                </a:cxnLst>
                <a:rect l="0" t="0" r="r" b="b"/>
                <a:pathLst>
                  <a:path w="2150" h="434">
                    <a:moveTo>
                      <a:pt x="2150" y="0"/>
                    </a:moveTo>
                    <a:lnTo>
                      <a:pt x="2150" y="0"/>
                    </a:lnTo>
                    <a:lnTo>
                      <a:pt x="2138" y="24"/>
                    </a:lnTo>
                    <a:lnTo>
                      <a:pt x="2122" y="52"/>
                    </a:lnTo>
                    <a:lnTo>
                      <a:pt x="2100" y="88"/>
                    </a:lnTo>
                    <a:lnTo>
                      <a:pt x="2072" y="130"/>
                    </a:lnTo>
                    <a:lnTo>
                      <a:pt x="2036" y="176"/>
                    </a:lnTo>
                    <a:lnTo>
                      <a:pt x="2016" y="200"/>
                    </a:lnTo>
                    <a:lnTo>
                      <a:pt x="1992" y="224"/>
                    </a:lnTo>
                    <a:lnTo>
                      <a:pt x="1968" y="248"/>
                    </a:lnTo>
                    <a:lnTo>
                      <a:pt x="1942" y="270"/>
                    </a:lnTo>
                    <a:lnTo>
                      <a:pt x="1914" y="292"/>
                    </a:lnTo>
                    <a:lnTo>
                      <a:pt x="1884" y="314"/>
                    </a:lnTo>
                    <a:lnTo>
                      <a:pt x="1854" y="334"/>
                    </a:lnTo>
                    <a:lnTo>
                      <a:pt x="1820" y="354"/>
                    </a:lnTo>
                    <a:lnTo>
                      <a:pt x="1784" y="370"/>
                    </a:lnTo>
                    <a:lnTo>
                      <a:pt x="1746" y="386"/>
                    </a:lnTo>
                    <a:lnTo>
                      <a:pt x="1708" y="400"/>
                    </a:lnTo>
                    <a:lnTo>
                      <a:pt x="1666" y="410"/>
                    </a:lnTo>
                    <a:lnTo>
                      <a:pt x="1622" y="418"/>
                    </a:lnTo>
                    <a:lnTo>
                      <a:pt x="1576" y="424"/>
                    </a:lnTo>
                    <a:lnTo>
                      <a:pt x="1530" y="424"/>
                    </a:lnTo>
                    <a:lnTo>
                      <a:pt x="1480" y="424"/>
                    </a:lnTo>
                    <a:lnTo>
                      <a:pt x="1428" y="418"/>
                    </a:lnTo>
                    <a:lnTo>
                      <a:pt x="1374" y="408"/>
                    </a:lnTo>
                    <a:lnTo>
                      <a:pt x="1318" y="394"/>
                    </a:lnTo>
                    <a:lnTo>
                      <a:pt x="1260" y="376"/>
                    </a:lnTo>
                    <a:lnTo>
                      <a:pt x="1260" y="376"/>
                    </a:lnTo>
                    <a:lnTo>
                      <a:pt x="1144" y="338"/>
                    </a:lnTo>
                    <a:lnTo>
                      <a:pt x="1038" y="306"/>
                    </a:lnTo>
                    <a:lnTo>
                      <a:pt x="936" y="280"/>
                    </a:lnTo>
                    <a:lnTo>
                      <a:pt x="842" y="262"/>
                    </a:lnTo>
                    <a:lnTo>
                      <a:pt x="798" y="254"/>
                    </a:lnTo>
                    <a:lnTo>
                      <a:pt x="754" y="248"/>
                    </a:lnTo>
                    <a:lnTo>
                      <a:pt x="712" y="242"/>
                    </a:lnTo>
                    <a:lnTo>
                      <a:pt x="670" y="240"/>
                    </a:lnTo>
                    <a:lnTo>
                      <a:pt x="630" y="238"/>
                    </a:lnTo>
                    <a:lnTo>
                      <a:pt x="592" y="236"/>
                    </a:lnTo>
                    <a:lnTo>
                      <a:pt x="554" y="238"/>
                    </a:lnTo>
                    <a:lnTo>
                      <a:pt x="516" y="240"/>
                    </a:lnTo>
                    <a:lnTo>
                      <a:pt x="480" y="242"/>
                    </a:lnTo>
                    <a:lnTo>
                      <a:pt x="446" y="248"/>
                    </a:lnTo>
                    <a:lnTo>
                      <a:pt x="410" y="252"/>
                    </a:lnTo>
                    <a:lnTo>
                      <a:pt x="378" y="260"/>
                    </a:lnTo>
                    <a:lnTo>
                      <a:pt x="344" y="268"/>
                    </a:lnTo>
                    <a:lnTo>
                      <a:pt x="312" y="278"/>
                    </a:lnTo>
                    <a:lnTo>
                      <a:pt x="280" y="288"/>
                    </a:lnTo>
                    <a:lnTo>
                      <a:pt x="248" y="300"/>
                    </a:lnTo>
                    <a:lnTo>
                      <a:pt x="186" y="328"/>
                    </a:lnTo>
                    <a:lnTo>
                      <a:pt x="124" y="358"/>
                    </a:lnTo>
                    <a:lnTo>
                      <a:pt x="62" y="394"/>
                    </a:lnTo>
                    <a:lnTo>
                      <a:pt x="0" y="43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5" name="Freeform 126"/>
              <p:cNvSpPr>
                <a:spLocks/>
              </p:cNvSpPr>
              <p:nvPr/>
            </p:nvSpPr>
            <p:spPr bwMode="auto">
              <a:xfrm>
                <a:off x="1451" y="2014"/>
                <a:ext cx="2141" cy="519"/>
              </a:xfrm>
              <a:custGeom>
                <a:avLst/>
                <a:gdLst/>
                <a:ahLst/>
                <a:cxnLst>
                  <a:cxn ang="0">
                    <a:pos x="2142" y="0"/>
                  </a:cxn>
                  <a:cxn ang="0">
                    <a:pos x="2142" y="0"/>
                  </a:cxn>
                  <a:cxn ang="0">
                    <a:pos x="2130" y="26"/>
                  </a:cxn>
                  <a:cxn ang="0">
                    <a:pos x="2116" y="54"/>
                  </a:cxn>
                  <a:cxn ang="0">
                    <a:pos x="2094" y="92"/>
                  </a:cxn>
                  <a:cxn ang="0">
                    <a:pos x="2068" y="136"/>
                  </a:cxn>
                  <a:cxn ang="0">
                    <a:pos x="2032" y="182"/>
                  </a:cxn>
                  <a:cxn ang="0">
                    <a:pos x="2012" y="206"/>
                  </a:cxn>
                  <a:cxn ang="0">
                    <a:pos x="1990" y="232"/>
                  </a:cxn>
                  <a:cxn ang="0">
                    <a:pos x="1968" y="256"/>
                  </a:cxn>
                  <a:cxn ang="0">
                    <a:pos x="1942" y="280"/>
                  </a:cxn>
                  <a:cxn ang="0">
                    <a:pos x="1914" y="304"/>
                  </a:cxn>
                  <a:cxn ang="0">
                    <a:pos x="1886" y="326"/>
                  </a:cxn>
                  <a:cxn ang="0">
                    <a:pos x="1854" y="348"/>
                  </a:cxn>
                  <a:cxn ang="0">
                    <a:pos x="1822" y="370"/>
                  </a:cxn>
                  <a:cxn ang="0">
                    <a:pos x="1786" y="388"/>
                  </a:cxn>
                  <a:cxn ang="0">
                    <a:pos x="1750" y="404"/>
                  </a:cxn>
                  <a:cxn ang="0">
                    <a:pos x="1710" y="420"/>
                  </a:cxn>
                  <a:cxn ang="0">
                    <a:pos x="1668" y="432"/>
                  </a:cxn>
                  <a:cxn ang="0">
                    <a:pos x="1626" y="442"/>
                  </a:cxn>
                  <a:cxn ang="0">
                    <a:pos x="1580" y="448"/>
                  </a:cxn>
                  <a:cxn ang="0">
                    <a:pos x="1532" y="452"/>
                  </a:cxn>
                  <a:cxn ang="0">
                    <a:pos x="1482" y="452"/>
                  </a:cxn>
                  <a:cxn ang="0">
                    <a:pos x="1430" y="450"/>
                  </a:cxn>
                  <a:cxn ang="0">
                    <a:pos x="1376" y="442"/>
                  </a:cxn>
                  <a:cxn ang="0">
                    <a:pos x="1320" y="430"/>
                  </a:cxn>
                  <a:cxn ang="0">
                    <a:pos x="1260" y="414"/>
                  </a:cxn>
                  <a:cxn ang="0">
                    <a:pos x="1260" y="414"/>
                  </a:cxn>
                  <a:cxn ang="0">
                    <a:pos x="1144" y="380"/>
                  </a:cxn>
                  <a:cxn ang="0">
                    <a:pos x="1036" y="352"/>
                  </a:cxn>
                  <a:cxn ang="0">
                    <a:pos x="934" y="330"/>
                  </a:cxn>
                  <a:cxn ang="0">
                    <a:pos x="838" y="314"/>
                  </a:cxn>
                  <a:cxn ang="0">
                    <a:pos x="794" y="308"/>
                  </a:cxn>
                  <a:cxn ang="0">
                    <a:pos x="750" y="304"/>
                  </a:cxn>
                  <a:cxn ang="0">
                    <a:pos x="706" y="302"/>
                  </a:cxn>
                  <a:cxn ang="0">
                    <a:pos x="666" y="300"/>
                  </a:cxn>
                  <a:cxn ang="0">
                    <a:pos x="626" y="300"/>
                  </a:cxn>
                  <a:cxn ang="0">
                    <a:pos x="586" y="300"/>
                  </a:cxn>
                  <a:cxn ang="0">
                    <a:pos x="548" y="302"/>
                  </a:cxn>
                  <a:cxn ang="0">
                    <a:pos x="512" y="306"/>
                  </a:cxn>
                  <a:cxn ang="0">
                    <a:pos x="476" y="310"/>
                  </a:cxn>
                  <a:cxn ang="0">
                    <a:pos x="440" y="316"/>
                  </a:cxn>
                  <a:cxn ang="0">
                    <a:pos x="406" y="324"/>
                  </a:cxn>
                  <a:cxn ang="0">
                    <a:pos x="372" y="332"/>
                  </a:cxn>
                  <a:cxn ang="0">
                    <a:pos x="340" y="342"/>
                  </a:cxn>
                  <a:cxn ang="0">
                    <a:pos x="308" y="352"/>
                  </a:cxn>
                  <a:cxn ang="0">
                    <a:pos x="276" y="364"/>
                  </a:cxn>
                  <a:cxn ang="0">
                    <a:pos x="244" y="378"/>
                  </a:cxn>
                  <a:cxn ang="0">
                    <a:pos x="182" y="408"/>
                  </a:cxn>
                  <a:cxn ang="0">
                    <a:pos x="122" y="442"/>
                  </a:cxn>
                  <a:cxn ang="0">
                    <a:pos x="62" y="480"/>
                  </a:cxn>
                  <a:cxn ang="0">
                    <a:pos x="0" y="522"/>
                  </a:cxn>
                </a:cxnLst>
                <a:rect l="0" t="0" r="r" b="b"/>
                <a:pathLst>
                  <a:path w="2142" h="522">
                    <a:moveTo>
                      <a:pt x="2142" y="0"/>
                    </a:moveTo>
                    <a:lnTo>
                      <a:pt x="2142" y="0"/>
                    </a:lnTo>
                    <a:lnTo>
                      <a:pt x="2130" y="26"/>
                    </a:lnTo>
                    <a:lnTo>
                      <a:pt x="2116" y="54"/>
                    </a:lnTo>
                    <a:lnTo>
                      <a:pt x="2094" y="92"/>
                    </a:lnTo>
                    <a:lnTo>
                      <a:pt x="2068" y="136"/>
                    </a:lnTo>
                    <a:lnTo>
                      <a:pt x="2032" y="182"/>
                    </a:lnTo>
                    <a:lnTo>
                      <a:pt x="2012" y="206"/>
                    </a:lnTo>
                    <a:lnTo>
                      <a:pt x="1990" y="232"/>
                    </a:lnTo>
                    <a:lnTo>
                      <a:pt x="1968" y="256"/>
                    </a:lnTo>
                    <a:lnTo>
                      <a:pt x="1942" y="280"/>
                    </a:lnTo>
                    <a:lnTo>
                      <a:pt x="1914" y="304"/>
                    </a:lnTo>
                    <a:lnTo>
                      <a:pt x="1886" y="326"/>
                    </a:lnTo>
                    <a:lnTo>
                      <a:pt x="1854" y="348"/>
                    </a:lnTo>
                    <a:lnTo>
                      <a:pt x="1822" y="370"/>
                    </a:lnTo>
                    <a:lnTo>
                      <a:pt x="1786" y="388"/>
                    </a:lnTo>
                    <a:lnTo>
                      <a:pt x="1750" y="404"/>
                    </a:lnTo>
                    <a:lnTo>
                      <a:pt x="1710" y="420"/>
                    </a:lnTo>
                    <a:lnTo>
                      <a:pt x="1668" y="432"/>
                    </a:lnTo>
                    <a:lnTo>
                      <a:pt x="1626" y="442"/>
                    </a:lnTo>
                    <a:lnTo>
                      <a:pt x="1580" y="448"/>
                    </a:lnTo>
                    <a:lnTo>
                      <a:pt x="1532" y="452"/>
                    </a:lnTo>
                    <a:lnTo>
                      <a:pt x="1482" y="452"/>
                    </a:lnTo>
                    <a:lnTo>
                      <a:pt x="1430" y="450"/>
                    </a:lnTo>
                    <a:lnTo>
                      <a:pt x="1376" y="442"/>
                    </a:lnTo>
                    <a:lnTo>
                      <a:pt x="1320" y="430"/>
                    </a:lnTo>
                    <a:lnTo>
                      <a:pt x="1260" y="414"/>
                    </a:lnTo>
                    <a:lnTo>
                      <a:pt x="1260" y="414"/>
                    </a:lnTo>
                    <a:lnTo>
                      <a:pt x="1144" y="380"/>
                    </a:lnTo>
                    <a:lnTo>
                      <a:pt x="1036" y="352"/>
                    </a:lnTo>
                    <a:lnTo>
                      <a:pt x="934" y="330"/>
                    </a:lnTo>
                    <a:lnTo>
                      <a:pt x="838" y="314"/>
                    </a:lnTo>
                    <a:lnTo>
                      <a:pt x="794" y="308"/>
                    </a:lnTo>
                    <a:lnTo>
                      <a:pt x="750" y="304"/>
                    </a:lnTo>
                    <a:lnTo>
                      <a:pt x="706" y="302"/>
                    </a:lnTo>
                    <a:lnTo>
                      <a:pt x="666" y="300"/>
                    </a:lnTo>
                    <a:lnTo>
                      <a:pt x="626" y="300"/>
                    </a:lnTo>
                    <a:lnTo>
                      <a:pt x="586" y="300"/>
                    </a:lnTo>
                    <a:lnTo>
                      <a:pt x="548" y="302"/>
                    </a:lnTo>
                    <a:lnTo>
                      <a:pt x="512" y="306"/>
                    </a:lnTo>
                    <a:lnTo>
                      <a:pt x="476" y="310"/>
                    </a:lnTo>
                    <a:lnTo>
                      <a:pt x="440" y="316"/>
                    </a:lnTo>
                    <a:lnTo>
                      <a:pt x="406" y="324"/>
                    </a:lnTo>
                    <a:lnTo>
                      <a:pt x="372" y="332"/>
                    </a:lnTo>
                    <a:lnTo>
                      <a:pt x="340" y="342"/>
                    </a:lnTo>
                    <a:lnTo>
                      <a:pt x="308" y="352"/>
                    </a:lnTo>
                    <a:lnTo>
                      <a:pt x="276" y="364"/>
                    </a:lnTo>
                    <a:lnTo>
                      <a:pt x="244" y="378"/>
                    </a:lnTo>
                    <a:lnTo>
                      <a:pt x="182" y="408"/>
                    </a:lnTo>
                    <a:lnTo>
                      <a:pt x="122" y="442"/>
                    </a:lnTo>
                    <a:lnTo>
                      <a:pt x="62" y="480"/>
                    </a:lnTo>
                    <a:lnTo>
                      <a:pt x="0" y="52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6" name="Freeform 127"/>
              <p:cNvSpPr>
                <a:spLocks/>
              </p:cNvSpPr>
              <p:nvPr/>
            </p:nvSpPr>
            <p:spPr bwMode="auto">
              <a:xfrm>
                <a:off x="1480" y="1962"/>
                <a:ext cx="2128" cy="615"/>
              </a:xfrm>
              <a:custGeom>
                <a:avLst/>
                <a:gdLst/>
                <a:ahLst/>
                <a:cxnLst>
                  <a:cxn ang="0">
                    <a:pos x="2130" y="0"/>
                  </a:cxn>
                  <a:cxn ang="0">
                    <a:pos x="2130" y="0"/>
                  </a:cxn>
                  <a:cxn ang="0">
                    <a:pos x="2120" y="26"/>
                  </a:cxn>
                  <a:cxn ang="0">
                    <a:pos x="2106" y="56"/>
                  </a:cxn>
                  <a:cxn ang="0">
                    <a:pos x="2086" y="94"/>
                  </a:cxn>
                  <a:cxn ang="0">
                    <a:pos x="2060" y="140"/>
                  </a:cxn>
                  <a:cxn ang="0">
                    <a:pos x="2026" y="188"/>
                  </a:cxn>
                  <a:cxn ang="0">
                    <a:pos x="2006" y="214"/>
                  </a:cxn>
                  <a:cxn ang="0">
                    <a:pos x="1986" y="240"/>
                  </a:cxn>
                  <a:cxn ang="0">
                    <a:pos x="1962" y="264"/>
                  </a:cxn>
                  <a:cxn ang="0">
                    <a:pos x="1938" y="290"/>
                  </a:cxn>
                  <a:cxn ang="0">
                    <a:pos x="1912" y="316"/>
                  </a:cxn>
                  <a:cxn ang="0">
                    <a:pos x="1882" y="340"/>
                  </a:cxn>
                  <a:cxn ang="0">
                    <a:pos x="1852" y="362"/>
                  </a:cxn>
                  <a:cxn ang="0">
                    <a:pos x="1820" y="384"/>
                  </a:cxn>
                  <a:cxn ang="0">
                    <a:pos x="1786" y="404"/>
                  </a:cxn>
                  <a:cxn ang="0">
                    <a:pos x="1748" y="424"/>
                  </a:cxn>
                  <a:cxn ang="0">
                    <a:pos x="1710" y="440"/>
                  </a:cxn>
                  <a:cxn ang="0">
                    <a:pos x="1668" y="454"/>
                  </a:cxn>
                  <a:cxn ang="0">
                    <a:pos x="1626" y="466"/>
                  </a:cxn>
                  <a:cxn ang="0">
                    <a:pos x="1580" y="474"/>
                  </a:cxn>
                  <a:cxn ang="0">
                    <a:pos x="1532" y="480"/>
                  </a:cxn>
                  <a:cxn ang="0">
                    <a:pos x="1482" y="482"/>
                  </a:cxn>
                  <a:cxn ang="0">
                    <a:pos x="1430" y="480"/>
                  </a:cxn>
                  <a:cxn ang="0">
                    <a:pos x="1376" y="476"/>
                  </a:cxn>
                  <a:cxn ang="0">
                    <a:pos x="1318" y="466"/>
                  </a:cxn>
                  <a:cxn ang="0">
                    <a:pos x="1260" y="452"/>
                  </a:cxn>
                  <a:cxn ang="0">
                    <a:pos x="1260" y="452"/>
                  </a:cxn>
                  <a:cxn ang="0">
                    <a:pos x="1142" y="422"/>
                  </a:cxn>
                  <a:cxn ang="0">
                    <a:pos x="1032" y="398"/>
                  </a:cxn>
                  <a:cxn ang="0">
                    <a:pos x="930" y="382"/>
                  </a:cxn>
                  <a:cxn ang="0">
                    <a:pos x="834" y="368"/>
                  </a:cxn>
                  <a:cxn ang="0">
                    <a:pos x="788" y="364"/>
                  </a:cxn>
                  <a:cxn ang="0">
                    <a:pos x="744" y="362"/>
                  </a:cxn>
                  <a:cxn ang="0">
                    <a:pos x="700" y="360"/>
                  </a:cxn>
                  <a:cxn ang="0">
                    <a:pos x="660" y="360"/>
                  </a:cxn>
                  <a:cxn ang="0">
                    <a:pos x="620" y="362"/>
                  </a:cxn>
                  <a:cxn ang="0">
                    <a:pos x="580" y="364"/>
                  </a:cxn>
                  <a:cxn ang="0">
                    <a:pos x="542" y="368"/>
                  </a:cxn>
                  <a:cxn ang="0">
                    <a:pos x="506" y="372"/>
                  </a:cxn>
                  <a:cxn ang="0">
                    <a:pos x="470" y="378"/>
                  </a:cxn>
                  <a:cxn ang="0">
                    <a:pos x="434" y="386"/>
                  </a:cxn>
                  <a:cxn ang="0">
                    <a:pos x="400" y="394"/>
                  </a:cxn>
                  <a:cxn ang="0">
                    <a:pos x="366" y="404"/>
                  </a:cxn>
                  <a:cxn ang="0">
                    <a:pos x="334" y="416"/>
                  </a:cxn>
                  <a:cxn ang="0">
                    <a:pos x="302" y="428"/>
                  </a:cxn>
                  <a:cxn ang="0">
                    <a:pos x="270" y="442"/>
                  </a:cxn>
                  <a:cxn ang="0">
                    <a:pos x="240" y="456"/>
                  </a:cxn>
                  <a:cxn ang="0">
                    <a:pos x="178" y="488"/>
                  </a:cxn>
                  <a:cxn ang="0">
                    <a:pos x="118" y="524"/>
                  </a:cxn>
                  <a:cxn ang="0">
                    <a:pos x="60" y="566"/>
                  </a:cxn>
                  <a:cxn ang="0">
                    <a:pos x="0" y="612"/>
                  </a:cxn>
                </a:cxnLst>
                <a:rect l="0" t="0" r="r" b="b"/>
                <a:pathLst>
                  <a:path w="2130" h="612">
                    <a:moveTo>
                      <a:pt x="2130" y="0"/>
                    </a:moveTo>
                    <a:lnTo>
                      <a:pt x="2130" y="0"/>
                    </a:lnTo>
                    <a:lnTo>
                      <a:pt x="2120" y="26"/>
                    </a:lnTo>
                    <a:lnTo>
                      <a:pt x="2106" y="56"/>
                    </a:lnTo>
                    <a:lnTo>
                      <a:pt x="2086" y="94"/>
                    </a:lnTo>
                    <a:lnTo>
                      <a:pt x="2060" y="140"/>
                    </a:lnTo>
                    <a:lnTo>
                      <a:pt x="2026" y="188"/>
                    </a:lnTo>
                    <a:lnTo>
                      <a:pt x="2006" y="214"/>
                    </a:lnTo>
                    <a:lnTo>
                      <a:pt x="1986" y="240"/>
                    </a:lnTo>
                    <a:lnTo>
                      <a:pt x="1962" y="264"/>
                    </a:lnTo>
                    <a:lnTo>
                      <a:pt x="1938" y="290"/>
                    </a:lnTo>
                    <a:lnTo>
                      <a:pt x="1912" y="316"/>
                    </a:lnTo>
                    <a:lnTo>
                      <a:pt x="1882" y="340"/>
                    </a:lnTo>
                    <a:lnTo>
                      <a:pt x="1852" y="362"/>
                    </a:lnTo>
                    <a:lnTo>
                      <a:pt x="1820" y="384"/>
                    </a:lnTo>
                    <a:lnTo>
                      <a:pt x="1786" y="404"/>
                    </a:lnTo>
                    <a:lnTo>
                      <a:pt x="1748" y="424"/>
                    </a:lnTo>
                    <a:lnTo>
                      <a:pt x="1710" y="440"/>
                    </a:lnTo>
                    <a:lnTo>
                      <a:pt x="1668" y="454"/>
                    </a:lnTo>
                    <a:lnTo>
                      <a:pt x="1626" y="466"/>
                    </a:lnTo>
                    <a:lnTo>
                      <a:pt x="1580" y="474"/>
                    </a:lnTo>
                    <a:lnTo>
                      <a:pt x="1532" y="480"/>
                    </a:lnTo>
                    <a:lnTo>
                      <a:pt x="1482" y="482"/>
                    </a:lnTo>
                    <a:lnTo>
                      <a:pt x="1430" y="480"/>
                    </a:lnTo>
                    <a:lnTo>
                      <a:pt x="1376" y="476"/>
                    </a:lnTo>
                    <a:lnTo>
                      <a:pt x="1318" y="466"/>
                    </a:lnTo>
                    <a:lnTo>
                      <a:pt x="1260" y="452"/>
                    </a:lnTo>
                    <a:lnTo>
                      <a:pt x="1260" y="452"/>
                    </a:lnTo>
                    <a:lnTo>
                      <a:pt x="1142" y="422"/>
                    </a:lnTo>
                    <a:lnTo>
                      <a:pt x="1032" y="398"/>
                    </a:lnTo>
                    <a:lnTo>
                      <a:pt x="930" y="382"/>
                    </a:lnTo>
                    <a:lnTo>
                      <a:pt x="834" y="368"/>
                    </a:lnTo>
                    <a:lnTo>
                      <a:pt x="788" y="364"/>
                    </a:lnTo>
                    <a:lnTo>
                      <a:pt x="744" y="362"/>
                    </a:lnTo>
                    <a:lnTo>
                      <a:pt x="700" y="360"/>
                    </a:lnTo>
                    <a:lnTo>
                      <a:pt x="660" y="360"/>
                    </a:lnTo>
                    <a:lnTo>
                      <a:pt x="620" y="362"/>
                    </a:lnTo>
                    <a:lnTo>
                      <a:pt x="580" y="364"/>
                    </a:lnTo>
                    <a:lnTo>
                      <a:pt x="542" y="368"/>
                    </a:lnTo>
                    <a:lnTo>
                      <a:pt x="506" y="372"/>
                    </a:lnTo>
                    <a:lnTo>
                      <a:pt x="470" y="378"/>
                    </a:lnTo>
                    <a:lnTo>
                      <a:pt x="434" y="386"/>
                    </a:lnTo>
                    <a:lnTo>
                      <a:pt x="400" y="394"/>
                    </a:lnTo>
                    <a:lnTo>
                      <a:pt x="366" y="404"/>
                    </a:lnTo>
                    <a:lnTo>
                      <a:pt x="334" y="416"/>
                    </a:lnTo>
                    <a:lnTo>
                      <a:pt x="302" y="428"/>
                    </a:lnTo>
                    <a:lnTo>
                      <a:pt x="270" y="442"/>
                    </a:lnTo>
                    <a:lnTo>
                      <a:pt x="240" y="456"/>
                    </a:lnTo>
                    <a:lnTo>
                      <a:pt x="178" y="488"/>
                    </a:lnTo>
                    <a:lnTo>
                      <a:pt x="118" y="524"/>
                    </a:lnTo>
                    <a:lnTo>
                      <a:pt x="60" y="566"/>
                    </a:lnTo>
                    <a:lnTo>
                      <a:pt x="0" y="6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7" name="Freeform 128"/>
              <p:cNvSpPr>
                <a:spLocks/>
              </p:cNvSpPr>
              <p:nvPr/>
            </p:nvSpPr>
            <p:spPr bwMode="auto">
              <a:xfrm>
                <a:off x="1500" y="1916"/>
                <a:ext cx="2120" cy="700"/>
              </a:xfrm>
              <a:custGeom>
                <a:avLst/>
                <a:gdLst/>
                <a:ahLst/>
                <a:cxnLst>
                  <a:cxn ang="0">
                    <a:pos x="2118" y="0"/>
                  </a:cxn>
                  <a:cxn ang="0">
                    <a:pos x="2118" y="0"/>
                  </a:cxn>
                  <a:cxn ang="0">
                    <a:pos x="2108" y="26"/>
                  </a:cxn>
                  <a:cxn ang="0">
                    <a:pos x="2094" y="58"/>
                  </a:cxn>
                  <a:cxn ang="0">
                    <a:pos x="2076" y="96"/>
                  </a:cxn>
                  <a:cxn ang="0">
                    <a:pos x="2050" y="144"/>
                  </a:cxn>
                  <a:cxn ang="0">
                    <a:pos x="2018" y="194"/>
                  </a:cxn>
                  <a:cxn ang="0">
                    <a:pos x="2000" y="220"/>
                  </a:cxn>
                  <a:cxn ang="0">
                    <a:pos x="1980" y="246"/>
                  </a:cxn>
                  <a:cxn ang="0">
                    <a:pos x="1958" y="274"/>
                  </a:cxn>
                  <a:cxn ang="0">
                    <a:pos x="1934" y="300"/>
                  </a:cxn>
                  <a:cxn ang="0">
                    <a:pos x="1908" y="326"/>
                  </a:cxn>
                  <a:cxn ang="0">
                    <a:pos x="1880" y="352"/>
                  </a:cxn>
                  <a:cxn ang="0">
                    <a:pos x="1850" y="376"/>
                  </a:cxn>
                  <a:cxn ang="0">
                    <a:pos x="1818" y="400"/>
                  </a:cxn>
                  <a:cxn ang="0">
                    <a:pos x="1784" y="422"/>
                  </a:cxn>
                  <a:cxn ang="0">
                    <a:pos x="1748" y="442"/>
                  </a:cxn>
                  <a:cxn ang="0">
                    <a:pos x="1710" y="460"/>
                  </a:cxn>
                  <a:cxn ang="0">
                    <a:pos x="1668" y="476"/>
                  </a:cxn>
                  <a:cxn ang="0">
                    <a:pos x="1626" y="488"/>
                  </a:cxn>
                  <a:cxn ang="0">
                    <a:pos x="1580" y="500"/>
                  </a:cxn>
                  <a:cxn ang="0">
                    <a:pos x="1532" y="506"/>
                  </a:cxn>
                  <a:cxn ang="0">
                    <a:pos x="1482" y="510"/>
                  </a:cxn>
                  <a:cxn ang="0">
                    <a:pos x="1430" y="512"/>
                  </a:cxn>
                  <a:cxn ang="0">
                    <a:pos x="1376" y="508"/>
                  </a:cxn>
                  <a:cxn ang="0">
                    <a:pos x="1318" y="502"/>
                  </a:cxn>
                  <a:cxn ang="0">
                    <a:pos x="1258" y="490"/>
                  </a:cxn>
                  <a:cxn ang="0">
                    <a:pos x="1258" y="490"/>
                  </a:cxn>
                  <a:cxn ang="0">
                    <a:pos x="1138" y="464"/>
                  </a:cxn>
                  <a:cxn ang="0">
                    <a:pos x="1028" y="446"/>
                  </a:cxn>
                  <a:cxn ang="0">
                    <a:pos x="924" y="432"/>
                  </a:cxn>
                  <a:cxn ang="0">
                    <a:pos x="828" y="422"/>
                  </a:cxn>
                  <a:cxn ang="0">
                    <a:pos x="782" y="420"/>
                  </a:cxn>
                  <a:cxn ang="0">
                    <a:pos x="738" y="420"/>
                  </a:cxn>
                  <a:cxn ang="0">
                    <a:pos x="696" y="420"/>
                  </a:cxn>
                  <a:cxn ang="0">
                    <a:pos x="654" y="422"/>
                  </a:cxn>
                  <a:cxn ang="0">
                    <a:pos x="614" y="424"/>
                  </a:cxn>
                  <a:cxn ang="0">
                    <a:pos x="574" y="428"/>
                  </a:cxn>
                  <a:cxn ang="0">
                    <a:pos x="536" y="434"/>
                  </a:cxn>
                  <a:cxn ang="0">
                    <a:pos x="500" y="440"/>
                  </a:cxn>
                  <a:cxn ang="0">
                    <a:pos x="464" y="448"/>
                  </a:cxn>
                  <a:cxn ang="0">
                    <a:pos x="428" y="456"/>
                  </a:cxn>
                  <a:cxn ang="0">
                    <a:pos x="394" y="466"/>
                  </a:cxn>
                  <a:cxn ang="0">
                    <a:pos x="362" y="478"/>
                  </a:cxn>
                  <a:cxn ang="0">
                    <a:pos x="330" y="490"/>
                  </a:cxn>
                  <a:cxn ang="0">
                    <a:pos x="298" y="504"/>
                  </a:cxn>
                  <a:cxn ang="0">
                    <a:pos x="266" y="518"/>
                  </a:cxn>
                  <a:cxn ang="0">
                    <a:pos x="236" y="534"/>
                  </a:cxn>
                  <a:cxn ang="0">
                    <a:pos x="176" y="568"/>
                  </a:cxn>
                  <a:cxn ang="0">
                    <a:pos x="116" y="608"/>
                  </a:cxn>
                  <a:cxn ang="0">
                    <a:pos x="58" y="652"/>
                  </a:cxn>
                  <a:cxn ang="0">
                    <a:pos x="0" y="700"/>
                  </a:cxn>
                </a:cxnLst>
                <a:rect l="0" t="0" r="r" b="b"/>
                <a:pathLst>
                  <a:path w="2118" h="700">
                    <a:moveTo>
                      <a:pt x="2118" y="0"/>
                    </a:moveTo>
                    <a:lnTo>
                      <a:pt x="2118" y="0"/>
                    </a:lnTo>
                    <a:lnTo>
                      <a:pt x="2108" y="26"/>
                    </a:lnTo>
                    <a:lnTo>
                      <a:pt x="2094" y="58"/>
                    </a:lnTo>
                    <a:lnTo>
                      <a:pt x="2076" y="96"/>
                    </a:lnTo>
                    <a:lnTo>
                      <a:pt x="2050" y="144"/>
                    </a:lnTo>
                    <a:lnTo>
                      <a:pt x="2018" y="194"/>
                    </a:lnTo>
                    <a:lnTo>
                      <a:pt x="2000" y="220"/>
                    </a:lnTo>
                    <a:lnTo>
                      <a:pt x="1980" y="246"/>
                    </a:lnTo>
                    <a:lnTo>
                      <a:pt x="1958" y="274"/>
                    </a:lnTo>
                    <a:lnTo>
                      <a:pt x="1934" y="300"/>
                    </a:lnTo>
                    <a:lnTo>
                      <a:pt x="1908" y="326"/>
                    </a:lnTo>
                    <a:lnTo>
                      <a:pt x="1880" y="352"/>
                    </a:lnTo>
                    <a:lnTo>
                      <a:pt x="1850" y="376"/>
                    </a:lnTo>
                    <a:lnTo>
                      <a:pt x="1818" y="400"/>
                    </a:lnTo>
                    <a:lnTo>
                      <a:pt x="1784" y="422"/>
                    </a:lnTo>
                    <a:lnTo>
                      <a:pt x="1748" y="442"/>
                    </a:lnTo>
                    <a:lnTo>
                      <a:pt x="1710" y="460"/>
                    </a:lnTo>
                    <a:lnTo>
                      <a:pt x="1668" y="476"/>
                    </a:lnTo>
                    <a:lnTo>
                      <a:pt x="1626" y="488"/>
                    </a:lnTo>
                    <a:lnTo>
                      <a:pt x="1580" y="500"/>
                    </a:lnTo>
                    <a:lnTo>
                      <a:pt x="1532" y="506"/>
                    </a:lnTo>
                    <a:lnTo>
                      <a:pt x="1482" y="510"/>
                    </a:lnTo>
                    <a:lnTo>
                      <a:pt x="1430" y="512"/>
                    </a:lnTo>
                    <a:lnTo>
                      <a:pt x="1376" y="508"/>
                    </a:lnTo>
                    <a:lnTo>
                      <a:pt x="1318" y="502"/>
                    </a:lnTo>
                    <a:lnTo>
                      <a:pt x="1258" y="490"/>
                    </a:lnTo>
                    <a:lnTo>
                      <a:pt x="1258" y="490"/>
                    </a:lnTo>
                    <a:lnTo>
                      <a:pt x="1138" y="464"/>
                    </a:lnTo>
                    <a:lnTo>
                      <a:pt x="1028" y="446"/>
                    </a:lnTo>
                    <a:lnTo>
                      <a:pt x="924" y="432"/>
                    </a:lnTo>
                    <a:lnTo>
                      <a:pt x="828" y="422"/>
                    </a:lnTo>
                    <a:lnTo>
                      <a:pt x="782" y="420"/>
                    </a:lnTo>
                    <a:lnTo>
                      <a:pt x="738" y="420"/>
                    </a:lnTo>
                    <a:lnTo>
                      <a:pt x="696" y="420"/>
                    </a:lnTo>
                    <a:lnTo>
                      <a:pt x="654" y="422"/>
                    </a:lnTo>
                    <a:lnTo>
                      <a:pt x="614" y="424"/>
                    </a:lnTo>
                    <a:lnTo>
                      <a:pt x="574" y="428"/>
                    </a:lnTo>
                    <a:lnTo>
                      <a:pt x="536" y="434"/>
                    </a:lnTo>
                    <a:lnTo>
                      <a:pt x="500" y="440"/>
                    </a:lnTo>
                    <a:lnTo>
                      <a:pt x="464" y="448"/>
                    </a:lnTo>
                    <a:lnTo>
                      <a:pt x="428" y="456"/>
                    </a:lnTo>
                    <a:lnTo>
                      <a:pt x="394" y="466"/>
                    </a:lnTo>
                    <a:lnTo>
                      <a:pt x="362" y="478"/>
                    </a:lnTo>
                    <a:lnTo>
                      <a:pt x="330" y="490"/>
                    </a:lnTo>
                    <a:lnTo>
                      <a:pt x="298" y="504"/>
                    </a:lnTo>
                    <a:lnTo>
                      <a:pt x="266" y="518"/>
                    </a:lnTo>
                    <a:lnTo>
                      <a:pt x="236" y="534"/>
                    </a:lnTo>
                    <a:lnTo>
                      <a:pt x="176" y="568"/>
                    </a:lnTo>
                    <a:lnTo>
                      <a:pt x="116" y="608"/>
                    </a:lnTo>
                    <a:lnTo>
                      <a:pt x="58" y="652"/>
                    </a:lnTo>
                    <a:lnTo>
                      <a:pt x="0" y="7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8" name="Freeform 129"/>
              <p:cNvSpPr>
                <a:spLocks/>
              </p:cNvSpPr>
              <p:nvPr/>
            </p:nvSpPr>
            <p:spPr bwMode="auto">
              <a:xfrm>
                <a:off x="1528" y="1869"/>
                <a:ext cx="2102" cy="787"/>
              </a:xfrm>
              <a:custGeom>
                <a:avLst/>
                <a:gdLst/>
                <a:ahLst/>
                <a:cxnLst>
                  <a:cxn ang="0">
                    <a:pos x="2100" y="0"/>
                  </a:cxn>
                  <a:cxn ang="0">
                    <a:pos x="2100" y="0"/>
                  </a:cxn>
                  <a:cxn ang="0">
                    <a:pos x="2092" y="28"/>
                  </a:cxn>
                  <a:cxn ang="0">
                    <a:pos x="2080" y="60"/>
                  </a:cxn>
                  <a:cxn ang="0">
                    <a:pos x="2062" y="100"/>
                  </a:cxn>
                  <a:cxn ang="0">
                    <a:pos x="2038" y="146"/>
                  </a:cxn>
                  <a:cxn ang="0">
                    <a:pos x="2008" y="200"/>
                  </a:cxn>
                  <a:cxn ang="0">
                    <a:pos x="1990" y="226"/>
                  </a:cxn>
                  <a:cxn ang="0">
                    <a:pos x="1970" y="254"/>
                  </a:cxn>
                  <a:cxn ang="0">
                    <a:pos x="1948" y="282"/>
                  </a:cxn>
                  <a:cxn ang="0">
                    <a:pos x="1926" y="310"/>
                  </a:cxn>
                  <a:cxn ang="0">
                    <a:pos x="1900" y="336"/>
                  </a:cxn>
                  <a:cxn ang="0">
                    <a:pos x="1874" y="364"/>
                  </a:cxn>
                  <a:cxn ang="0">
                    <a:pos x="1844" y="390"/>
                  </a:cxn>
                  <a:cxn ang="0">
                    <a:pos x="1812" y="414"/>
                  </a:cxn>
                  <a:cxn ang="0">
                    <a:pos x="1780" y="438"/>
                  </a:cxn>
                  <a:cxn ang="0">
                    <a:pos x="1744" y="460"/>
                  </a:cxn>
                  <a:cxn ang="0">
                    <a:pos x="1706" y="478"/>
                  </a:cxn>
                  <a:cxn ang="0">
                    <a:pos x="1666" y="496"/>
                  </a:cxn>
                  <a:cxn ang="0">
                    <a:pos x="1622" y="512"/>
                  </a:cxn>
                  <a:cxn ang="0">
                    <a:pos x="1578" y="524"/>
                  </a:cxn>
                  <a:cxn ang="0">
                    <a:pos x="1530" y="534"/>
                  </a:cxn>
                  <a:cxn ang="0">
                    <a:pos x="1480" y="540"/>
                  </a:cxn>
                  <a:cxn ang="0">
                    <a:pos x="1428" y="542"/>
                  </a:cxn>
                  <a:cxn ang="0">
                    <a:pos x="1372" y="542"/>
                  </a:cxn>
                  <a:cxn ang="0">
                    <a:pos x="1314" y="536"/>
                  </a:cxn>
                  <a:cxn ang="0">
                    <a:pos x="1254" y="528"/>
                  </a:cxn>
                  <a:cxn ang="0">
                    <a:pos x="1254" y="528"/>
                  </a:cxn>
                  <a:cxn ang="0">
                    <a:pos x="1134" y="506"/>
                  </a:cxn>
                  <a:cxn ang="0">
                    <a:pos x="1022" y="492"/>
                  </a:cxn>
                  <a:cxn ang="0">
                    <a:pos x="918" y="482"/>
                  </a:cxn>
                  <a:cxn ang="0">
                    <a:pos x="822" y="476"/>
                  </a:cxn>
                  <a:cxn ang="0">
                    <a:pos x="776" y="476"/>
                  </a:cxn>
                  <a:cxn ang="0">
                    <a:pos x="732" y="476"/>
                  </a:cxn>
                  <a:cxn ang="0">
                    <a:pos x="688" y="478"/>
                  </a:cxn>
                  <a:cxn ang="0">
                    <a:pos x="646" y="482"/>
                  </a:cxn>
                  <a:cxn ang="0">
                    <a:pos x="606" y="486"/>
                  </a:cxn>
                  <a:cxn ang="0">
                    <a:pos x="568" y="492"/>
                  </a:cxn>
                  <a:cxn ang="0">
                    <a:pos x="530" y="498"/>
                  </a:cxn>
                  <a:cxn ang="0">
                    <a:pos x="492" y="506"/>
                  </a:cxn>
                  <a:cxn ang="0">
                    <a:pos x="456" y="516"/>
                  </a:cxn>
                  <a:cxn ang="0">
                    <a:pos x="422" y="526"/>
                  </a:cxn>
                  <a:cxn ang="0">
                    <a:pos x="388" y="538"/>
                  </a:cxn>
                  <a:cxn ang="0">
                    <a:pos x="356" y="550"/>
                  </a:cxn>
                  <a:cxn ang="0">
                    <a:pos x="324" y="564"/>
                  </a:cxn>
                  <a:cxn ang="0">
                    <a:pos x="292" y="580"/>
                  </a:cxn>
                  <a:cxn ang="0">
                    <a:pos x="260" y="596"/>
                  </a:cxn>
                  <a:cxn ang="0">
                    <a:pos x="230" y="612"/>
                  </a:cxn>
                  <a:cxn ang="0">
                    <a:pos x="172" y="650"/>
                  </a:cxn>
                  <a:cxn ang="0">
                    <a:pos x="114" y="692"/>
                  </a:cxn>
                  <a:cxn ang="0">
                    <a:pos x="56" y="738"/>
                  </a:cxn>
                  <a:cxn ang="0">
                    <a:pos x="0" y="788"/>
                  </a:cxn>
                </a:cxnLst>
                <a:rect l="0" t="0" r="r" b="b"/>
                <a:pathLst>
                  <a:path w="2100" h="788">
                    <a:moveTo>
                      <a:pt x="2100" y="0"/>
                    </a:moveTo>
                    <a:lnTo>
                      <a:pt x="2100" y="0"/>
                    </a:lnTo>
                    <a:lnTo>
                      <a:pt x="2092" y="28"/>
                    </a:lnTo>
                    <a:lnTo>
                      <a:pt x="2080" y="60"/>
                    </a:lnTo>
                    <a:lnTo>
                      <a:pt x="2062" y="100"/>
                    </a:lnTo>
                    <a:lnTo>
                      <a:pt x="2038" y="146"/>
                    </a:lnTo>
                    <a:lnTo>
                      <a:pt x="2008" y="200"/>
                    </a:lnTo>
                    <a:lnTo>
                      <a:pt x="1990" y="226"/>
                    </a:lnTo>
                    <a:lnTo>
                      <a:pt x="1970" y="254"/>
                    </a:lnTo>
                    <a:lnTo>
                      <a:pt x="1948" y="282"/>
                    </a:lnTo>
                    <a:lnTo>
                      <a:pt x="1926" y="310"/>
                    </a:lnTo>
                    <a:lnTo>
                      <a:pt x="1900" y="336"/>
                    </a:lnTo>
                    <a:lnTo>
                      <a:pt x="1874" y="364"/>
                    </a:lnTo>
                    <a:lnTo>
                      <a:pt x="1844" y="390"/>
                    </a:lnTo>
                    <a:lnTo>
                      <a:pt x="1812" y="414"/>
                    </a:lnTo>
                    <a:lnTo>
                      <a:pt x="1780" y="438"/>
                    </a:lnTo>
                    <a:lnTo>
                      <a:pt x="1744" y="460"/>
                    </a:lnTo>
                    <a:lnTo>
                      <a:pt x="1706" y="478"/>
                    </a:lnTo>
                    <a:lnTo>
                      <a:pt x="1666" y="496"/>
                    </a:lnTo>
                    <a:lnTo>
                      <a:pt x="1622" y="512"/>
                    </a:lnTo>
                    <a:lnTo>
                      <a:pt x="1578" y="524"/>
                    </a:lnTo>
                    <a:lnTo>
                      <a:pt x="1530" y="534"/>
                    </a:lnTo>
                    <a:lnTo>
                      <a:pt x="1480" y="540"/>
                    </a:lnTo>
                    <a:lnTo>
                      <a:pt x="1428" y="542"/>
                    </a:lnTo>
                    <a:lnTo>
                      <a:pt x="1372" y="542"/>
                    </a:lnTo>
                    <a:lnTo>
                      <a:pt x="1314" y="536"/>
                    </a:lnTo>
                    <a:lnTo>
                      <a:pt x="1254" y="528"/>
                    </a:lnTo>
                    <a:lnTo>
                      <a:pt x="1254" y="528"/>
                    </a:lnTo>
                    <a:lnTo>
                      <a:pt x="1134" y="506"/>
                    </a:lnTo>
                    <a:lnTo>
                      <a:pt x="1022" y="492"/>
                    </a:lnTo>
                    <a:lnTo>
                      <a:pt x="918" y="482"/>
                    </a:lnTo>
                    <a:lnTo>
                      <a:pt x="822" y="476"/>
                    </a:lnTo>
                    <a:lnTo>
                      <a:pt x="776" y="476"/>
                    </a:lnTo>
                    <a:lnTo>
                      <a:pt x="732" y="476"/>
                    </a:lnTo>
                    <a:lnTo>
                      <a:pt x="688" y="478"/>
                    </a:lnTo>
                    <a:lnTo>
                      <a:pt x="646" y="482"/>
                    </a:lnTo>
                    <a:lnTo>
                      <a:pt x="606" y="486"/>
                    </a:lnTo>
                    <a:lnTo>
                      <a:pt x="568" y="492"/>
                    </a:lnTo>
                    <a:lnTo>
                      <a:pt x="530" y="498"/>
                    </a:lnTo>
                    <a:lnTo>
                      <a:pt x="492" y="506"/>
                    </a:lnTo>
                    <a:lnTo>
                      <a:pt x="456" y="516"/>
                    </a:lnTo>
                    <a:lnTo>
                      <a:pt x="422" y="526"/>
                    </a:lnTo>
                    <a:lnTo>
                      <a:pt x="388" y="538"/>
                    </a:lnTo>
                    <a:lnTo>
                      <a:pt x="356" y="550"/>
                    </a:lnTo>
                    <a:lnTo>
                      <a:pt x="324" y="564"/>
                    </a:lnTo>
                    <a:lnTo>
                      <a:pt x="292" y="580"/>
                    </a:lnTo>
                    <a:lnTo>
                      <a:pt x="260" y="596"/>
                    </a:lnTo>
                    <a:lnTo>
                      <a:pt x="230" y="612"/>
                    </a:lnTo>
                    <a:lnTo>
                      <a:pt x="172" y="650"/>
                    </a:lnTo>
                    <a:lnTo>
                      <a:pt x="114" y="692"/>
                    </a:lnTo>
                    <a:lnTo>
                      <a:pt x="56" y="738"/>
                    </a:lnTo>
                    <a:lnTo>
                      <a:pt x="0" y="7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9" name="Freeform 130"/>
              <p:cNvSpPr>
                <a:spLocks/>
              </p:cNvSpPr>
              <p:nvPr/>
            </p:nvSpPr>
            <p:spPr bwMode="auto">
              <a:xfrm>
                <a:off x="1557" y="1820"/>
                <a:ext cx="2080" cy="877"/>
              </a:xfrm>
              <a:custGeom>
                <a:avLst/>
                <a:gdLst/>
                <a:ahLst/>
                <a:cxnLst>
                  <a:cxn ang="0">
                    <a:pos x="2082" y="0"/>
                  </a:cxn>
                  <a:cxn ang="0">
                    <a:pos x="2082" y="0"/>
                  </a:cxn>
                  <a:cxn ang="0">
                    <a:pos x="2074" y="28"/>
                  </a:cxn>
                  <a:cxn ang="0">
                    <a:pos x="2062" y="60"/>
                  </a:cxn>
                  <a:cxn ang="0">
                    <a:pos x="2046" y="102"/>
                  </a:cxn>
                  <a:cxn ang="0">
                    <a:pos x="2024" y="150"/>
                  </a:cxn>
                  <a:cxn ang="0">
                    <a:pos x="1994" y="204"/>
                  </a:cxn>
                  <a:cxn ang="0">
                    <a:pos x="1978" y="232"/>
                  </a:cxn>
                  <a:cxn ang="0">
                    <a:pos x="1960" y="262"/>
                  </a:cxn>
                  <a:cxn ang="0">
                    <a:pos x="1938" y="290"/>
                  </a:cxn>
                  <a:cxn ang="0">
                    <a:pos x="1916" y="318"/>
                  </a:cxn>
                  <a:cxn ang="0">
                    <a:pos x="1892" y="348"/>
                  </a:cxn>
                  <a:cxn ang="0">
                    <a:pos x="1866" y="376"/>
                  </a:cxn>
                  <a:cxn ang="0">
                    <a:pos x="1836" y="402"/>
                  </a:cxn>
                  <a:cxn ang="0">
                    <a:pos x="1806" y="428"/>
                  </a:cxn>
                  <a:cxn ang="0">
                    <a:pos x="1774" y="454"/>
                  </a:cxn>
                  <a:cxn ang="0">
                    <a:pos x="1738" y="476"/>
                  </a:cxn>
                  <a:cxn ang="0">
                    <a:pos x="1702" y="498"/>
                  </a:cxn>
                  <a:cxn ang="0">
                    <a:pos x="1662" y="518"/>
                  </a:cxn>
                  <a:cxn ang="0">
                    <a:pos x="1620" y="534"/>
                  </a:cxn>
                  <a:cxn ang="0">
                    <a:pos x="1574" y="548"/>
                  </a:cxn>
                  <a:cxn ang="0">
                    <a:pos x="1528" y="560"/>
                  </a:cxn>
                  <a:cxn ang="0">
                    <a:pos x="1478" y="568"/>
                  </a:cxn>
                  <a:cxn ang="0">
                    <a:pos x="1424" y="572"/>
                  </a:cxn>
                  <a:cxn ang="0">
                    <a:pos x="1370" y="574"/>
                  </a:cxn>
                  <a:cxn ang="0">
                    <a:pos x="1310" y="572"/>
                  </a:cxn>
                  <a:cxn ang="0">
                    <a:pos x="1250" y="564"/>
                  </a:cxn>
                  <a:cxn ang="0">
                    <a:pos x="1250" y="564"/>
                  </a:cxn>
                  <a:cxn ang="0">
                    <a:pos x="1130" y="548"/>
                  </a:cxn>
                  <a:cxn ang="0">
                    <a:pos x="1016" y="538"/>
                  </a:cxn>
                  <a:cxn ang="0">
                    <a:pos x="912" y="532"/>
                  </a:cxn>
                  <a:cxn ang="0">
                    <a:pos x="816" y="532"/>
                  </a:cxn>
                  <a:cxn ang="0">
                    <a:pos x="768" y="532"/>
                  </a:cxn>
                  <a:cxn ang="0">
                    <a:pos x="724" y="534"/>
                  </a:cxn>
                  <a:cxn ang="0">
                    <a:pos x="682" y="538"/>
                  </a:cxn>
                  <a:cxn ang="0">
                    <a:pos x="640" y="544"/>
                  </a:cxn>
                  <a:cxn ang="0">
                    <a:pos x="600" y="550"/>
                  </a:cxn>
                  <a:cxn ang="0">
                    <a:pos x="560" y="556"/>
                  </a:cxn>
                  <a:cxn ang="0">
                    <a:pos x="522" y="564"/>
                  </a:cxn>
                  <a:cxn ang="0">
                    <a:pos x="486" y="574"/>
                  </a:cxn>
                  <a:cxn ang="0">
                    <a:pos x="450" y="584"/>
                  </a:cxn>
                  <a:cxn ang="0">
                    <a:pos x="416" y="596"/>
                  </a:cxn>
                  <a:cxn ang="0">
                    <a:pos x="382" y="610"/>
                  </a:cxn>
                  <a:cxn ang="0">
                    <a:pos x="350" y="624"/>
                  </a:cxn>
                  <a:cxn ang="0">
                    <a:pos x="318" y="638"/>
                  </a:cxn>
                  <a:cxn ang="0">
                    <a:pos x="288" y="654"/>
                  </a:cxn>
                  <a:cxn ang="0">
                    <a:pos x="256" y="672"/>
                  </a:cxn>
                  <a:cxn ang="0">
                    <a:pos x="226" y="690"/>
                  </a:cxn>
                  <a:cxn ang="0">
                    <a:pos x="168" y="730"/>
                  </a:cxn>
                  <a:cxn ang="0">
                    <a:pos x="112" y="776"/>
                  </a:cxn>
                  <a:cxn ang="0">
                    <a:pos x="56" y="824"/>
                  </a:cxn>
                  <a:cxn ang="0">
                    <a:pos x="0" y="878"/>
                  </a:cxn>
                </a:cxnLst>
                <a:rect l="0" t="0" r="r" b="b"/>
                <a:pathLst>
                  <a:path w="2082" h="878">
                    <a:moveTo>
                      <a:pt x="2082" y="0"/>
                    </a:moveTo>
                    <a:lnTo>
                      <a:pt x="2082" y="0"/>
                    </a:lnTo>
                    <a:lnTo>
                      <a:pt x="2074" y="28"/>
                    </a:lnTo>
                    <a:lnTo>
                      <a:pt x="2062" y="60"/>
                    </a:lnTo>
                    <a:lnTo>
                      <a:pt x="2046" y="102"/>
                    </a:lnTo>
                    <a:lnTo>
                      <a:pt x="2024" y="150"/>
                    </a:lnTo>
                    <a:lnTo>
                      <a:pt x="1994" y="204"/>
                    </a:lnTo>
                    <a:lnTo>
                      <a:pt x="1978" y="232"/>
                    </a:lnTo>
                    <a:lnTo>
                      <a:pt x="1960" y="262"/>
                    </a:lnTo>
                    <a:lnTo>
                      <a:pt x="1938" y="290"/>
                    </a:lnTo>
                    <a:lnTo>
                      <a:pt x="1916" y="318"/>
                    </a:lnTo>
                    <a:lnTo>
                      <a:pt x="1892" y="348"/>
                    </a:lnTo>
                    <a:lnTo>
                      <a:pt x="1866" y="376"/>
                    </a:lnTo>
                    <a:lnTo>
                      <a:pt x="1836" y="402"/>
                    </a:lnTo>
                    <a:lnTo>
                      <a:pt x="1806" y="428"/>
                    </a:lnTo>
                    <a:lnTo>
                      <a:pt x="1774" y="454"/>
                    </a:lnTo>
                    <a:lnTo>
                      <a:pt x="1738" y="476"/>
                    </a:lnTo>
                    <a:lnTo>
                      <a:pt x="1702" y="498"/>
                    </a:lnTo>
                    <a:lnTo>
                      <a:pt x="1662" y="518"/>
                    </a:lnTo>
                    <a:lnTo>
                      <a:pt x="1620" y="534"/>
                    </a:lnTo>
                    <a:lnTo>
                      <a:pt x="1574" y="548"/>
                    </a:lnTo>
                    <a:lnTo>
                      <a:pt x="1528" y="560"/>
                    </a:lnTo>
                    <a:lnTo>
                      <a:pt x="1478" y="568"/>
                    </a:lnTo>
                    <a:lnTo>
                      <a:pt x="1424" y="572"/>
                    </a:lnTo>
                    <a:lnTo>
                      <a:pt x="1370" y="574"/>
                    </a:lnTo>
                    <a:lnTo>
                      <a:pt x="1310" y="572"/>
                    </a:lnTo>
                    <a:lnTo>
                      <a:pt x="1250" y="564"/>
                    </a:lnTo>
                    <a:lnTo>
                      <a:pt x="1250" y="564"/>
                    </a:lnTo>
                    <a:lnTo>
                      <a:pt x="1130" y="548"/>
                    </a:lnTo>
                    <a:lnTo>
                      <a:pt x="1016" y="538"/>
                    </a:lnTo>
                    <a:lnTo>
                      <a:pt x="912" y="532"/>
                    </a:lnTo>
                    <a:lnTo>
                      <a:pt x="816" y="532"/>
                    </a:lnTo>
                    <a:lnTo>
                      <a:pt x="768" y="532"/>
                    </a:lnTo>
                    <a:lnTo>
                      <a:pt x="724" y="534"/>
                    </a:lnTo>
                    <a:lnTo>
                      <a:pt x="682" y="538"/>
                    </a:lnTo>
                    <a:lnTo>
                      <a:pt x="640" y="544"/>
                    </a:lnTo>
                    <a:lnTo>
                      <a:pt x="600" y="550"/>
                    </a:lnTo>
                    <a:lnTo>
                      <a:pt x="560" y="556"/>
                    </a:lnTo>
                    <a:lnTo>
                      <a:pt x="522" y="564"/>
                    </a:lnTo>
                    <a:lnTo>
                      <a:pt x="486" y="574"/>
                    </a:lnTo>
                    <a:lnTo>
                      <a:pt x="450" y="584"/>
                    </a:lnTo>
                    <a:lnTo>
                      <a:pt x="416" y="596"/>
                    </a:lnTo>
                    <a:lnTo>
                      <a:pt x="382" y="610"/>
                    </a:lnTo>
                    <a:lnTo>
                      <a:pt x="350" y="624"/>
                    </a:lnTo>
                    <a:lnTo>
                      <a:pt x="318" y="638"/>
                    </a:lnTo>
                    <a:lnTo>
                      <a:pt x="288" y="654"/>
                    </a:lnTo>
                    <a:lnTo>
                      <a:pt x="256" y="672"/>
                    </a:lnTo>
                    <a:lnTo>
                      <a:pt x="226" y="690"/>
                    </a:lnTo>
                    <a:lnTo>
                      <a:pt x="168" y="730"/>
                    </a:lnTo>
                    <a:lnTo>
                      <a:pt x="112" y="776"/>
                    </a:lnTo>
                    <a:lnTo>
                      <a:pt x="56" y="824"/>
                    </a:lnTo>
                    <a:lnTo>
                      <a:pt x="0" y="8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0" name="Freeform 131"/>
              <p:cNvSpPr>
                <a:spLocks/>
              </p:cNvSpPr>
              <p:nvPr/>
            </p:nvSpPr>
            <p:spPr bwMode="auto">
              <a:xfrm>
                <a:off x="1590" y="1772"/>
                <a:ext cx="2062" cy="966"/>
              </a:xfrm>
              <a:custGeom>
                <a:avLst/>
                <a:gdLst/>
                <a:ahLst/>
                <a:cxnLst>
                  <a:cxn ang="0">
                    <a:pos x="2060" y="0"/>
                  </a:cxn>
                  <a:cxn ang="0">
                    <a:pos x="2060" y="0"/>
                  </a:cxn>
                  <a:cxn ang="0">
                    <a:pos x="2052" y="28"/>
                  </a:cxn>
                  <a:cxn ang="0">
                    <a:pos x="2042" y="60"/>
                  </a:cxn>
                  <a:cxn ang="0">
                    <a:pos x="2026" y="102"/>
                  </a:cxn>
                  <a:cxn ang="0">
                    <a:pos x="2004" y="152"/>
                  </a:cxn>
                  <a:cxn ang="0">
                    <a:pos x="1978" y="208"/>
                  </a:cxn>
                  <a:cxn ang="0">
                    <a:pos x="1962" y="236"/>
                  </a:cxn>
                  <a:cxn ang="0">
                    <a:pos x="1944" y="266"/>
                  </a:cxn>
                  <a:cxn ang="0">
                    <a:pos x="1924" y="296"/>
                  </a:cxn>
                  <a:cxn ang="0">
                    <a:pos x="1902" y="326"/>
                  </a:cxn>
                  <a:cxn ang="0">
                    <a:pos x="1878" y="356"/>
                  </a:cxn>
                  <a:cxn ang="0">
                    <a:pos x="1852" y="386"/>
                  </a:cxn>
                  <a:cxn ang="0">
                    <a:pos x="1826" y="414"/>
                  </a:cxn>
                  <a:cxn ang="0">
                    <a:pos x="1796" y="442"/>
                  </a:cxn>
                  <a:cxn ang="0">
                    <a:pos x="1764" y="468"/>
                  </a:cxn>
                  <a:cxn ang="0">
                    <a:pos x="1728" y="492"/>
                  </a:cxn>
                  <a:cxn ang="0">
                    <a:pos x="1692" y="516"/>
                  </a:cxn>
                  <a:cxn ang="0">
                    <a:pos x="1652" y="536"/>
                  </a:cxn>
                  <a:cxn ang="0">
                    <a:pos x="1610" y="554"/>
                  </a:cxn>
                  <a:cxn ang="0">
                    <a:pos x="1566" y="570"/>
                  </a:cxn>
                  <a:cxn ang="0">
                    <a:pos x="1520" y="584"/>
                  </a:cxn>
                  <a:cxn ang="0">
                    <a:pos x="1470" y="594"/>
                  </a:cxn>
                  <a:cxn ang="0">
                    <a:pos x="1416" y="602"/>
                  </a:cxn>
                  <a:cxn ang="0">
                    <a:pos x="1362" y="604"/>
                  </a:cxn>
                  <a:cxn ang="0">
                    <a:pos x="1304" y="604"/>
                  </a:cxn>
                  <a:cxn ang="0">
                    <a:pos x="1242" y="600"/>
                  </a:cxn>
                  <a:cxn ang="0">
                    <a:pos x="1242" y="600"/>
                  </a:cxn>
                  <a:cxn ang="0">
                    <a:pos x="1120" y="588"/>
                  </a:cxn>
                  <a:cxn ang="0">
                    <a:pos x="1008" y="582"/>
                  </a:cxn>
                  <a:cxn ang="0">
                    <a:pos x="902" y="580"/>
                  </a:cxn>
                  <a:cxn ang="0">
                    <a:pos x="804" y="584"/>
                  </a:cxn>
                  <a:cxn ang="0">
                    <a:pos x="758" y="586"/>
                  </a:cxn>
                  <a:cxn ang="0">
                    <a:pos x="714" y="590"/>
                  </a:cxn>
                  <a:cxn ang="0">
                    <a:pos x="670" y="596"/>
                  </a:cxn>
                  <a:cxn ang="0">
                    <a:pos x="630" y="602"/>
                  </a:cxn>
                  <a:cxn ang="0">
                    <a:pos x="590" y="610"/>
                  </a:cxn>
                  <a:cxn ang="0">
                    <a:pos x="550" y="620"/>
                  </a:cxn>
                  <a:cxn ang="0">
                    <a:pos x="512" y="628"/>
                  </a:cxn>
                  <a:cxn ang="0">
                    <a:pos x="476" y="640"/>
                  </a:cxn>
                  <a:cxn ang="0">
                    <a:pos x="442" y="652"/>
                  </a:cxn>
                  <a:cxn ang="0">
                    <a:pos x="406" y="666"/>
                  </a:cxn>
                  <a:cxn ang="0">
                    <a:pos x="374" y="680"/>
                  </a:cxn>
                  <a:cxn ang="0">
                    <a:pos x="342" y="694"/>
                  </a:cxn>
                  <a:cxn ang="0">
                    <a:pos x="310" y="712"/>
                  </a:cxn>
                  <a:cxn ang="0">
                    <a:pos x="280" y="728"/>
                  </a:cxn>
                  <a:cxn ang="0">
                    <a:pos x="250" y="748"/>
                  </a:cxn>
                  <a:cxn ang="0">
                    <a:pos x="220" y="768"/>
                  </a:cxn>
                  <a:cxn ang="0">
                    <a:pos x="162" y="810"/>
                  </a:cxn>
                  <a:cxn ang="0">
                    <a:pos x="108" y="858"/>
                  </a:cxn>
                  <a:cxn ang="0">
                    <a:pos x="54" y="908"/>
                  </a:cxn>
                  <a:cxn ang="0">
                    <a:pos x="0" y="964"/>
                  </a:cxn>
                </a:cxnLst>
                <a:rect l="0" t="0" r="r" b="b"/>
                <a:pathLst>
                  <a:path w="2060" h="964">
                    <a:moveTo>
                      <a:pt x="2060" y="0"/>
                    </a:moveTo>
                    <a:lnTo>
                      <a:pt x="2060" y="0"/>
                    </a:lnTo>
                    <a:lnTo>
                      <a:pt x="2052" y="28"/>
                    </a:lnTo>
                    <a:lnTo>
                      <a:pt x="2042" y="60"/>
                    </a:lnTo>
                    <a:lnTo>
                      <a:pt x="2026" y="102"/>
                    </a:lnTo>
                    <a:lnTo>
                      <a:pt x="2004" y="152"/>
                    </a:lnTo>
                    <a:lnTo>
                      <a:pt x="1978" y="208"/>
                    </a:lnTo>
                    <a:lnTo>
                      <a:pt x="1962" y="236"/>
                    </a:lnTo>
                    <a:lnTo>
                      <a:pt x="1944" y="266"/>
                    </a:lnTo>
                    <a:lnTo>
                      <a:pt x="1924" y="296"/>
                    </a:lnTo>
                    <a:lnTo>
                      <a:pt x="1902" y="326"/>
                    </a:lnTo>
                    <a:lnTo>
                      <a:pt x="1878" y="356"/>
                    </a:lnTo>
                    <a:lnTo>
                      <a:pt x="1852" y="386"/>
                    </a:lnTo>
                    <a:lnTo>
                      <a:pt x="1826" y="414"/>
                    </a:lnTo>
                    <a:lnTo>
                      <a:pt x="1796" y="442"/>
                    </a:lnTo>
                    <a:lnTo>
                      <a:pt x="1764" y="468"/>
                    </a:lnTo>
                    <a:lnTo>
                      <a:pt x="1728" y="492"/>
                    </a:lnTo>
                    <a:lnTo>
                      <a:pt x="1692" y="516"/>
                    </a:lnTo>
                    <a:lnTo>
                      <a:pt x="1652" y="536"/>
                    </a:lnTo>
                    <a:lnTo>
                      <a:pt x="1610" y="554"/>
                    </a:lnTo>
                    <a:lnTo>
                      <a:pt x="1566" y="570"/>
                    </a:lnTo>
                    <a:lnTo>
                      <a:pt x="1520" y="584"/>
                    </a:lnTo>
                    <a:lnTo>
                      <a:pt x="1470" y="594"/>
                    </a:lnTo>
                    <a:lnTo>
                      <a:pt x="1416" y="602"/>
                    </a:lnTo>
                    <a:lnTo>
                      <a:pt x="1362" y="604"/>
                    </a:lnTo>
                    <a:lnTo>
                      <a:pt x="1304" y="604"/>
                    </a:lnTo>
                    <a:lnTo>
                      <a:pt x="1242" y="600"/>
                    </a:lnTo>
                    <a:lnTo>
                      <a:pt x="1242" y="600"/>
                    </a:lnTo>
                    <a:lnTo>
                      <a:pt x="1120" y="588"/>
                    </a:lnTo>
                    <a:lnTo>
                      <a:pt x="1008" y="582"/>
                    </a:lnTo>
                    <a:lnTo>
                      <a:pt x="902" y="580"/>
                    </a:lnTo>
                    <a:lnTo>
                      <a:pt x="804" y="584"/>
                    </a:lnTo>
                    <a:lnTo>
                      <a:pt x="758" y="586"/>
                    </a:lnTo>
                    <a:lnTo>
                      <a:pt x="714" y="590"/>
                    </a:lnTo>
                    <a:lnTo>
                      <a:pt x="670" y="596"/>
                    </a:lnTo>
                    <a:lnTo>
                      <a:pt x="630" y="602"/>
                    </a:lnTo>
                    <a:lnTo>
                      <a:pt x="590" y="610"/>
                    </a:lnTo>
                    <a:lnTo>
                      <a:pt x="550" y="620"/>
                    </a:lnTo>
                    <a:lnTo>
                      <a:pt x="512" y="628"/>
                    </a:lnTo>
                    <a:lnTo>
                      <a:pt x="476" y="640"/>
                    </a:lnTo>
                    <a:lnTo>
                      <a:pt x="442" y="652"/>
                    </a:lnTo>
                    <a:lnTo>
                      <a:pt x="406" y="666"/>
                    </a:lnTo>
                    <a:lnTo>
                      <a:pt x="374" y="680"/>
                    </a:lnTo>
                    <a:lnTo>
                      <a:pt x="342" y="694"/>
                    </a:lnTo>
                    <a:lnTo>
                      <a:pt x="310" y="712"/>
                    </a:lnTo>
                    <a:lnTo>
                      <a:pt x="280" y="728"/>
                    </a:lnTo>
                    <a:lnTo>
                      <a:pt x="250" y="748"/>
                    </a:lnTo>
                    <a:lnTo>
                      <a:pt x="220" y="768"/>
                    </a:lnTo>
                    <a:lnTo>
                      <a:pt x="162" y="810"/>
                    </a:lnTo>
                    <a:lnTo>
                      <a:pt x="108" y="858"/>
                    </a:lnTo>
                    <a:lnTo>
                      <a:pt x="54" y="908"/>
                    </a:lnTo>
                    <a:lnTo>
                      <a:pt x="0" y="96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1" name="Freeform 132"/>
              <p:cNvSpPr>
                <a:spLocks/>
              </p:cNvSpPr>
              <p:nvPr/>
            </p:nvSpPr>
            <p:spPr bwMode="auto">
              <a:xfrm>
                <a:off x="1618" y="1725"/>
                <a:ext cx="2036" cy="1052"/>
              </a:xfrm>
              <a:custGeom>
                <a:avLst/>
                <a:gdLst/>
                <a:ahLst/>
                <a:cxnLst>
                  <a:cxn ang="0">
                    <a:pos x="2036" y="0"/>
                  </a:cxn>
                  <a:cxn ang="0">
                    <a:pos x="2036" y="0"/>
                  </a:cxn>
                  <a:cxn ang="0">
                    <a:pos x="2030" y="30"/>
                  </a:cxn>
                  <a:cxn ang="0">
                    <a:pos x="2020" y="62"/>
                  </a:cxn>
                  <a:cxn ang="0">
                    <a:pos x="2006" y="106"/>
                  </a:cxn>
                  <a:cxn ang="0">
                    <a:pos x="1986" y="156"/>
                  </a:cxn>
                  <a:cxn ang="0">
                    <a:pos x="1960" y="214"/>
                  </a:cxn>
                  <a:cxn ang="0">
                    <a:pos x="1946" y="244"/>
                  </a:cxn>
                  <a:cxn ang="0">
                    <a:pos x="1928" y="274"/>
                  </a:cxn>
                  <a:cxn ang="0">
                    <a:pos x="1910" y="304"/>
                  </a:cxn>
                  <a:cxn ang="0">
                    <a:pos x="1888" y="336"/>
                  </a:cxn>
                  <a:cxn ang="0">
                    <a:pos x="1866" y="366"/>
                  </a:cxn>
                  <a:cxn ang="0">
                    <a:pos x="1842" y="396"/>
                  </a:cxn>
                  <a:cxn ang="0">
                    <a:pos x="1814" y="426"/>
                  </a:cxn>
                  <a:cxn ang="0">
                    <a:pos x="1786" y="456"/>
                  </a:cxn>
                  <a:cxn ang="0">
                    <a:pos x="1754" y="484"/>
                  </a:cxn>
                  <a:cxn ang="0">
                    <a:pos x="1720" y="510"/>
                  </a:cxn>
                  <a:cxn ang="0">
                    <a:pos x="1684" y="534"/>
                  </a:cxn>
                  <a:cxn ang="0">
                    <a:pos x="1644" y="556"/>
                  </a:cxn>
                  <a:cxn ang="0">
                    <a:pos x="1604" y="578"/>
                  </a:cxn>
                  <a:cxn ang="0">
                    <a:pos x="1560" y="596"/>
                  </a:cxn>
                  <a:cxn ang="0">
                    <a:pos x="1512" y="610"/>
                  </a:cxn>
                  <a:cxn ang="0">
                    <a:pos x="1464" y="622"/>
                  </a:cxn>
                  <a:cxn ang="0">
                    <a:pos x="1410" y="632"/>
                  </a:cxn>
                  <a:cxn ang="0">
                    <a:pos x="1356" y="638"/>
                  </a:cxn>
                  <a:cxn ang="0">
                    <a:pos x="1296" y="640"/>
                  </a:cxn>
                  <a:cxn ang="0">
                    <a:pos x="1236" y="636"/>
                  </a:cxn>
                  <a:cxn ang="0">
                    <a:pos x="1236" y="636"/>
                  </a:cxn>
                  <a:cxn ang="0">
                    <a:pos x="1112" y="630"/>
                  </a:cxn>
                  <a:cxn ang="0">
                    <a:pos x="1000" y="628"/>
                  </a:cxn>
                  <a:cxn ang="0">
                    <a:pos x="894" y="632"/>
                  </a:cxn>
                  <a:cxn ang="0">
                    <a:pos x="844" y="634"/>
                  </a:cxn>
                  <a:cxn ang="0">
                    <a:pos x="796" y="638"/>
                  </a:cxn>
                  <a:cxn ang="0">
                    <a:pos x="750" y="642"/>
                  </a:cxn>
                  <a:cxn ang="0">
                    <a:pos x="706" y="648"/>
                  </a:cxn>
                  <a:cxn ang="0">
                    <a:pos x="662" y="656"/>
                  </a:cxn>
                  <a:cxn ang="0">
                    <a:pos x="622" y="664"/>
                  </a:cxn>
                  <a:cxn ang="0">
                    <a:pos x="582" y="674"/>
                  </a:cxn>
                  <a:cxn ang="0">
                    <a:pos x="542" y="684"/>
                  </a:cxn>
                  <a:cxn ang="0">
                    <a:pos x="506" y="696"/>
                  </a:cxn>
                  <a:cxn ang="0">
                    <a:pos x="470" y="708"/>
                  </a:cxn>
                  <a:cxn ang="0">
                    <a:pos x="434" y="722"/>
                  </a:cxn>
                  <a:cxn ang="0">
                    <a:pos x="400" y="736"/>
                  </a:cxn>
                  <a:cxn ang="0">
                    <a:pos x="368" y="752"/>
                  </a:cxn>
                  <a:cxn ang="0">
                    <a:pos x="336" y="768"/>
                  </a:cxn>
                  <a:cxn ang="0">
                    <a:pos x="304" y="786"/>
                  </a:cxn>
                  <a:cxn ang="0">
                    <a:pos x="274" y="806"/>
                  </a:cxn>
                  <a:cxn ang="0">
                    <a:pos x="244" y="826"/>
                  </a:cxn>
                  <a:cxn ang="0">
                    <a:pos x="216" y="846"/>
                  </a:cxn>
                  <a:cxn ang="0">
                    <a:pos x="160" y="892"/>
                  </a:cxn>
                  <a:cxn ang="0">
                    <a:pos x="106" y="942"/>
                  </a:cxn>
                  <a:cxn ang="0">
                    <a:pos x="54" y="994"/>
                  </a:cxn>
                  <a:cxn ang="0">
                    <a:pos x="0" y="1052"/>
                  </a:cxn>
                </a:cxnLst>
                <a:rect l="0" t="0" r="r" b="b"/>
                <a:pathLst>
                  <a:path w="2036" h="1052">
                    <a:moveTo>
                      <a:pt x="2036" y="0"/>
                    </a:moveTo>
                    <a:lnTo>
                      <a:pt x="2036" y="0"/>
                    </a:lnTo>
                    <a:lnTo>
                      <a:pt x="2030" y="30"/>
                    </a:lnTo>
                    <a:lnTo>
                      <a:pt x="2020" y="62"/>
                    </a:lnTo>
                    <a:lnTo>
                      <a:pt x="2006" y="106"/>
                    </a:lnTo>
                    <a:lnTo>
                      <a:pt x="1986" y="156"/>
                    </a:lnTo>
                    <a:lnTo>
                      <a:pt x="1960" y="214"/>
                    </a:lnTo>
                    <a:lnTo>
                      <a:pt x="1946" y="244"/>
                    </a:lnTo>
                    <a:lnTo>
                      <a:pt x="1928" y="274"/>
                    </a:lnTo>
                    <a:lnTo>
                      <a:pt x="1910" y="304"/>
                    </a:lnTo>
                    <a:lnTo>
                      <a:pt x="1888" y="336"/>
                    </a:lnTo>
                    <a:lnTo>
                      <a:pt x="1866" y="366"/>
                    </a:lnTo>
                    <a:lnTo>
                      <a:pt x="1842" y="396"/>
                    </a:lnTo>
                    <a:lnTo>
                      <a:pt x="1814" y="426"/>
                    </a:lnTo>
                    <a:lnTo>
                      <a:pt x="1786" y="456"/>
                    </a:lnTo>
                    <a:lnTo>
                      <a:pt x="1754" y="484"/>
                    </a:lnTo>
                    <a:lnTo>
                      <a:pt x="1720" y="510"/>
                    </a:lnTo>
                    <a:lnTo>
                      <a:pt x="1684" y="534"/>
                    </a:lnTo>
                    <a:lnTo>
                      <a:pt x="1644" y="556"/>
                    </a:lnTo>
                    <a:lnTo>
                      <a:pt x="1604" y="578"/>
                    </a:lnTo>
                    <a:lnTo>
                      <a:pt x="1560" y="596"/>
                    </a:lnTo>
                    <a:lnTo>
                      <a:pt x="1512" y="610"/>
                    </a:lnTo>
                    <a:lnTo>
                      <a:pt x="1464" y="622"/>
                    </a:lnTo>
                    <a:lnTo>
                      <a:pt x="1410" y="632"/>
                    </a:lnTo>
                    <a:lnTo>
                      <a:pt x="1356" y="638"/>
                    </a:lnTo>
                    <a:lnTo>
                      <a:pt x="1296" y="640"/>
                    </a:lnTo>
                    <a:lnTo>
                      <a:pt x="1236" y="636"/>
                    </a:lnTo>
                    <a:lnTo>
                      <a:pt x="1236" y="636"/>
                    </a:lnTo>
                    <a:lnTo>
                      <a:pt x="1112" y="630"/>
                    </a:lnTo>
                    <a:lnTo>
                      <a:pt x="1000" y="628"/>
                    </a:lnTo>
                    <a:lnTo>
                      <a:pt x="894" y="632"/>
                    </a:lnTo>
                    <a:lnTo>
                      <a:pt x="844" y="634"/>
                    </a:lnTo>
                    <a:lnTo>
                      <a:pt x="796" y="638"/>
                    </a:lnTo>
                    <a:lnTo>
                      <a:pt x="750" y="642"/>
                    </a:lnTo>
                    <a:lnTo>
                      <a:pt x="706" y="648"/>
                    </a:lnTo>
                    <a:lnTo>
                      <a:pt x="662" y="656"/>
                    </a:lnTo>
                    <a:lnTo>
                      <a:pt x="622" y="664"/>
                    </a:lnTo>
                    <a:lnTo>
                      <a:pt x="582" y="674"/>
                    </a:lnTo>
                    <a:lnTo>
                      <a:pt x="542" y="684"/>
                    </a:lnTo>
                    <a:lnTo>
                      <a:pt x="506" y="696"/>
                    </a:lnTo>
                    <a:lnTo>
                      <a:pt x="470" y="708"/>
                    </a:lnTo>
                    <a:lnTo>
                      <a:pt x="434" y="722"/>
                    </a:lnTo>
                    <a:lnTo>
                      <a:pt x="400" y="736"/>
                    </a:lnTo>
                    <a:lnTo>
                      <a:pt x="368" y="752"/>
                    </a:lnTo>
                    <a:lnTo>
                      <a:pt x="336" y="768"/>
                    </a:lnTo>
                    <a:lnTo>
                      <a:pt x="304" y="786"/>
                    </a:lnTo>
                    <a:lnTo>
                      <a:pt x="274" y="806"/>
                    </a:lnTo>
                    <a:lnTo>
                      <a:pt x="244" y="826"/>
                    </a:lnTo>
                    <a:lnTo>
                      <a:pt x="216" y="846"/>
                    </a:lnTo>
                    <a:lnTo>
                      <a:pt x="160" y="892"/>
                    </a:lnTo>
                    <a:lnTo>
                      <a:pt x="106" y="942"/>
                    </a:lnTo>
                    <a:lnTo>
                      <a:pt x="54" y="994"/>
                    </a:lnTo>
                    <a:lnTo>
                      <a:pt x="0" y="10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2" name="Freeform 133"/>
              <p:cNvSpPr>
                <a:spLocks/>
              </p:cNvSpPr>
              <p:nvPr/>
            </p:nvSpPr>
            <p:spPr bwMode="auto">
              <a:xfrm>
                <a:off x="1655" y="1681"/>
                <a:ext cx="2008" cy="1140"/>
              </a:xfrm>
              <a:custGeom>
                <a:avLst/>
                <a:gdLst/>
                <a:ahLst/>
                <a:cxnLst>
                  <a:cxn ang="0">
                    <a:pos x="2008" y="0"/>
                  </a:cxn>
                  <a:cxn ang="0">
                    <a:pos x="2008" y="0"/>
                  </a:cxn>
                  <a:cxn ang="0">
                    <a:pos x="2002" y="30"/>
                  </a:cxn>
                  <a:cxn ang="0">
                    <a:pos x="1994" y="64"/>
                  </a:cxn>
                  <a:cxn ang="0">
                    <a:pos x="1980" y="108"/>
                  </a:cxn>
                  <a:cxn ang="0">
                    <a:pos x="1962" y="160"/>
                  </a:cxn>
                  <a:cxn ang="0">
                    <a:pos x="1938" y="218"/>
                  </a:cxn>
                  <a:cxn ang="0">
                    <a:pos x="1924" y="248"/>
                  </a:cxn>
                  <a:cxn ang="0">
                    <a:pos x="1908" y="280"/>
                  </a:cxn>
                  <a:cxn ang="0">
                    <a:pos x="1890" y="310"/>
                  </a:cxn>
                  <a:cxn ang="0">
                    <a:pos x="1870" y="342"/>
                  </a:cxn>
                  <a:cxn ang="0">
                    <a:pos x="1848" y="374"/>
                  </a:cxn>
                  <a:cxn ang="0">
                    <a:pos x="1824" y="406"/>
                  </a:cxn>
                  <a:cxn ang="0">
                    <a:pos x="1798" y="438"/>
                  </a:cxn>
                  <a:cxn ang="0">
                    <a:pos x="1770" y="468"/>
                  </a:cxn>
                  <a:cxn ang="0">
                    <a:pos x="1740" y="496"/>
                  </a:cxn>
                  <a:cxn ang="0">
                    <a:pos x="1706" y="524"/>
                  </a:cxn>
                  <a:cxn ang="0">
                    <a:pos x="1670" y="550"/>
                  </a:cxn>
                  <a:cxn ang="0">
                    <a:pos x="1632" y="574"/>
                  </a:cxn>
                  <a:cxn ang="0">
                    <a:pos x="1592" y="598"/>
                  </a:cxn>
                  <a:cxn ang="0">
                    <a:pos x="1548" y="618"/>
                  </a:cxn>
                  <a:cxn ang="0">
                    <a:pos x="1502" y="634"/>
                  </a:cxn>
                  <a:cxn ang="0">
                    <a:pos x="1452" y="648"/>
                  </a:cxn>
                  <a:cxn ang="0">
                    <a:pos x="1400" y="660"/>
                  </a:cxn>
                  <a:cxn ang="0">
                    <a:pos x="1344" y="668"/>
                  </a:cxn>
                  <a:cxn ang="0">
                    <a:pos x="1286" y="672"/>
                  </a:cxn>
                  <a:cxn ang="0">
                    <a:pos x="1224" y="672"/>
                  </a:cxn>
                  <a:cxn ang="0">
                    <a:pos x="1224" y="672"/>
                  </a:cxn>
                  <a:cxn ang="0">
                    <a:pos x="1102" y="670"/>
                  </a:cxn>
                  <a:cxn ang="0">
                    <a:pos x="988" y="674"/>
                  </a:cxn>
                  <a:cxn ang="0">
                    <a:pos x="882" y="680"/>
                  </a:cxn>
                  <a:cxn ang="0">
                    <a:pos x="832" y="684"/>
                  </a:cxn>
                  <a:cxn ang="0">
                    <a:pos x="784" y="690"/>
                  </a:cxn>
                  <a:cxn ang="0">
                    <a:pos x="738" y="698"/>
                  </a:cxn>
                  <a:cxn ang="0">
                    <a:pos x="694" y="706"/>
                  </a:cxn>
                  <a:cxn ang="0">
                    <a:pos x="650" y="714"/>
                  </a:cxn>
                  <a:cxn ang="0">
                    <a:pos x="610" y="724"/>
                  </a:cxn>
                  <a:cxn ang="0">
                    <a:pos x="570" y="734"/>
                  </a:cxn>
                  <a:cxn ang="0">
                    <a:pos x="532" y="746"/>
                  </a:cxn>
                  <a:cxn ang="0">
                    <a:pos x="494" y="760"/>
                  </a:cxn>
                  <a:cxn ang="0">
                    <a:pos x="458" y="774"/>
                  </a:cxn>
                  <a:cxn ang="0">
                    <a:pos x="424" y="788"/>
                  </a:cxn>
                  <a:cxn ang="0">
                    <a:pos x="390" y="804"/>
                  </a:cxn>
                  <a:cxn ang="0">
                    <a:pos x="358" y="822"/>
                  </a:cxn>
                  <a:cxn ang="0">
                    <a:pos x="326" y="840"/>
                  </a:cxn>
                  <a:cxn ang="0">
                    <a:pos x="296" y="860"/>
                  </a:cxn>
                  <a:cxn ang="0">
                    <a:pos x="266" y="880"/>
                  </a:cxn>
                  <a:cxn ang="0">
                    <a:pos x="238" y="900"/>
                  </a:cxn>
                  <a:cxn ang="0">
                    <a:pos x="210" y="924"/>
                  </a:cxn>
                  <a:cxn ang="0">
                    <a:pos x="154" y="970"/>
                  </a:cxn>
                  <a:cxn ang="0">
                    <a:pos x="102" y="1022"/>
                  </a:cxn>
                  <a:cxn ang="0">
                    <a:pos x="50" y="1080"/>
                  </a:cxn>
                  <a:cxn ang="0">
                    <a:pos x="0" y="1140"/>
                  </a:cxn>
                </a:cxnLst>
                <a:rect l="0" t="0" r="r" b="b"/>
                <a:pathLst>
                  <a:path w="2008" h="1140">
                    <a:moveTo>
                      <a:pt x="2008" y="0"/>
                    </a:moveTo>
                    <a:lnTo>
                      <a:pt x="2008" y="0"/>
                    </a:lnTo>
                    <a:lnTo>
                      <a:pt x="2002" y="30"/>
                    </a:lnTo>
                    <a:lnTo>
                      <a:pt x="1994" y="64"/>
                    </a:lnTo>
                    <a:lnTo>
                      <a:pt x="1980" y="108"/>
                    </a:lnTo>
                    <a:lnTo>
                      <a:pt x="1962" y="160"/>
                    </a:lnTo>
                    <a:lnTo>
                      <a:pt x="1938" y="218"/>
                    </a:lnTo>
                    <a:lnTo>
                      <a:pt x="1924" y="248"/>
                    </a:lnTo>
                    <a:lnTo>
                      <a:pt x="1908" y="280"/>
                    </a:lnTo>
                    <a:lnTo>
                      <a:pt x="1890" y="310"/>
                    </a:lnTo>
                    <a:lnTo>
                      <a:pt x="1870" y="342"/>
                    </a:lnTo>
                    <a:lnTo>
                      <a:pt x="1848" y="374"/>
                    </a:lnTo>
                    <a:lnTo>
                      <a:pt x="1824" y="406"/>
                    </a:lnTo>
                    <a:lnTo>
                      <a:pt x="1798" y="438"/>
                    </a:lnTo>
                    <a:lnTo>
                      <a:pt x="1770" y="468"/>
                    </a:lnTo>
                    <a:lnTo>
                      <a:pt x="1740" y="496"/>
                    </a:lnTo>
                    <a:lnTo>
                      <a:pt x="1706" y="524"/>
                    </a:lnTo>
                    <a:lnTo>
                      <a:pt x="1670" y="550"/>
                    </a:lnTo>
                    <a:lnTo>
                      <a:pt x="1632" y="574"/>
                    </a:lnTo>
                    <a:lnTo>
                      <a:pt x="1592" y="598"/>
                    </a:lnTo>
                    <a:lnTo>
                      <a:pt x="1548" y="618"/>
                    </a:lnTo>
                    <a:lnTo>
                      <a:pt x="1502" y="634"/>
                    </a:lnTo>
                    <a:lnTo>
                      <a:pt x="1452" y="648"/>
                    </a:lnTo>
                    <a:lnTo>
                      <a:pt x="1400" y="660"/>
                    </a:lnTo>
                    <a:lnTo>
                      <a:pt x="1344" y="668"/>
                    </a:lnTo>
                    <a:lnTo>
                      <a:pt x="1286" y="672"/>
                    </a:lnTo>
                    <a:lnTo>
                      <a:pt x="1224" y="672"/>
                    </a:lnTo>
                    <a:lnTo>
                      <a:pt x="1224" y="672"/>
                    </a:lnTo>
                    <a:lnTo>
                      <a:pt x="1102" y="670"/>
                    </a:lnTo>
                    <a:lnTo>
                      <a:pt x="988" y="674"/>
                    </a:lnTo>
                    <a:lnTo>
                      <a:pt x="882" y="680"/>
                    </a:lnTo>
                    <a:lnTo>
                      <a:pt x="832" y="684"/>
                    </a:lnTo>
                    <a:lnTo>
                      <a:pt x="784" y="690"/>
                    </a:lnTo>
                    <a:lnTo>
                      <a:pt x="738" y="698"/>
                    </a:lnTo>
                    <a:lnTo>
                      <a:pt x="694" y="706"/>
                    </a:lnTo>
                    <a:lnTo>
                      <a:pt x="650" y="714"/>
                    </a:lnTo>
                    <a:lnTo>
                      <a:pt x="610" y="724"/>
                    </a:lnTo>
                    <a:lnTo>
                      <a:pt x="570" y="734"/>
                    </a:lnTo>
                    <a:lnTo>
                      <a:pt x="532" y="746"/>
                    </a:lnTo>
                    <a:lnTo>
                      <a:pt x="494" y="760"/>
                    </a:lnTo>
                    <a:lnTo>
                      <a:pt x="458" y="774"/>
                    </a:lnTo>
                    <a:lnTo>
                      <a:pt x="424" y="788"/>
                    </a:lnTo>
                    <a:lnTo>
                      <a:pt x="390" y="804"/>
                    </a:lnTo>
                    <a:lnTo>
                      <a:pt x="358" y="822"/>
                    </a:lnTo>
                    <a:lnTo>
                      <a:pt x="326" y="840"/>
                    </a:lnTo>
                    <a:lnTo>
                      <a:pt x="296" y="860"/>
                    </a:lnTo>
                    <a:lnTo>
                      <a:pt x="266" y="880"/>
                    </a:lnTo>
                    <a:lnTo>
                      <a:pt x="238" y="900"/>
                    </a:lnTo>
                    <a:lnTo>
                      <a:pt x="210" y="924"/>
                    </a:lnTo>
                    <a:lnTo>
                      <a:pt x="154" y="970"/>
                    </a:lnTo>
                    <a:lnTo>
                      <a:pt x="102" y="1022"/>
                    </a:lnTo>
                    <a:lnTo>
                      <a:pt x="50" y="1080"/>
                    </a:lnTo>
                    <a:lnTo>
                      <a:pt x="0" y="11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3" name="Freeform 134"/>
              <p:cNvSpPr>
                <a:spLocks/>
              </p:cNvSpPr>
              <p:nvPr/>
            </p:nvSpPr>
            <p:spPr bwMode="auto">
              <a:xfrm>
                <a:off x="1685" y="1632"/>
                <a:ext cx="1976" cy="1225"/>
              </a:xfrm>
              <a:custGeom>
                <a:avLst/>
                <a:gdLst/>
                <a:ahLst/>
                <a:cxnLst>
                  <a:cxn ang="0">
                    <a:pos x="1978" y="0"/>
                  </a:cxn>
                  <a:cxn ang="0">
                    <a:pos x="1978" y="0"/>
                  </a:cxn>
                  <a:cxn ang="0">
                    <a:pos x="1972" y="30"/>
                  </a:cxn>
                  <a:cxn ang="0">
                    <a:pos x="1966" y="64"/>
                  </a:cxn>
                  <a:cxn ang="0">
                    <a:pos x="1954" y="108"/>
                  </a:cxn>
                  <a:cxn ang="0">
                    <a:pos x="1938" y="162"/>
                  </a:cxn>
                  <a:cxn ang="0">
                    <a:pos x="1914" y="222"/>
                  </a:cxn>
                  <a:cxn ang="0">
                    <a:pos x="1902" y="252"/>
                  </a:cxn>
                  <a:cxn ang="0">
                    <a:pos x="1886" y="284"/>
                  </a:cxn>
                  <a:cxn ang="0">
                    <a:pos x="1870" y="318"/>
                  </a:cxn>
                  <a:cxn ang="0">
                    <a:pos x="1850" y="350"/>
                  </a:cxn>
                  <a:cxn ang="0">
                    <a:pos x="1830" y="384"/>
                  </a:cxn>
                  <a:cxn ang="0">
                    <a:pos x="1806" y="416"/>
                  </a:cxn>
                  <a:cxn ang="0">
                    <a:pos x="1782" y="448"/>
                  </a:cxn>
                  <a:cxn ang="0">
                    <a:pos x="1754" y="480"/>
                  </a:cxn>
                  <a:cxn ang="0">
                    <a:pos x="1724" y="510"/>
                  </a:cxn>
                  <a:cxn ang="0">
                    <a:pos x="1692" y="540"/>
                  </a:cxn>
                  <a:cxn ang="0">
                    <a:pos x="1656" y="568"/>
                  </a:cxn>
                  <a:cxn ang="0">
                    <a:pos x="1620" y="594"/>
                  </a:cxn>
                  <a:cxn ang="0">
                    <a:pos x="1578" y="618"/>
                  </a:cxn>
                  <a:cxn ang="0">
                    <a:pos x="1536" y="640"/>
                  </a:cxn>
                  <a:cxn ang="0">
                    <a:pos x="1490" y="658"/>
                  </a:cxn>
                  <a:cxn ang="0">
                    <a:pos x="1440" y="674"/>
                  </a:cxn>
                  <a:cxn ang="0">
                    <a:pos x="1388" y="688"/>
                  </a:cxn>
                  <a:cxn ang="0">
                    <a:pos x="1334" y="698"/>
                  </a:cxn>
                  <a:cxn ang="0">
                    <a:pos x="1274" y="704"/>
                  </a:cxn>
                  <a:cxn ang="0">
                    <a:pos x="1212" y="708"/>
                  </a:cxn>
                  <a:cxn ang="0">
                    <a:pos x="1212" y="708"/>
                  </a:cxn>
                  <a:cxn ang="0">
                    <a:pos x="1090" y="710"/>
                  </a:cxn>
                  <a:cxn ang="0">
                    <a:pos x="976" y="718"/>
                  </a:cxn>
                  <a:cxn ang="0">
                    <a:pos x="870" y="728"/>
                  </a:cxn>
                  <a:cxn ang="0">
                    <a:pos x="820" y="736"/>
                  </a:cxn>
                  <a:cxn ang="0">
                    <a:pos x="772" y="744"/>
                  </a:cxn>
                  <a:cxn ang="0">
                    <a:pos x="726" y="752"/>
                  </a:cxn>
                  <a:cxn ang="0">
                    <a:pos x="682" y="762"/>
                  </a:cxn>
                  <a:cxn ang="0">
                    <a:pos x="640" y="772"/>
                  </a:cxn>
                  <a:cxn ang="0">
                    <a:pos x="598" y="784"/>
                  </a:cxn>
                  <a:cxn ang="0">
                    <a:pos x="558" y="796"/>
                  </a:cxn>
                  <a:cxn ang="0">
                    <a:pos x="520" y="810"/>
                  </a:cxn>
                  <a:cxn ang="0">
                    <a:pos x="484" y="824"/>
                  </a:cxn>
                  <a:cxn ang="0">
                    <a:pos x="448" y="840"/>
                  </a:cxn>
                  <a:cxn ang="0">
                    <a:pos x="414" y="856"/>
                  </a:cxn>
                  <a:cxn ang="0">
                    <a:pos x="382" y="874"/>
                  </a:cxn>
                  <a:cxn ang="0">
                    <a:pos x="350" y="892"/>
                  </a:cxn>
                  <a:cxn ang="0">
                    <a:pos x="318" y="912"/>
                  </a:cxn>
                  <a:cxn ang="0">
                    <a:pos x="288" y="932"/>
                  </a:cxn>
                  <a:cxn ang="0">
                    <a:pos x="260" y="954"/>
                  </a:cxn>
                  <a:cxn ang="0">
                    <a:pos x="230" y="976"/>
                  </a:cxn>
                  <a:cxn ang="0">
                    <a:pos x="204" y="1000"/>
                  </a:cxn>
                  <a:cxn ang="0">
                    <a:pos x="150" y="1050"/>
                  </a:cxn>
                  <a:cxn ang="0">
                    <a:pos x="98" y="1104"/>
                  </a:cxn>
                  <a:cxn ang="0">
                    <a:pos x="48" y="1164"/>
                  </a:cxn>
                  <a:cxn ang="0">
                    <a:pos x="0" y="1226"/>
                  </a:cxn>
                </a:cxnLst>
                <a:rect l="0" t="0" r="r" b="b"/>
                <a:pathLst>
                  <a:path w="1978" h="1226">
                    <a:moveTo>
                      <a:pt x="1978" y="0"/>
                    </a:moveTo>
                    <a:lnTo>
                      <a:pt x="1978" y="0"/>
                    </a:lnTo>
                    <a:lnTo>
                      <a:pt x="1972" y="30"/>
                    </a:lnTo>
                    <a:lnTo>
                      <a:pt x="1966" y="64"/>
                    </a:lnTo>
                    <a:lnTo>
                      <a:pt x="1954" y="108"/>
                    </a:lnTo>
                    <a:lnTo>
                      <a:pt x="1938" y="162"/>
                    </a:lnTo>
                    <a:lnTo>
                      <a:pt x="1914" y="222"/>
                    </a:lnTo>
                    <a:lnTo>
                      <a:pt x="1902" y="252"/>
                    </a:lnTo>
                    <a:lnTo>
                      <a:pt x="1886" y="284"/>
                    </a:lnTo>
                    <a:lnTo>
                      <a:pt x="1870" y="318"/>
                    </a:lnTo>
                    <a:lnTo>
                      <a:pt x="1850" y="350"/>
                    </a:lnTo>
                    <a:lnTo>
                      <a:pt x="1830" y="384"/>
                    </a:lnTo>
                    <a:lnTo>
                      <a:pt x="1806" y="416"/>
                    </a:lnTo>
                    <a:lnTo>
                      <a:pt x="1782" y="448"/>
                    </a:lnTo>
                    <a:lnTo>
                      <a:pt x="1754" y="480"/>
                    </a:lnTo>
                    <a:lnTo>
                      <a:pt x="1724" y="510"/>
                    </a:lnTo>
                    <a:lnTo>
                      <a:pt x="1692" y="540"/>
                    </a:lnTo>
                    <a:lnTo>
                      <a:pt x="1656" y="568"/>
                    </a:lnTo>
                    <a:lnTo>
                      <a:pt x="1620" y="594"/>
                    </a:lnTo>
                    <a:lnTo>
                      <a:pt x="1578" y="618"/>
                    </a:lnTo>
                    <a:lnTo>
                      <a:pt x="1536" y="640"/>
                    </a:lnTo>
                    <a:lnTo>
                      <a:pt x="1490" y="658"/>
                    </a:lnTo>
                    <a:lnTo>
                      <a:pt x="1440" y="674"/>
                    </a:lnTo>
                    <a:lnTo>
                      <a:pt x="1388" y="688"/>
                    </a:lnTo>
                    <a:lnTo>
                      <a:pt x="1334" y="698"/>
                    </a:lnTo>
                    <a:lnTo>
                      <a:pt x="1274" y="704"/>
                    </a:lnTo>
                    <a:lnTo>
                      <a:pt x="1212" y="708"/>
                    </a:lnTo>
                    <a:lnTo>
                      <a:pt x="1212" y="708"/>
                    </a:lnTo>
                    <a:lnTo>
                      <a:pt x="1090" y="710"/>
                    </a:lnTo>
                    <a:lnTo>
                      <a:pt x="976" y="718"/>
                    </a:lnTo>
                    <a:lnTo>
                      <a:pt x="870" y="728"/>
                    </a:lnTo>
                    <a:lnTo>
                      <a:pt x="820" y="736"/>
                    </a:lnTo>
                    <a:lnTo>
                      <a:pt x="772" y="744"/>
                    </a:lnTo>
                    <a:lnTo>
                      <a:pt x="726" y="752"/>
                    </a:lnTo>
                    <a:lnTo>
                      <a:pt x="682" y="762"/>
                    </a:lnTo>
                    <a:lnTo>
                      <a:pt x="640" y="772"/>
                    </a:lnTo>
                    <a:lnTo>
                      <a:pt x="598" y="784"/>
                    </a:lnTo>
                    <a:lnTo>
                      <a:pt x="558" y="796"/>
                    </a:lnTo>
                    <a:lnTo>
                      <a:pt x="520" y="810"/>
                    </a:lnTo>
                    <a:lnTo>
                      <a:pt x="484" y="824"/>
                    </a:lnTo>
                    <a:lnTo>
                      <a:pt x="448" y="840"/>
                    </a:lnTo>
                    <a:lnTo>
                      <a:pt x="414" y="856"/>
                    </a:lnTo>
                    <a:lnTo>
                      <a:pt x="382" y="874"/>
                    </a:lnTo>
                    <a:lnTo>
                      <a:pt x="350" y="892"/>
                    </a:lnTo>
                    <a:lnTo>
                      <a:pt x="318" y="912"/>
                    </a:lnTo>
                    <a:lnTo>
                      <a:pt x="288" y="932"/>
                    </a:lnTo>
                    <a:lnTo>
                      <a:pt x="260" y="954"/>
                    </a:lnTo>
                    <a:lnTo>
                      <a:pt x="230" y="976"/>
                    </a:lnTo>
                    <a:lnTo>
                      <a:pt x="204" y="1000"/>
                    </a:lnTo>
                    <a:lnTo>
                      <a:pt x="150" y="1050"/>
                    </a:lnTo>
                    <a:lnTo>
                      <a:pt x="98" y="1104"/>
                    </a:lnTo>
                    <a:lnTo>
                      <a:pt x="48" y="1164"/>
                    </a:lnTo>
                    <a:lnTo>
                      <a:pt x="0" y="12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4" name="Freeform 135"/>
              <p:cNvSpPr>
                <a:spLocks/>
              </p:cNvSpPr>
              <p:nvPr/>
            </p:nvSpPr>
            <p:spPr bwMode="auto">
              <a:xfrm>
                <a:off x="1722" y="1584"/>
                <a:ext cx="1943" cy="1315"/>
              </a:xfrm>
              <a:custGeom>
                <a:avLst/>
                <a:gdLst/>
                <a:ahLst/>
                <a:cxnLst>
                  <a:cxn ang="0">
                    <a:pos x="1944" y="0"/>
                  </a:cxn>
                  <a:cxn ang="0">
                    <a:pos x="1944" y="0"/>
                  </a:cxn>
                  <a:cxn ang="0">
                    <a:pos x="1940" y="30"/>
                  </a:cxn>
                  <a:cxn ang="0">
                    <a:pos x="1934" y="66"/>
                  </a:cxn>
                  <a:cxn ang="0">
                    <a:pos x="1924" y="110"/>
                  </a:cxn>
                  <a:cxn ang="0">
                    <a:pos x="1908" y="164"/>
                  </a:cxn>
                  <a:cxn ang="0">
                    <a:pos x="1888" y="226"/>
                  </a:cxn>
                  <a:cxn ang="0">
                    <a:pos x="1876" y="258"/>
                  </a:cxn>
                  <a:cxn ang="0">
                    <a:pos x="1862" y="290"/>
                  </a:cxn>
                  <a:cxn ang="0">
                    <a:pos x="1846" y="324"/>
                  </a:cxn>
                  <a:cxn ang="0">
                    <a:pos x="1828" y="358"/>
                  </a:cxn>
                  <a:cxn ang="0">
                    <a:pos x="1808" y="392"/>
                  </a:cxn>
                  <a:cxn ang="0">
                    <a:pos x="1786" y="426"/>
                  </a:cxn>
                  <a:cxn ang="0">
                    <a:pos x="1760" y="460"/>
                  </a:cxn>
                  <a:cxn ang="0">
                    <a:pos x="1734" y="492"/>
                  </a:cxn>
                  <a:cxn ang="0">
                    <a:pos x="1706" y="524"/>
                  </a:cxn>
                  <a:cxn ang="0">
                    <a:pos x="1674" y="554"/>
                  </a:cxn>
                  <a:cxn ang="0">
                    <a:pos x="1640" y="584"/>
                  </a:cxn>
                  <a:cxn ang="0">
                    <a:pos x="1602" y="612"/>
                  </a:cxn>
                  <a:cxn ang="0">
                    <a:pos x="1564" y="638"/>
                  </a:cxn>
                  <a:cxn ang="0">
                    <a:pos x="1520" y="660"/>
                  </a:cxn>
                  <a:cxn ang="0">
                    <a:pos x="1476" y="682"/>
                  </a:cxn>
                  <a:cxn ang="0">
                    <a:pos x="1426" y="700"/>
                  </a:cxn>
                  <a:cxn ang="0">
                    <a:pos x="1374" y="716"/>
                  </a:cxn>
                  <a:cxn ang="0">
                    <a:pos x="1320" y="728"/>
                  </a:cxn>
                  <a:cxn ang="0">
                    <a:pos x="1262" y="738"/>
                  </a:cxn>
                  <a:cxn ang="0">
                    <a:pos x="1200" y="742"/>
                  </a:cxn>
                  <a:cxn ang="0">
                    <a:pos x="1200" y="742"/>
                  </a:cxn>
                  <a:cxn ang="0">
                    <a:pos x="1076" y="750"/>
                  </a:cxn>
                  <a:cxn ang="0">
                    <a:pos x="962" y="762"/>
                  </a:cxn>
                  <a:cxn ang="0">
                    <a:pos x="856" y="778"/>
                  </a:cxn>
                  <a:cxn ang="0">
                    <a:pos x="806" y="786"/>
                  </a:cxn>
                  <a:cxn ang="0">
                    <a:pos x="760" y="796"/>
                  </a:cxn>
                  <a:cxn ang="0">
                    <a:pos x="714" y="806"/>
                  </a:cxn>
                  <a:cxn ang="0">
                    <a:pos x="670" y="818"/>
                  </a:cxn>
                  <a:cxn ang="0">
                    <a:pos x="626" y="830"/>
                  </a:cxn>
                  <a:cxn ang="0">
                    <a:pos x="586" y="844"/>
                  </a:cxn>
                  <a:cxn ang="0">
                    <a:pos x="546" y="858"/>
                  </a:cxn>
                  <a:cxn ang="0">
                    <a:pos x="508" y="874"/>
                  </a:cxn>
                  <a:cxn ang="0">
                    <a:pos x="472" y="890"/>
                  </a:cxn>
                  <a:cxn ang="0">
                    <a:pos x="438" y="906"/>
                  </a:cxn>
                  <a:cxn ang="0">
                    <a:pos x="404" y="924"/>
                  </a:cxn>
                  <a:cxn ang="0">
                    <a:pos x="370" y="944"/>
                  </a:cxn>
                  <a:cxn ang="0">
                    <a:pos x="340" y="964"/>
                  </a:cxn>
                  <a:cxn ang="0">
                    <a:pos x="308" y="984"/>
                  </a:cxn>
                  <a:cxn ang="0">
                    <a:pos x="280" y="1006"/>
                  </a:cxn>
                  <a:cxn ang="0">
                    <a:pos x="250" y="1028"/>
                  </a:cxn>
                  <a:cxn ang="0">
                    <a:pos x="224" y="1052"/>
                  </a:cxn>
                  <a:cxn ang="0">
                    <a:pos x="196" y="1078"/>
                  </a:cxn>
                  <a:cxn ang="0">
                    <a:pos x="144" y="1130"/>
                  </a:cxn>
                  <a:cxn ang="0">
                    <a:pos x="94" y="1186"/>
                  </a:cxn>
                  <a:cxn ang="0">
                    <a:pos x="46" y="1248"/>
                  </a:cxn>
                  <a:cxn ang="0">
                    <a:pos x="0" y="1312"/>
                  </a:cxn>
                </a:cxnLst>
                <a:rect l="0" t="0" r="r" b="b"/>
                <a:pathLst>
                  <a:path w="1944" h="1312">
                    <a:moveTo>
                      <a:pt x="1944" y="0"/>
                    </a:moveTo>
                    <a:lnTo>
                      <a:pt x="1944" y="0"/>
                    </a:lnTo>
                    <a:lnTo>
                      <a:pt x="1940" y="30"/>
                    </a:lnTo>
                    <a:lnTo>
                      <a:pt x="1934" y="66"/>
                    </a:lnTo>
                    <a:lnTo>
                      <a:pt x="1924" y="110"/>
                    </a:lnTo>
                    <a:lnTo>
                      <a:pt x="1908" y="164"/>
                    </a:lnTo>
                    <a:lnTo>
                      <a:pt x="1888" y="226"/>
                    </a:lnTo>
                    <a:lnTo>
                      <a:pt x="1876" y="258"/>
                    </a:lnTo>
                    <a:lnTo>
                      <a:pt x="1862" y="290"/>
                    </a:lnTo>
                    <a:lnTo>
                      <a:pt x="1846" y="324"/>
                    </a:lnTo>
                    <a:lnTo>
                      <a:pt x="1828" y="358"/>
                    </a:lnTo>
                    <a:lnTo>
                      <a:pt x="1808" y="392"/>
                    </a:lnTo>
                    <a:lnTo>
                      <a:pt x="1786" y="426"/>
                    </a:lnTo>
                    <a:lnTo>
                      <a:pt x="1760" y="460"/>
                    </a:lnTo>
                    <a:lnTo>
                      <a:pt x="1734" y="492"/>
                    </a:lnTo>
                    <a:lnTo>
                      <a:pt x="1706" y="524"/>
                    </a:lnTo>
                    <a:lnTo>
                      <a:pt x="1674" y="554"/>
                    </a:lnTo>
                    <a:lnTo>
                      <a:pt x="1640" y="584"/>
                    </a:lnTo>
                    <a:lnTo>
                      <a:pt x="1602" y="612"/>
                    </a:lnTo>
                    <a:lnTo>
                      <a:pt x="1564" y="638"/>
                    </a:lnTo>
                    <a:lnTo>
                      <a:pt x="1520" y="660"/>
                    </a:lnTo>
                    <a:lnTo>
                      <a:pt x="1476" y="682"/>
                    </a:lnTo>
                    <a:lnTo>
                      <a:pt x="1426" y="700"/>
                    </a:lnTo>
                    <a:lnTo>
                      <a:pt x="1374" y="716"/>
                    </a:lnTo>
                    <a:lnTo>
                      <a:pt x="1320" y="728"/>
                    </a:lnTo>
                    <a:lnTo>
                      <a:pt x="1262" y="738"/>
                    </a:lnTo>
                    <a:lnTo>
                      <a:pt x="1200" y="742"/>
                    </a:lnTo>
                    <a:lnTo>
                      <a:pt x="1200" y="742"/>
                    </a:lnTo>
                    <a:lnTo>
                      <a:pt x="1076" y="750"/>
                    </a:lnTo>
                    <a:lnTo>
                      <a:pt x="962" y="762"/>
                    </a:lnTo>
                    <a:lnTo>
                      <a:pt x="856" y="778"/>
                    </a:lnTo>
                    <a:lnTo>
                      <a:pt x="806" y="786"/>
                    </a:lnTo>
                    <a:lnTo>
                      <a:pt x="760" y="796"/>
                    </a:lnTo>
                    <a:lnTo>
                      <a:pt x="714" y="806"/>
                    </a:lnTo>
                    <a:lnTo>
                      <a:pt x="670" y="818"/>
                    </a:lnTo>
                    <a:lnTo>
                      <a:pt x="626" y="830"/>
                    </a:lnTo>
                    <a:lnTo>
                      <a:pt x="586" y="844"/>
                    </a:lnTo>
                    <a:lnTo>
                      <a:pt x="546" y="858"/>
                    </a:lnTo>
                    <a:lnTo>
                      <a:pt x="508" y="874"/>
                    </a:lnTo>
                    <a:lnTo>
                      <a:pt x="472" y="890"/>
                    </a:lnTo>
                    <a:lnTo>
                      <a:pt x="438" y="906"/>
                    </a:lnTo>
                    <a:lnTo>
                      <a:pt x="404" y="924"/>
                    </a:lnTo>
                    <a:lnTo>
                      <a:pt x="370" y="944"/>
                    </a:lnTo>
                    <a:lnTo>
                      <a:pt x="340" y="964"/>
                    </a:lnTo>
                    <a:lnTo>
                      <a:pt x="308" y="984"/>
                    </a:lnTo>
                    <a:lnTo>
                      <a:pt x="280" y="1006"/>
                    </a:lnTo>
                    <a:lnTo>
                      <a:pt x="250" y="1028"/>
                    </a:lnTo>
                    <a:lnTo>
                      <a:pt x="224" y="1052"/>
                    </a:lnTo>
                    <a:lnTo>
                      <a:pt x="196" y="1078"/>
                    </a:lnTo>
                    <a:lnTo>
                      <a:pt x="144" y="1130"/>
                    </a:lnTo>
                    <a:lnTo>
                      <a:pt x="94" y="1186"/>
                    </a:lnTo>
                    <a:lnTo>
                      <a:pt x="46" y="1248"/>
                    </a:lnTo>
                    <a:lnTo>
                      <a:pt x="0" y="13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5" name="Freeform 136"/>
              <p:cNvSpPr>
                <a:spLocks/>
              </p:cNvSpPr>
              <p:nvPr/>
            </p:nvSpPr>
            <p:spPr bwMode="auto">
              <a:xfrm>
                <a:off x="1760" y="1540"/>
                <a:ext cx="1908" cy="1400"/>
              </a:xfrm>
              <a:custGeom>
                <a:avLst/>
                <a:gdLst/>
                <a:ahLst/>
                <a:cxnLst>
                  <a:cxn ang="0">
                    <a:pos x="1910" y="0"/>
                  </a:cxn>
                  <a:cxn ang="0">
                    <a:pos x="1910" y="0"/>
                  </a:cxn>
                  <a:cxn ang="0">
                    <a:pos x="1906" y="32"/>
                  </a:cxn>
                  <a:cxn ang="0">
                    <a:pos x="1900" y="66"/>
                  </a:cxn>
                  <a:cxn ang="0">
                    <a:pos x="1892" y="114"/>
                  </a:cxn>
                  <a:cxn ang="0">
                    <a:pos x="1878" y="168"/>
                  </a:cxn>
                  <a:cxn ang="0">
                    <a:pos x="1860" y="230"/>
                  </a:cxn>
                  <a:cxn ang="0">
                    <a:pos x="1848" y="262"/>
                  </a:cxn>
                  <a:cxn ang="0">
                    <a:pos x="1834" y="296"/>
                  </a:cxn>
                  <a:cxn ang="0">
                    <a:pos x="1820" y="330"/>
                  </a:cxn>
                  <a:cxn ang="0">
                    <a:pos x="1802" y="366"/>
                  </a:cxn>
                  <a:cxn ang="0">
                    <a:pos x="1784" y="400"/>
                  </a:cxn>
                  <a:cxn ang="0">
                    <a:pos x="1762" y="436"/>
                  </a:cxn>
                  <a:cxn ang="0">
                    <a:pos x="1740" y="470"/>
                  </a:cxn>
                  <a:cxn ang="0">
                    <a:pos x="1714" y="504"/>
                  </a:cxn>
                  <a:cxn ang="0">
                    <a:pos x="1686" y="538"/>
                  </a:cxn>
                  <a:cxn ang="0">
                    <a:pos x="1656" y="570"/>
                  </a:cxn>
                  <a:cxn ang="0">
                    <a:pos x="1622" y="600"/>
                  </a:cxn>
                  <a:cxn ang="0">
                    <a:pos x="1586" y="630"/>
                  </a:cxn>
                  <a:cxn ang="0">
                    <a:pos x="1546" y="658"/>
                  </a:cxn>
                  <a:cxn ang="0">
                    <a:pos x="1506" y="682"/>
                  </a:cxn>
                  <a:cxn ang="0">
                    <a:pos x="1460" y="706"/>
                  </a:cxn>
                  <a:cxn ang="0">
                    <a:pos x="1412" y="726"/>
                  </a:cxn>
                  <a:cxn ang="0">
                    <a:pos x="1360" y="744"/>
                  </a:cxn>
                  <a:cxn ang="0">
                    <a:pos x="1306" y="758"/>
                  </a:cxn>
                  <a:cxn ang="0">
                    <a:pos x="1248" y="770"/>
                  </a:cxn>
                  <a:cxn ang="0">
                    <a:pos x="1186" y="778"/>
                  </a:cxn>
                  <a:cxn ang="0">
                    <a:pos x="1186" y="778"/>
                  </a:cxn>
                  <a:cxn ang="0">
                    <a:pos x="1062" y="790"/>
                  </a:cxn>
                  <a:cxn ang="0">
                    <a:pos x="948" y="808"/>
                  </a:cxn>
                  <a:cxn ang="0">
                    <a:pos x="842" y="826"/>
                  </a:cxn>
                  <a:cxn ang="0">
                    <a:pos x="794" y="838"/>
                  </a:cxn>
                  <a:cxn ang="0">
                    <a:pos x="746" y="848"/>
                  </a:cxn>
                  <a:cxn ang="0">
                    <a:pos x="700" y="862"/>
                  </a:cxn>
                  <a:cxn ang="0">
                    <a:pos x="656" y="874"/>
                  </a:cxn>
                  <a:cxn ang="0">
                    <a:pos x="614" y="888"/>
                  </a:cxn>
                  <a:cxn ang="0">
                    <a:pos x="574" y="904"/>
                  </a:cxn>
                  <a:cxn ang="0">
                    <a:pos x="534" y="920"/>
                  </a:cxn>
                  <a:cxn ang="0">
                    <a:pos x="496" y="936"/>
                  </a:cxn>
                  <a:cxn ang="0">
                    <a:pos x="460" y="954"/>
                  </a:cxn>
                  <a:cxn ang="0">
                    <a:pos x="426" y="972"/>
                  </a:cxn>
                  <a:cxn ang="0">
                    <a:pos x="392" y="992"/>
                  </a:cxn>
                  <a:cxn ang="0">
                    <a:pos x="360" y="1012"/>
                  </a:cxn>
                  <a:cxn ang="0">
                    <a:pos x="330" y="1034"/>
                  </a:cxn>
                  <a:cxn ang="0">
                    <a:pos x="300" y="1056"/>
                  </a:cxn>
                  <a:cxn ang="0">
                    <a:pos x="272" y="1080"/>
                  </a:cxn>
                  <a:cxn ang="0">
                    <a:pos x="244" y="1104"/>
                  </a:cxn>
                  <a:cxn ang="0">
                    <a:pos x="216" y="1128"/>
                  </a:cxn>
                  <a:cxn ang="0">
                    <a:pos x="190" y="1154"/>
                  </a:cxn>
                  <a:cxn ang="0">
                    <a:pos x="140" y="1210"/>
                  </a:cxn>
                  <a:cxn ang="0">
                    <a:pos x="92" y="1268"/>
                  </a:cxn>
                  <a:cxn ang="0">
                    <a:pos x="44" y="1332"/>
                  </a:cxn>
                  <a:cxn ang="0">
                    <a:pos x="0" y="1400"/>
                  </a:cxn>
                </a:cxnLst>
                <a:rect l="0" t="0" r="r" b="b"/>
                <a:pathLst>
                  <a:path w="1910" h="1400">
                    <a:moveTo>
                      <a:pt x="1910" y="0"/>
                    </a:moveTo>
                    <a:lnTo>
                      <a:pt x="1910" y="0"/>
                    </a:lnTo>
                    <a:lnTo>
                      <a:pt x="1906" y="32"/>
                    </a:lnTo>
                    <a:lnTo>
                      <a:pt x="1900" y="66"/>
                    </a:lnTo>
                    <a:lnTo>
                      <a:pt x="1892" y="114"/>
                    </a:lnTo>
                    <a:lnTo>
                      <a:pt x="1878" y="168"/>
                    </a:lnTo>
                    <a:lnTo>
                      <a:pt x="1860" y="230"/>
                    </a:lnTo>
                    <a:lnTo>
                      <a:pt x="1848" y="262"/>
                    </a:lnTo>
                    <a:lnTo>
                      <a:pt x="1834" y="296"/>
                    </a:lnTo>
                    <a:lnTo>
                      <a:pt x="1820" y="330"/>
                    </a:lnTo>
                    <a:lnTo>
                      <a:pt x="1802" y="366"/>
                    </a:lnTo>
                    <a:lnTo>
                      <a:pt x="1784" y="400"/>
                    </a:lnTo>
                    <a:lnTo>
                      <a:pt x="1762" y="436"/>
                    </a:lnTo>
                    <a:lnTo>
                      <a:pt x="1740" y="470"/>
                    </a:lnTo>
                    <a:lnTo>
                      <a:pt x="1714" y="504"/>
                    </a:lnTo>
                    <a:lnTo>
                      <a:pt x="1686" y="538"/>
                    </a:lnTo>
                    <a:lnTo>
                      <a:pt x="1656" y="570"/>
                    </a:lnTo>
                    <a:lnTo>
                      <a:pt x="1622" y="600"/>
                    </a:lnTo>
                    <a:lnTo>
                      <a:pt x="1586" y="630"/>
                    </a:lnTo>
                    <a:lnTo>
                      <a:pt x="1546" y="658"/>
                    </a:lnTo>
                    <a:lnTo>
                      <a:pt x="1506" y="682"/>
                    </a:lnTo>
                    <a:lnTo>
                      <a:pt x="1460" y="706"/>
                    </a:lnTo>
                    <a:lnTo>
                      <a:pt x="1412" y="726"/>
                    </a:lnTo>
                    <a:lnTo>
                      <a:pt x="1360" y="744"/>
                    </a:lnTo>
                    <a:lnTo>
                      <a:pt x="1306" y="758"/>
                    </a:lnTo>
                    <a:lnTo>
                      <a:pt x="1248" y="770"/>
                    </a:lnTo>
                    <a:lnTo>
                      <a:pt x="1186" y="778"/>
                    </a:lnTo>
                    <a:lnTo>
                      <a:pt x="1186" y="778"/>
                    </a:lnTo>
                    <a:lnTo>
                      <a:pt x="1062" y="790"/>
                    </a:lnTo>
                    <a:lnTo>
                      <a:pt x="948" y="808"/>
                    </a:lnTo>
                    <a:lnTo>
                      <a:pt x="842" y="826"/>
                    </a:lnTo>
                    <a:lnTo>
                      <a:pt x="794" y="838"/>
                    </a:lnTo>
                    <a:lnTo>
                      <a:pt x="746" y="848"/>
                    </a:lnTo>
                    <a:lnTo>
                      <a:pt x="700" y="862"/>
                    </a:lnTo>
                    <a:lnTo>
                      <a:pt x="656" y="874"/>
                    </a:lnTo>
                    <a:lnTo>
                      <a:pt x="614" y="888"/>
                    </a:lnTo>
                    <a:lnTo>
                      <a:pt x="574" y="904"/>
                    </a:lnTo>
                    <a:lnTo>
                      <a:pt x="534" y="920"/>
                    </a:lnTo>
                    <a:lnTo>
                      <a:pt x="496" y="936"/>
                    </a:lnTo>
                    <a:lnTo>
                      <a:pt x="460" y="954"/>
                    </a:lnTo>
                    <a:lnTo>
                      <a:pt x="426" y="972"/>
                    </a:lnTo>
                    <a:lnTo>
                      <a:pt x="392" y="992"/>
                    </a:lnTo>
                    <a:lnTo>
                      <a:pt x="360" y="1012"/>
                    </a:lnTo>
                    <a:lnTo>
                      <a:pt x="330" y="1034"/>
                    </a:lnTo>
                    <a:lnTo>
                      <a:pt x="300" y="1056"/>
                    </a:lnTo>
                    <a:lnTo>
                      <a:pt x="272" y="1080"/>
                    </a:lnTo>
                    <a:lnTo>
                      <a:pt x="244" y="1104"/>
                    </a:lnTo>
                    <a:lnTo>
                      <a:pt x="216" y="1128"/>
                    </a:lnTo>
                    <a:lnTo>
                      <a:pt x="190" y="1154"/>
                    </a:lnTo>
                    <a:lnTo>
                      <a:pt x="140" y="1210"/>
                    </a:lnTo>
                    <a:lnTo>
                      <a:pt x="92" y="1268"/>
                    </a:lnTo>
                    <a:lnTo>
                      <a:pt x="44" y="1332"/>
                    </a:lnTo>
                    <a:lnTo>
                      <a:pt x="0" y="14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6" name="Freeform 137"/>
              <p:cNvSpPr>
                <a:spLocks/>
              </p:cNvSpPr>
              <p:nvPr/>
            </p:nvSpPr>
            <p:spPr bwMode="auto">
              <a:xfrm>
                <a:off x="1798" y="1499"/>
                <a:ext cx="1869" cy="1487"/>
              </a:xfrm>
              <a:custGeom>
                <a:avLst/>
                <a:gdLst/>
                <a:ahLst/>
                <a:cxnLst>
                  <a:cxn ang="0">
                    <a:pos x="1870" y="0"/>
                  </a:cxn>
                  <a:cxn ang="0">
                    <a:pos x="1870" y="0"/>
                  </a:cxn>
                  <a:cxn ang="0">
                    <a:pos x="1868" y="32"/>
                  </a:cxn>
                  <a:cxn ang="0">
                    <a:pos x="1864" y="68"/>
                  </a:cxn>
                  <a:cxn ang="0">
                    <a:pos x="1856" y="114"/>
                  </a:cxn>
                  <a:cxn ang="0">
                    <a:pos x="1846" y="170"/>
                  </a:cxn>
                  <a:cxn ang="0">
                    <a:pos x="1828" y="232"/>
                  </a:cxn>
                  <a:cxn ang="0">
                    <a:pos x="1818" y="266"/>
                  </a:cxn>
                  <a:cxn ang="0">
                    <a:pos x="1806" y="300"/>
                  </a:cxn>
                  <a:cxn ang="0">
                    <a:pos x="1792" y="336"/>
                  </a:cxn>
                  <a:cxn ang="0">
                    <a:pos x="1776" y="372"/>
                  </a:cxn>
                  <a:cxn ang="0">
                    <a:pos x="1758" y="408"/>
                  </a:cxn>
                  <a:cxn ang="0">
                    <a:pos x="1738" y="444"/>
                  </a:cxn>
                  <a:cxn ang="0">
                    <a:pos x="1714" y="480"/>
                  </a:cxn>
                  <a:cxn ang="0">
                    <a:pos x="1690" y="516"/>
                  </a:cxn>
                  <a:cxn ang="0">
                    <a:pos x="1664" y="550"/>
                  </a:cxn>
                  <a:cxn ang="0">
                    <a:pos x="1634" y="584"/>
                  </a:cxn>
                  <a:cxn ang="0">
                    <a:pos x="1602" y="616"/>
                  </a:cxn>
                  <a:cxn ang="0">
                    <a:pos x="1566" y="646"/>
                  </a:cxn>
                  <a:cxn ang="0">
                    <a:pos x="1528" y="676"/>
                  </a:cxn>
                  <a:cxn ang="0">
                    <a:pos x="1486" y="702"/>
                  </a:cxn>
                  <a:cxn ang="0">
                    <a:pos x="1442" y="728"/>
                  </a:cxn>
                  <a:cxn ang="0">
                    <a:pos x="1394" y="750"/>
                  </a:cxn>
                  <a:cxn ang="0">
                    <a:pos x="1344" y="770"/>
                  </a:cxn>
                  <a:cxn ang="0">
                    <a:pos x="1288" y="788"/>
                  </a:cxn>
                  <a:cxn ang="0">
                    <a:pos x="1230" y="800"/>
                  </a:cxn>
                  <a:cxn ang="0">
                    <a:pos x="1168" y="810"/>
                  </a:cxn>
                  <a:cxn ang="0">
                    <a:pos x="1168" y="810"/>
                  </a:cxn>
                  <a:cxn ang="0">
                    <a:pos x="1046" y="830"/>
                  </a:cxn>
                  <a:cxn ang="0">
                    <a:pos x="932" y="850"/>
                  </a:cxn>
                  <a:cxn ang="0">
                    <a:pos x="828" y="874"/>
                  </a:cxn>
                  <a:cxn ang="0">
                    <a:pos x="778" y="886"/>
                  </a:cxn>
                  <a:cxn ang="0">
                    <a:pos x="730" y="900"/>
                  </a:cxn>
                  <a:cxn ang="0">
                    <a:pos x="686" y="914"/>
                  </a:cxn>
                  <a:cxn ang="0">
                    <a:pos x="642" y="930"/>
                  </a:cxn>
                  <a:cxn ang="0">
                    <a:pos x="600" y="946"/>
                  </a:cxn>
                  <a:cxn ang="0">
                    <a:pos x="560" y="962"/>
                  </a:cxn>
                  <a:cxn ang="0">
                    <a:pos x="520" y="980"/>
                  </a:cxn>
                  <a:cxn ang="0">
                    <a:pos x="484" y="998"/>
                  </a:cxn>
                  <a:cxn ang="0">
                    <a:pos x="448" y="1018"/>
                  </a:cxn>
                  <a:cxn ang="0">
                    <a:pos x="414" y="1038"/>
                  </a:cxn>
                  <a:cxn ang="0">
                    <a:pos x="382" y="1058"/>
                  </a:cxn>
                  <a:cxn ang="0">
                    <a:pos x="350" y="1080"/>
                  </a:cxn>
                  <a:cxn ang="0">
                    <a:pos x="320" y="1102"/>
                  </a:cxn>
                  <a:cxn ang="0">
                    <a:pos x="290" y="1126"/>
                  </a:cxn>
                  <a:cxn ang="0">
                    <a:pos x="262" y="1150"/>
                  </a:cxn>
                  <a:cxn ang="0">
                    <a:pos x="234" y="1176"/>
                  </a:cxn>
                  <a:cxn ang="0">
                    <a:pos x="208" y="1202"/>
                  </a:cxn>
                  <a:cxn ang="0">
                    <a:pos x="182" y="1230"/>
                  </a:cxn>
                  <a:cxn ang="0">
                    <a:pos x="134" y="1286"/>
                  </a:cxn>
                  <a:cxn ang="0">
                    <a:pos x="88" y="1348"/>
                  </a:cxn>
                  <a:cxn ang="0">
                    <a:pos x="42" y="1414"/>
                  </a:cxn>
                  <a:cxn ang="0">
                    <a:pos x="0" y="1484"/>
                  </a:cxn>
                </a:cxnLst>
                <a:rect l="0" t="0" r="r" b="b"/>
                <a:pathLst>
                  <a:path w="1870" h="1484">
                    <a:moveTo>
                      <a:pt x="1870" y="0"/>
                    </a:moveTo>
                    <a:lnTo>
                      <a:pt x="1870" y="0"/>
                    </a:lnTo>
                    <a:lnTo>
                      <a:pt x="1868" y="32"/>
                    </a:lnTo>
                    <a:lnTo>
                      <a:pt x="1864" y="68"/>
                    </a:lnTo>
                    <a:lnTo>
                      <a:pt x="1856" y="114"/>
                    </a:lnTo>
                    <a:lnTo>
                      <a:pt x="1846" y="170"/>
                    </a:lnTo>
                    <a:lnTo>
                      <a:pt x="1828" y="232"/>
                    </a:lnTo>
                    <a:lnTo>
                      <a:pt x="1818" y="266"/>
                    </a:lnTo>
                    <a:lnTo>
                      <a:pt x="1806" y="300"/>
                    </a:lnTo>
                    <a:lnTo>
                      <a:pt x="1792" y="336"/>
                    </a:lnTo>
                    <a:lnTo>
                      <a:pt x="1776" y="372"/>
                    </a:lnTo>
                    <a:lnTo>
                      <a:pt x="1758" y="408"/>
                    </a:lnTo>
                    <a:lnTo>
                      <a:pt x="1738" y="444"/>
                    </a:lnTo>
                    <a:lnTo>
                      <a:pt x="1714" y="480"/>
                    </a:lnTo>
                    <a:lnTo>
                      <a:pt x="1690" y="516"/>
                    </a:lnTo>
                    <a:lnTo>
                      <a:pt x="1664" y="550"/>
                    </a:lnTo>
                    <a:lnTo>
                      <a:pt x="1634" y="584"/>
                    </a:lnTo>
                    <a:lnTo>
                      <a:pt x="1602" y="616"/>
                    </a:lnTo>
                    <a:lnTo>
                      <a:pt x="1566" y="646"/>
                    </a:lnTo>
                    <a:lnTo>
                      <a:pt x="1528" y="676"/>
                    </a:lnTo>
                    <a:lnTo>
                      <a:pt x="1486" y="702"/>
                    </a:lnTo>
                    <a:lnTo>
                      <a:pt x="1442" y="728"/>
                    </a:lnTo>
                    <a:lnTo>
                      <a:pt x="1394" y="750"/>
                    </a:lnTo>
                    <a:lnTo>
                      <a:pt x="1344" y="770"/>
                    </a:lnTo>
                    <a:lnTo>
                      <a:pt x="1288" y="788"/>
                    </a:lnTo>
                    <a:lnTo>
                      <a:pt x="1230" y="800"/>
                    </a:lnTo>
                    <a:lnTo>
                      <a:pt x="1168" y="810"/>
                    </a:lnTo>
                    <a:lnTo>
                      <a:pt x="1168" y="810"/>
                    </a:lnTo>
                    <a:lnTo>
                      <a:pt x="1046" y="830"/>
                    </a:lnTo>
                    <a:lnTo>
                      <a:pt x="932" y="850"/>
                    </a:lnTo>
                    <a:lnTo>
                      <a:pt x="828" y="874"/>
                    </a:lnTo>
                    <a:lnTo>
                      <a:pt x="778" y="886"/>
                    </a:lnTo>
                    <a:lnTo>
                      <a:pt x="730" y="900"/>
                    </a:lnTo>
                    <a:lnTo>
                      <a:pt x="686" y="914"/>
                    </a:lnTo>
                    <a:lnTo>
                      <a:pt x="642" y="930"/>
                    </a:lnTo>
                    <a:lnTo>
                      <a:pt x="600" y="946"/>
                    </a:lnTo>
                    <a:lnTo>
                      <a:pt x="560" y="962"/>
                    </a:lnTo>
                    <a:lnTo>
                      <a:pt x="520" y="980"/>
                    </a:lnTo>
                    <a:lnTo>
                      <a:pt x="484" y="998"/>
                    </a:lnTo>
                    <a:lnTo>
                      <a:pt x="448" y="1018"/>
                    </a:lnTo>
                    <a:lnTo>
                      <a:pt x="414" y="1038"/>
                    </a:lnTo>
                    <a:lnTo>
                      <a:pt x="382" y="1058"/>
                    </a:lnTo>
                    <a:lnTo>
                      <a:pt x="350" y="1080"/>
                    </a:lnTo>
                    <a:lnTo>
                      <a:pt x="320" y="1102"/>
                    </a:lnTo>
                    <a:lnTo>
                      <a:pt x="290" y="1126"/>
                    </a:lnTo>
                    <a:lnTo>
                      <a:pt x="262" y="1150"/>
                    </a:lnTo>
                    <a:lnTo>
                      <a:pt x="234" y="1176"/>
                    </a:lnTo>
                    <a:lnTo>
                      <a:pt x="208" y="1202"/>
                    </a:lnTo>
                    <a:lnTo>
                      <a:pt x="182" y="1230"/>
                    </a:lnTo>
                    <a:lnTo>
                      <a:pt x="134" y="1286"/>
                    </a:lnTo>
                    <a:lnTo>
                      <a:pt x="88" y="1348"/>
                    </a:lnTo>
                    <a:lnTo>
                      <a:pt x="42" y="1414"/>
                    </a:lnTo>
                    <a:lnTo>
                      <a:pt x="0" y="14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7" name="Freeform 138"/>
              <p:cNvSpPr>
                <a:spLocks/>
              </p:cNvSpPr>
              <p:nvPr/>
            </p:nvSpPr>
            <p:spPr bwMode="auto">
              <a:xfrm>
                <a:off x="1835" y="1456"/>
                <a:ext cx="1830" cy="1567"/>
              </a:xfrm>
              <a:custGeom>
                <a:avLst/>
                <a:gdLst/>
                <a:ahLst/>
                <a:cxnLst>
                  <a:cxn ang="0">
                    <a:pos x="1830" y="0"/>
                  </a:cxn>
                  <a:cxn ang="0">
                    <a:pos x="1830" y="0"/>
                  </a:cxn>
                  <a:cxn ang="0">
                    <a:pos x="1830" y="32"/>
                  </a:cxn>
                  <a:cxn ang="0">
                    <a:pos x="1826" y="68"/>
                  </a:cxn>
                  <a:cxn ang="0">
                    <a:pos x="1820" y="116"/>
                  </a:cxn>
                  <a:cxn ang="0">
                    <a:pos x="1810" y="172"/>
                  </a:cxn>
                  <a:cxn ang="0">
                    <a:pos x="1796" y="236"/>
                  </a:cxn>
                  <a:cxn ang="0">
                    <a:pos x="1786" y="270"/>
                  </a:cxn>
                  <a:cxn ang="0">
                    <a:pos x="1774" y="306"/>
                  </a:cxn>
                  <a:cxn ang="0">
                    <a:pos x="1762" y="342"/>
                  </a:cxn>
                  <a:cxn ang="0">
                    <a:pos x="1746" y="378"/>
                  </a:cxn>
                  <a:cxn ang="0">
                    <a:pos x="1730" y="416"/>
                  </a:cxn>
                  <a:cxn ang="0">
                    <a:pos x="1710" y="452"/>
                  </a:cxn>
                  <a:cxn ang="0">
                    <a:pos x="1690" y="490"/>
                  </a:cxn>
                  <a:cxn ang="0">
                    <a:pos x="1666" y="526"/>
                  </a:cxn>
                  <a:cxn ang="0">
                    <a:pos x="1640" y="562"/>
                  </a:cxn>
                  <a:cxn ang="0">
                    <a:pos x="1610" y="596"/>
                  </a:cxn>
                  <a:cxn ang="0">
                    <a:pos x="1580" y="630"/>
                  </a:cxn>
                  <a:cxn ang="0">
                    <a:pos x="1544" y="662"/>
                  </a:cxn>
                  <a:cxn ang="0">
                    <a:pos x="1508" y="694"/>
                  </a:cxn>
                  <a:cxn ang="0">
                    <a:pos x="1468" y="722"/>
                  </a:cxn>
                  <a:cxn ang="0">
                    <a:pos x="1424" y="750"/>
                  </a:cxn>
                  <a:cxn ang="0">
                    <a:pos x="1376" y="774"/>
                  </a:cxn>
                  <a:cxn ang="0">
                    <a:pos x="1326" y="796"/>
                  </a:cxn>
                  <a:cxn ang="0">
                    <a:pos x="1272" y="816"/>
                  </a:cxn>
                  <a:cxn ang="0">
                    <a:pos x="1214" y="832"/>
                  </a:cxn>
                  <a:cxn ang="0">
                    <a:pos x="1152" y="844"/>
                  </a:cxn>
                  <a:cxn ang="0">
                    <a:pos x="1152" y="844"/>
                  </a:cxn>
                  <a:cxn ang="0">
                    <a:pos x="1030" y="868"/>
                  </a:cxn>
                  <a:cxn ang="0">
                    <a:pos x="916" y="892"/>
                  </a:cxn>
                  <a:cxn ang="0">
                    <a:pos x="812" y="920"/>
                  </a:cxn>
                  <a:cxn ang="0">
                    <a:pos x="762" y="936"/>
                  </a:cxn>
                  <a:cxn ang="0">
                    <a:pos x="716" y="952"/>
                  </a:cxn>
                  <a:cxn ang="0">
                    <a:pos x="670" y="968"/>
                  </a:cxn>
                  <a:cxn ang="0">
                    <a:pos x="626" y="984"/>
                  </a:cxn>
                  <a:cxn ang="0">
                    <a:pos x="586" y="1002"/>
                  </a:cxn>
                  <a:cxn ang="0">
                    <a:pos x="546" y="1020"/>
                  </a:cxn>
                  <a:cxn ang="0">
                    <a:pos x="508" y="1040"/>
                  </a:cxn>
                  <a:cxn ang="0">
                    <a:pos x="472" y="1060"/>
                  </a:cxn>
                  <a:cxn ang="0">
                    <a:pos x="436" y="1080"/>
                  </a:cxn>
                  <a:cxn ang="0">
                    <a:pos x="402" y="1102"/>
                  </a:cxn>
                  <a:cxn ang="0">
                    <a:pos x="370" y="1124"/>
                  </a:cxn>
                  <a:cxn ang="0">
                    <a:pos x="340" y="1148"/>
                  </a:cxn>
                  <a:cxn ang="0">
                    <a:pos x="310" y="1172"/>
                  </a:cxn>
                  <a:cxn ang="0">
                    <a:pos x="280" y="1196"/>
                  </a:cxn>
                  <a:cxn ang="0">
                    <a:pos x="254" y="1222"/>
                  </a:cxn>
                  <a:cxn ang="0">
                    <a:pos x="226" y="1248"/>
                  </a:cxn>
                  <a:cxn ang="0">
                    <a:pos x="202" y="1276"/>
                  </a:cxn>
                  <a:cxn ang="0">
                    <a:pos x="176" y="1304"/>
                  </a:cxn>
                  <a:cxn ang="0">
                    <a:pos x="130" y="1364"/>
                  </a:cxn>
                  <a:cxn ang="0">
                    <a:pos x="84" y="1428"/>
                  </a:cxn>
                  <a:cxn ang="0">
                    <a:pos x="42" y="1496"/>
                  </a:cxn>
                  <a:cxn ang="0">
                    <a:pos x="0" y="1568"/>
                  </a:cxn>
                </a:cxnLst>
                <a:rect l="0" t="0" r="r" b="b"/>
                <a:pathLst>
                  <a:path w="1830" h="1568">
                    <a:moveTo>
                      <a:pt x="1830" y="0"/>
                    </a:moveTo>
                    <a:lnTo>
                      <a:pt x="1830" y="0"/>
                    </a:lnTo>
                    <a:lnTo>
                      <a:pt x="1830" y="32"/>
                    </a:lnTo>
                    <a:lnTo>
                      <a:pt x="1826" y="68"/>
                    </a:lnTo>
                    <a:lnTo>
                      <a:pt x="1820" y="116"/>
                    </a:lnTo>
                    <a:lnTo>
                      <a:pt x="1810" y="172"/>
                    </a:lnTo>
                    <a:lnTo>
                      <a:pt x="1796" y="236"/>
                    </a:lnTo>
                    <a:lnTo>
                      <a:pt x="1786" y="270"/>
                    </a:lnTo>
                    <a:lnTo>
                      <a:pt x="1774" y="306"/>
                    </a:lnTo>
                    <a:lnTo>
                      <a:pt x="1762" y="342"/>
                    </a:lnTo>
                    <a:lnTo>
                      <a:pt x="1746" y="378"/>
                    </a:lnTo>
                    <a:lnTo>
                      <a:pt x="1730" y="416"/>
                    </a:lnTo>
                    <a:lnTo>
                      <a:pt x="1710" y="452"/>
                    </a:lnTo>
                    <a:lnTo>
                      <a:pt x="1690" y="490"/>
                    </a:lnTo>
                    <a:lnTo>
                      <a:pt x="1666" y="526"/>
                    </a:lnTo>
                    <a:lnTo>
                      <a:pt x="1640" y="562"/>
                    </a:lnTo>
                    <a:lnTo>
                      <a:pt x="1610" y="596"/>
                    </a:lnTo>
                    <a:lnTo>
                      <a:pt x="1580" y="630"/>
                    </a:lnTo>
                    <a:lnTo>
                      <a:pt x="1544" y="662"/>
                    </a:lnTo>
                    <a:lnTo>
                      <a:pt x="1508" y="694"/>
                    </a:lnTo>
                    <a:lnTo>
                      <a:pt x="1468" y="722"/>
                    </a:lnTo>
                    <a:lnTo>
                      <a:pt x="1424" y="750"/>
                    </a:lnTo>
                    <a:lnTo>
                      <a:pt x="1376" y="774"/>
                    </a:lnTo>
                    <a:lnTo>
                      <a:pt x="1326" y="796"/>
                    </a:lnTo>
                    <a:lnTo>
                      <a:pt x="1272" y="816"/>
                    </a:lnTo>
                    <a:lnTo>
                      <a:pt x="1214" y="832"/>
                    </a:lnTo>
                    <a:lnTo>
                      <a:pt x="1152" y="844"/>
                    </a:lnTo>
                    <a:lnTo>
                      <a:pt x="1152" y="844"/>
                    </a:lnTo>
                    <a:lnTo>
                      <a:pt x="1030" y="868"/>
                    </a:lnTo>
                    <a:lnTo>
                      <a:pt x="916" y="892"/>
                    </a:lnTo>
                    <a:lnTo>
                      <a:pt x="812" y="920"/>
                    </a:lnTo>
                    <a:lnTo>
                      <a:pt x="762" y="936"/>
                    </a:lnTo>
                    <a:lnTo>
                      <a:pt x="716" y="952"/>
                    </a:lnTo>
                    <a:lnTo>
                      <a:pt x="670" y="968"/>
                    </a:lnTo>
                    <a:lnTo>
                      <a:pt x="626" y="984"/>
                    </a:lnTo>
                    <a:lnTo>
                      <a:pt x="586" y="1002"/>
                    </a:lnTo>
                    <a:lnTo>
                      <a:pt x="546" y="1020"/>
                    </a:lnTo>
                    <a:lnTo>
                      <a:pt x="508" y="1040"/>
                    </a:lnTo>
                    <a:lnTo>
                      <a:pt x="472" y="1060"/>
                    </a:lnTo>
                    <a:lnTo>
                      <a:pt x="436" y="1080"/>
                    </a:lnTo>
                    <a:lnTo>
                      <a:pt x="402" y="1102"/>
                    </a:lnTo>
                    <a:lnTo>
                      <a:pt x="370" y="1124"/>
                    </a:lnTo>
                    <a:lnTo>
                      <a:pt x="340" y="1148"/>
                    </a:lnTo>
                    <a:lnTo>
                      <a:pt x="310" y="1172"/>
                    </a:lnTo>
                    <a:lnTo>
                      <a:pt x="280" y="1196"/>
                    </a:lnTo>
                    <a:lnTo>
                      <a:pt x="254" y="1222"/>
                    </a:lnTo>
                    <a:lnTo>
                      <a:pt x="226" y="1248"/>
                    </a:lnTo>
                    <a:lnTo>
                      <a:pt x="202" y="1276"/>
                    </a:lnTo>
                    <a:lnTo>
                      <a:pt x="176" y="1304"/>
                    </a:lnTo>
                    <a:lnTo>
                      <a:pt x="130" y="1364"/>
                    </a:lnTo>
                    <a:lnTo>
                      <a:pt x="84" y="1428"/>
                    </a:lnTo>
                    <a:lnTo>
                      <a:pt x="42" y="1496"/>
                    </a:lnTo>
                    <a:lnTo>
                      <a:pt x="0" y="156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8" name="Freeform 139"/>
              <p:cNvSpPr>
                <a:spLocks/>
              </p:cNvSpPr>
              <p:nvPr/>
            </p:nvSpPr>
            <p:spPr bwMode="auto">
              <a:xfrm>
                <a:off x="1876" y="1413"/>
                <a:ext cx="1785" cy="1651"/>
              </a:xfrm>
              <a:custGeom>
                <a:avLst/>
                <a:gdLst/>
                <a:ahLst/>
                <a:cxnLst>
                  <a:cxn ang="0">
                    <a:pos x="1788" y="0"/>
                  </a:cxn>
                  <a:cxn ang="0">
                    <a:pos x="1788" y="0"/>
                  </a:cxn>
                  <a:cxn ang="0">
                    <a:pos x="1786" y="30"/>
                  </a:cxn>
                  <a:cxn ang="0">
                    <a:pos x="1784" y="68"/>
                  </a:cxn>
                  <a:cxn ang="0">
                    <a:pos x="1780" y="116"/>
                  </a:cxn>
                  <a:cxn ang="0">
                    <a:pos x="1772" y="174"/>
                  </a:cxn>
                  <a:cxn ang="0">
                    <a:pos x="1758" y="238"/>
                  </a:cxn>
                  <a:cxn ang="0">
                    <a:pos x="1750" y="272"/>
                  </a:cxn>
                  <a:cxn ang="0">
                    <a:pos x="1740" y="308"/>
                  </a:cxn>
                  <a:cxn ang="0">
                    <a:pos x="1728" y="346"/>
                  </a:cxn>
                  <a:cxn ang="0">
                    <a:pos x="1714" y="384"/>
                  </a:cxn>
                  <a:cxn ang="0">
                    <a:pos x="1698" y="420"/>
                  </a:cxn>
                  <a:cxn ang="0">
                    <a:pos x="1680" y="458"/>
                  </a:cxn>
                  <a:cxn ang="0">
                    <a:pos x="1660" y="496"/>
                  </a:cxn>
                  <a:cxn ang="0">
                    <a:pos x="1638" y="534"/>
                  </a:cxn>
                  <a:cxn ang="0">
                    <a:pos x="1612" y="572"/>
                  </a:cxn>
                  <a:cxn ang="0">
                    <a:pos x="1586" y="608"/>
                  </a:cxn>
                  <a:cxn ang="0">
                    <a:pos x="1554" y="644"/>
                  </a:cxn>
                  <a:cxn ang="0">
                    <a:pos x="1522" y="678"/>
                  </a:cxn>
                  <a:cxn ang="0">
                    <a:pos x="1484" y="710"/>
                  </a:cxn>
                  <a:cxn ang="0">
                    <a:pos x="1444" y="740"/>
                  </a:cxn>
                  <a:cxn ang="0">
                    <a:pos x="1402" y="770"/>
                  </a:cxn>
                  <a:cxn ang="0">
                    <a:pos x="1356" y="796"/>
                  </a:cxn>
                  <a:cxn ang="0">
                    <a:pos x="1306" y="820"/>
                  </a:cxn>
                  <a:cxn ang="0">
                    <a:pos x="1252" y="842"/>
                  </a:cxn>
                  <a:cxn ang="0">
                    <a:pos x="1194" y="860"/>
                  </a:cxn>
                  <a:cxn ang="0">
                    <a:pos x="1132" y="876"/>
                  </a:cxn>
                  <a:cxn ang="0">
                    <a:pos x="1132" y="876"/>
                  </a:cxn>
                  <a:cxn ang="0">
                    <a:pos x="1010" y="904"/>
                  </a:cxn>
                  <a:cxn ang="0">
                    <a:pos x="898" y="934"/>
                  </a:cxn>
                  <a:cxn ang="0">
                    <a:pos x="794" y="966"/>
                  </a:cxn>
                  <a:cxn ang="0">
                    <a:pos x="746" y="984"/>
                  </a:cxn>
                  <a:cxn ang="0">
                    <a:pos x="698" y="1000"/>
                  </a:cxn>
                  <a:cxn ang="0">
                    <a:pos x="654" y="1018"/>
                  </a:cxn>
                  <a:cxn ang="0">
                    <a:pos x="610" y="1038"/>
                  </a:cxn>
                  <a:cxn ang="0">
                    <a:pos x="570" y="1056"/>
                  </a:cxn>
                  <a:cxn ang="0">
                    <a:pos x="530" y="1078"/>
                  </a:cxn>
                  <a:cxn ang="0">
                    <a:pos x="492" y="1098"/>
                  </a:cxn>
                  <a:cxn ang="0">
                    <a:pos x="456" y="1120"/>
                  </a:cxn>
                  <a:cxn ang="0">
                    <a:pos x="422" y="1142"/>
                  </a:cxn>
                  <a:cxn ang="0">
                    <a:pos x="390" y="1164"/>
                  </a:cxn>
                  <a:cxn ang="0">
                    <a:pos x="358" y="1188"/>
                  </a:cxn>
                  <a:cxn ang="0">
                    <a:pos x="328" y="1212"/>
                  </a:cxn>
                  <a:cxn ang="0">
                    <a:pos x="298" y="1238"/>
                  </a:cxn>
                  <a:cxn ang="0">
                    <a:pos x="270" y="1264"/>
                  </a:cxn>
                  <a:cxn ang="0">
                    <a:pos x="244" y="1292"/>
                  </a:cxn>
                  <a:cxn ang="0">
                    <a:pos x="218" y="1320"/>
                  </a:cxn>
                  <a:cxn ang="0">
                    <a:pos x="192" y="1348"/>
                  </a:cxn>
                  <a:cxn ang="0">
                    <a:pos x="168" y="1378"/>
                  </a:cxn>
                  <a:cxn ang="0">
                    <a:pos x="124" y="1440"/>
                  </a:cxn>
                  <a:cxn ang="0">
                    <a:pos x="80" y="1506"/>
                  </a:cxn>
                  <a:cxn ang="0">
                    <a:pos x="40" y="1576"/>
                  </a:cxn>
                  <a:cxn ang="0">
                    <a:pos x="0" y="1650"/>
                  </a:cxn>
                </a:cxnLst>
                <a:rect l="0" t="0" r="r" b="b"/>
                <a:pathLst>
                  <a:path w="1788" h="1650">
                    <a:moveTo>
                      <a:pt x="1788" y="0"/>
                    </a:moveTo>
                    <a:lnTo>
                      <a:pt x="1788" y="0"/>
                    </a:lnTo>
                    <a:lnTo>
                      <a:pt x="1786" y="30"/>
                    </a:lnTo>
                    <a:lnTo>
                      <a:pt x="1784" y="68"/>
                    </a:lnTo>
                    <a:lnTo>
                      <a:pt x="1780" y="116"/>
                    </a:lnTo>
                    <a:lnTo>
                      <a:pt x="1772" y="174"/>
                    </a:lnTo>
                    <a:lnTo>
                      <a:pt x="1758" y="238"/>
                    </a:lnTo>
                    <a:lnTo>
                      <a:pt x="1750" y="272"/>
                    </a:lnTo>
                    <a:lnTo>
                      <a:pt x="1740" y="308"/>
                    </a:lnTo>
                    <a:lnTo>
                      <a:pt x="1728" y="346"/>
                    </a:lnTo>
                    <a:lnTo>
                      <a:pt x="1714" y="384"/>
                    </a:lnTo>
                    <a:lnTo>
                      <a:pt x="1698" y="420"/>
                    </a:lnTo>
                    <a:lnTo>
                      <a:pt x="1680" y="458"/>
                    </a:lnTo>
                    <a:lnTo>
                      <a:pt x="1660" y="496"/>
                    </a:lnTo>
                    <a:lnTo>
                      <a:pt x="1638" y="534"/>
                    </a:lnTo>
                    <a:lnTo>
                      <a:pt x="1612" y="572"/>
                    </a:lnTo>
                    <a:lnTo>
                      <a:pt x="1586" y="608"/>
                    </a:lnTo>
                    <a:lnTo>
                      <a:pt x="1554" y="644"/>
                    </a:lnTo>
                    <a:lnTo>
                      <a:pt x="1522" y="678"/>
                    </a:lnTo>
                    <a:lnTo>
                      <a:pt x="1484" y="710"/>
                    </a:lnTo>
                    <a:lnTo>
                      <a:pt x="1444" y="740"/>
                    </a:lnTo>
                    <a:lnTo>
                      <a:pt x="1402" y="770"/>
                    </a:lnTo>
                    <a:lnTo>
                      <a:pt x="1356" y="796"/>
                    </a:lnTo>
                    <a:lnTo>
                      <a:pt x="1306" y="820"/>
                    </a:lnTo>
                    <a:lnTo>
                      <a:pt x="1252" y="842"/>
                    </a:lnTo>
                    <a:lnTo>
                      <a:pt x="1194" y="860"/>
                    </a:lnTo>
                    <a:lnTo>
                      <a:pt x="1132" y="876"/>
                    </a:lnTo>
                    <a:lnTo>
                      <a:pt x="1132" y="876"/>
                    </a:lnTo>
                    <a:lnTo>
                      <a:pt x="1010" y="904"/>
                    </a:lnTo>
                    <a:lnTo>
                      <a:pt x="898" y="934"/>
                    </a:lnTo>
                    <a:lnTo>
                      <a:pt x="794" y="966"/>
                    </a:lnTo>
                    <a:lnTo>
                      <a:pt x="746" y="984"/>
                    </a:lnTo>
                    <a:lnTo>
                      <a:pt x="698" y="1000"/>
                    </a:lnTo>
                    <a:lnTo>
                      <a:pt x="654" y="1018"/>
                    </a:lnTo>
                    <a:lnTo>
                      <a:pt x="610" y="1038"/>
                    </a:lnTo>
                    <a:lnTo>
                      <a:pt x="570" y="1056"/>
                    </a:lnTo>
                    <a:lnTo>
                      <a:pt x="530" y="1078"/>
                    </a:lnTo>
                    <a:lnTo>
                      <a:pt x="492" y="1098"/>
                    </a:lnTo>
                    <a:lnTo>
                      <a:pt x="456" y="1120"/>
                    </a:lnTo>
                    <a:lnTo>
                      <a:pt x="422" y="1142"/>
                    </a:lnTo>
                    <a:lnTo>
                      <a:pt x="390" y="1164"/>
                    </a:lnTo>
                    <a:lnTo>
                      <a:pt x="358" y="1188"/>
                    </a:lnTo>
                    <a:lnTo>
                      <a:pt x="328" y="1212"/>
                    </a:lnTo>
                    <a:lnTo>
                      <a:pt x="298" y="1238"/>
                    </a:lnTo>
                    <a:lnTo>
                      <a:pt x="270" y="1264"/>
                    </a:lnTo>
                    <a:lnTo>
                      <a:pt x="244" y="1292"/>
                    </a:lnTo>
                    <a:lnTo>
                      <a:pt x="218" y="1320"/>
                    </a:lnTo>
                    <a:lnTo>
                      <a:pt x="192" y="1348"/>
                    </a:lnTo>
                    <a:lnTo>
                      <a:pt x="168" y="1378"/>
                    </a:lnTo>
                    <a:lnTo>
                      <a:pt x="124" y="1440"/>
                    </a:lnTo>
                    <a:lnTo>
                      <a:pt x="80" y="1506"/>
                    </a:lnTo>
                    <a:lnTo>
                      <a:pt x="40" y="1576"/>
                    </a:lnTo>
                    <a:lnTo>
                      <a:pt x="0" y="165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9" name="Freeform 140"/>
              <p:cNvSpPr>
                <a:spLocks/>
              </p:cNvSpPr>
              <p:nvPr/>
            </p:nvSpPr>
            <p:spPr bwMode="auto">
              <a:xfrm>
                <a:off x="1920" y="1366"/>
                <a:ext cx="1741" cy="1734"/>
              </a:xfrm>
              <a:custGeom>
                <a:avLst/>
                <a:gdLst/>
                <a:ahLst/>
                <a:cxnLst>
                  <a:cxn ang="0">
                    <a:pos x="1740" y="0"/>
                  </a:cxn>
                  <a:cxn ang="0">
                    <a:pos x="1740" y="0"/>
                  </a:cxn>
                  <a:cxn ang="0">
                    <a:pos x="1742" y="32"/>
                  </a:cxn>
                  <a:cxn ang="0">
                    <a:pos x="1740" y="70"/>
                  </a:cxn>
                  <a:cxn ang="0">
                    <a:pos x="1738" y="118"/>
                  </a:cxn>
                  <a:cxn ang="0">
                    <a:pos x="1730" y="176"/>
                  </a:cxn>
                  <a:cxn ang="0">
                    <a:pos x="1720" y="242"/>
                  </a:cxn>
                  <a:cxn ang="0">
                    <a:pos x="1712" y="278"/>
                  </a:cxn>
                  <a:cxn ang="0">
                    <a:pos x="1702" y="314"/>
                  </a:cxn>
                  <a:cxn ang="0">
                    <a:pos x="1692" y="352"/>
                  </a:cxn>
                  <a:cxn ang="0">
                    <a:pos x="1680" y="390"/>
                  </a:cxn>
                  <a:cxn ang="0">
                    <a:pos x="1664" y="428"/>
                  </a:cxn>
                  <a:cxn ang="0">
                    <a:pos x="1648" y="468"/>
                  </a:cxn>
                  <a:cxn ang="0">
                    <a:pos x="1628" y="506"/>
                  </a:cxn>
                  <a:cxn ang="0">
                    <a:pos x="1608" y="546"/>
                  </a:cxn>
                  <a:cxn ang="0">
                    <a:pos x="1584" y="584"/>
                  </a:cxn>
                  <a:cxn ang="0">
                    <a:pos x="1556" y="622"/>
                  </a:cxn>
                  <a:cxn ang="0">
                    <a:pos x="1526" y="658"/>
                  </a:cxn>
                  <a:cxn ang="0">
                    <a:pos x="1494" y="694"/>
                  </a:cxn>
                  <a:cxn ang="0">
                    <a:pos x="1458" y="728"/>
                  </a:cxn>
                  <a:cxn ang="0">
                    <a:pos x="1420" y="762"/>
                  </a:cxn>
                  <a:cxn ang="0">
                    <a:pos x="1378" y="792"/>
                  </a:cxn>
                  <a:cxn ang="0">
                    <a:pos x="1332" y="820"/>
                  </a:cxn>
                  <a:cxn ang="0">
                    <a:pos x="1282" y="846"/>
                  </a:cxn>
                  <a:cxn ang="0">
                    <a:pos x="1230" y="870"/>
                  </a:cxn>
                  <a:cxn ang="0">
                    <a:pos x="1172" y="892"/>
                  </a:cxn>
                  <a:cxn ang="0">
                    <a:pos x="1110" y="908"/>
                  </a:cxn>
                  <a:cxn ang="0">
                    <a:pos x="1110" y="908"/>
                  </a:cxn>
                  <a:cxn ang="0">
                    <a:pos x="990" y="942"/>
                  </a:cxn>
                  <a:cxn ang="0">
                    <a:pos x="878" y="976"/>
                  </a:cxn>
                  <a:cxn ang="0">
                    <a:pos x="774" y="1014"/>
                  </a:cxn>
                  <a:cxn ang="0">
                    <a:pos x="726" y="1032"/>
                  </a:cxn>
                  <a:cxn ang="0">
                    <a:pos x="680" y="1052"/>
                  </a:cxn>
                  <a:cxn ang="0">
                    <a:pos x="636" y="1072"/>
                  </a:cxn>
                  <a:cxn ang="0">
                    <a:pos x="592" y="1092"/>
                  </a:cxn>
                  <a:cxn ang="0">
                    <a:pos x="552" y="1114"/>
                  </a:cxn>
                  <a:cxn ang="0">
                    <a:pos x="514" y="1136"/>
                  </a:cxn>
                  <a:cxn ang="0">
                    <a:pos x="476" y="1158"/>
                  </a:cxn>
                  <a:cxn ang="0">
                    <a:pos x="442" y="1182"/>
                  </a:cxn>
                  <a:cxn ang="0">
                    <a:pos x="408" y="1204"/>
                  </a:cxn>
                  <a:cxn ang="0">
                    <a:pos x="374" y="1230"/>
                  </a:cxn>
                  <a:cxn ang="0">
                    <a:pos x="344" y="1254"/>
                  </a:cxn>
                  <a:cxn ang="0">
                    <a:pos x="314" y="1280"/>
                  </a:cxn>
                  <a:cxn ang="0">
                    <a:pos x="286" y="1306"/>
                  </a:cxn>
                  <a:cxn ang="0">
                    <a:pos x="258" y="1334"/>
                  </a:cxn>
                  <a:cxn ang="0">
                    <a:pos x="232" y="1362"/>
                  </a:cxn>
                  <a:cxn ang="0">
                    <a:pos x="208" y="1392"/>
                  </a:cxn>
                  <a:cxn ang="0">
                    <a:pos x="184" y="1422"/>
                  </a:cxn>
                  <a:cxn ang="0">
                    <a:pos x="160" y="1452"/>
                  </a:cxn>
                  <a:cxn ang="0">
                    <a:pos x="116" y="1516"/>
                  </a:cxn>
                  <a:cxn ang="0">
                    <a:pos x="76" y="1584"/>
                  </a:cxn>
                  <a:cxn ang="0">
                    <a:pos x="36" y="1656"/>
                  </a:cxn>
                  <a:cxn ang="0">
                    <a:pos x="0" y="1732"/>
                  </a:cxn>
                </a:cxnLst>
                <a:rect l="0" t="0" r="r" b="b"/>
                <a:pathLst>
                  <a:path w="1742" h="1732">
                    <a:moveTo>
                      <a:pt x="1740" y="0"/>
                    </a:moveTo>
                    <a:lnTo>
                      <a:pt x="1740" y="0"/>
                    </a:lnTo>
                    <a:lnTo>
                      <a:pt x="1742" y="32"/>
                    </a:lnTo>
                    <a:lnTo>
                      <a:pt x="1740" y="70"/>
                    </a:lnTo>
                    <a:lnTo>
                      <a:pt x="1738" y="118"/>
                    </a:lnTo>
                    <a:lnTo>
                      <a:pt x="1730" y="176"/>
                    </a:lnTo>
                    <a:lnTo>
                      <a:pt x="1720" y="242"/>
                    </a:lnTo>
                    <a:lnTo>
                      <a:pt x="1712" y="278"/>
                    </a:lnTo>
                    <a:lnTo>
                      <a:pt x="1702" y="314"/>
                    </a:lnTo>
                    <a:lnTo>
                      <a:pt x="1692" y="352"/>
                    </a:lnTo>
                    <a:lnTo>
                      <a:pt x="1680" y="390"/>
                    </a:lnTo>
                    <a:lnTo>
                      <a:pt x="1664" y="428"/>
                    </a:lnTo>
                    <a:lnTo>
                      <a:pt x="1648" y="468"/>
                    </a:lnTo>
                    <a:lnTo>
                      <a:pt x="1628" y="506"/>
                    </a:lnTo>
                    <a:lnTo>
                      <a:pt x="1608" y="546"/>
                    </a:lnTo>
                    <a:lnTo>
                      <a:pt x="1584" y="584"/>
                    </a:lnTo>
                    <a:lnTo>
                      <a:pt x="1556" y="622"/>
                    </a:lnTo>
                    <a:lnTo>
                      <a:pt x="1526" y="658"/>
                    </a:lnTo>
                    <a:lnTo>
                      <a:pt x="1494" y="694"/>
                    </a:lnTo>
                    <a:lnTo>
                      <a:pt x="1458" y="728"/>
                    </a:lnTo>
                    <a:lnTo>
                      <a:pt x="1420" y="762"/>
                    </a:lnTo>
                    <a:lnTo>
                      <a:pt x="1378" y="792"/>
                    </a:lnTo>
                    <a:lnTo>
                      <a:pt x="1332" y="820"/>
                    </a:lnTo>
                    <a:lnTo>
                      <a:pt x="1282" y="846"/>
                    </a:lnTo>
                    <a:lnTo>
                      <a:pt x="1230" y="870"/>
                    </a:lnTo>
                    <a:lnTo>
                      <a:pt x="1172" y="892"/>
                    </a:lnTo>
                    <a:lnTo>
                      <a:pt x="1110" y="908"/>
                    </a:lnTo>
                    <a:lnTo>
                      <a:pt x="1110" y="908"/>
                    </a:lnTo>
                    <a:lnTo>
                      <a:pt x="990" y="942"/>
                    </a:lnTo>
                    <a:lnTo>
                      <a:pt x="878" y="976"/>
                    </a:lnTo>
                    <a:lnTo>
                      <a:pt x="774" y="1014"/>
                    </a:lnTo>
                    <a:lnTo>
                      <a:pt x="726" y="1032"/>
                    </a:lnTo>
                    <a:lnTo>
                      <a:pt x="680" y="1052"/>
                    </a:lnTo>
                    <a:lnTo>
                      <a:pt x="636" y="1072"/>
                    </a:lnTo>
                    <a:lnTo>
                      <a:pt x="592" y="1092"/>
                    </a:lnTo>
                    <a:lnTo>
                      <a:pt x="552" y="1114"/>
                    </a:lnTo>
                    <a:lnTo>
                      <a:pt x="514" y="1136"/>
                    </a:lnTo>
                    <a:lnTo>
                      <a:pt x="476" y="1158"/>
                    </a:lnTo>
                    <a:lnTo>
                      <a:pt x="442" y="1182"/>
                    </a:lnTo>
                    <a:lnTo>
                      <a:pt x="408" y="1204"/>
                    </a:lnTo>
                    <a:lnTo>
                      <a:pt x="374" y="1230"/>
                    </a:lnTo>
                    <a:lnTo>
                      <a:pt x="344" y="1254"/>
                    </a:lnTo>
                    <a:lnTo>
                      <a:pt x="314" y="1280"/>
                    </a:lnTo>
                    <a:lnTo>
                      <a:pt x="286" y="1306"/>
                    </a:lnTo>
                    <a:lnTo>
                      <a:pt x="258" y="1334"/>
                    </a:lnTo>
                    <a:lnTo>
                      <a:pt x="232" y="1362"/>
                    </a:lnTo>
                    <a:lnTo>
                      <a:pt x="208" y="1392"/>
                    </a:lnTo>
                    <a:lnTo>
                      <a:pt x="184" y="1422"/>
                    </a:lnTo>
                    <a:lnTo>
                      <a:pt x="160" y="1452"/>
                    </a:lnTo>
                    <a:lnTo>
                      <a:pt x="116" y="1516"/>
                    </a:lnTo>
                    <a:lnTo>
                      <a:pt x="76" y="1584"/>
                    </a:lnTo>
                    <a:lnTo>
                      <a:pt x="36" y="1656"/>
                    </a:lnTo>
                    <a:lnTo>
                      <a:pt x="0" y="17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0" name="Freeform 141"/>
              <p:cNvSpPr>
                <a:spLocks/>
              </p:cNvSpPr>
              <p:nvPr/>
            </p:nvSpPr>
            <p:spPr bwMode="auto">
              <a:xfrm>
                <a:off x="1962" y="1329"/>
                <a:ext cx="1695" cy="1810"/>
              </a:xfrm>
              <a:custGeom>
                <a:avLst/>
                <a:gdLst/>
                <a:ahLst/>
                <a:cxnLst>
                  <a:cxn ang="0">
                    <a:pos x="1692" y="0"/>
                  </a:cxn>
                  <a:cxn ang="0">
                    <a:pos x="1692" y="0"/>
                  </a:cxn>
                  <a:cxn ang="0">
                    <a:pos x="1694" y="32"/>
                  </a:cxn>
                  <a:cxn ang="0">
                    <a:pos x="1694" y="68"/>
                  </a:cxn>
                  <a:cxn ang="0">
                    <a:pos x="1692" y="118"/>
                  </a:cxn>
                  <a:cxn ang="0">
                    <a:pos x="1688" y="176"/>
                  </a:cxn>
                  <a:cxn ang="0">
                    <a:pos x="1678" y="244"/>
                  </a:cxn>
                  <a:cxn ang="0">
                    <a:pos x="1672" y="280"/>
                  </a:cxn>
                  <a:cxn ang="0">
                    <a:pos x="1664" y="316"/>
                  </a:cxn>
                  <a:cxn ang="0">
                    <a:pos x="1654" y="354"/>
                  </a:cxn>
                  <a:cxn ang="0">
                    <a:pos x="1642" y="394"/>
                  </a:cxn>
                  <a:cxn ang="0">
                    <a:pos x="1630" y="434"/>
                  </a:cxn>
                  <a:cxn ang="0">
                    <a:pos x="1614" y="474"/>
                  </a:cxn>
                  <a:cxn ang="0">
                    <a:pos x="1596" y="514"/>
                  </a:cxn>
                  <a:cxn ang="0">
                    <a:pos x="1576" y="554"/>
                  </a:cxn>
                  <a:cxn ang="0">
                    <a:pos x="1552" y="592"/>
                  </a:cxn>
                  <a:cxn ang="0">
                    <a:pos x="1526" y="632"/>
                  </a:cxn>
                  <a:cxn ang="0">
                    <a:pos x="1498" y="670"/>
                  </a:cxn>
                  <a:cxn ang="0">
                    <a:pos x="1466" y="706"/>
                  </a:cxn>
                  <a:cxn ang="0">
                    <a:pos x="1432" y="742"/>
                  </a:cxn>
                  <a:cxn ang="0">
                    <a:pos x="1394" y="778"/>
                  </a:cxn>
                  <a:cxn ang="0">
                    <a:pos x="1352" y="810"/>
                  </a:cxn>
                  <a:cxn ang="0">
                    <a:pos x="1308" y="840"/>
                  </a:cxn>
                  <a:cxn ang="0">
                    <a:pos x="1260" y="868"/>
                  </a:cxn>
                  <a:cxn ang="0">
                    <a:pos x="1206" y="894"/>
                  </a:cxn>
                  <a:cxn ang="0">
                    <a:pos x="1150" y="918"/>
                  </a:cxn>
                  <a:cxn ang="0">
                    <a:pos x="1088" y="938"/>
                  </a:cxn>
                  <a:cxn ang="0">
                    <a:pos x="1088" y="938"/>
                  </a:cxn>
                  <a:cxn ang="0">
                    <a:pos x="968" y="976"/>
                  </a:cxn>
                  <a:cxn ang="0">
                    <a:pos x="856" y="1016"/>
                  </a:cxn>
                  <a:cxn ang="0">
                    <a:pos x="754" y="1056"/>
                  </a:cxn>
                  <a:cxn ang="0">
                    <a:pos x="706" y="1078"/>
                  </a:cxn>
                  <a:cxn ang="0">
                    <a:pos x="660" y="1100"/>
                  </a:cxn>
                  <a:cxn ang="0">
                    <a:pos x="618" y="1122"/>
                  </a:cxn>
                  <a:cxn ang="0">
                    <a:pos x="576" y="1144"/>
                  </a:cxn>
                  <a:cxn ang="0">
                    <a:pos x="536" y="1166"/>
                  </a:cxn>
                  <a:cxn ang="0">
                    <a:pos x="498" y="1190"/>
                  </a:cxn>
                  <a:cxn ang="0">
                    <a:pos x="460" y="1214"/>
                  </a:cxn>
                  <a:cxn ang="0">
                    <a:pos x="426" y="1238"/>
                  </a:cxn>
                  <a:cxn ang="0">
                    <a:pos x="392" y="1264"/>
                  </a:cxn>
                  <a:cxn ang="0">
                    <a:pos x="360" y="1290"/>
                  </a:cxn>
                  <a:cxn ang="0">
                    <a:pos x="330" y="1316"/>
                  </a:cxn>
                  <a:cxn ang="0">
                    <a:pos x="302" y="1344"/>
                  </a:cxn>
                  <a:cxn ang="0">
                    <a:pos x="274" y="1372"/>
                  </a:cxn>
                  <a:cxn ang="0">
                    <a:pos x="248" y="1400"/>
                  </a:cxn>
                  <a:cxn ang="0">
                    <a:pos x="222" y="1430"/>
                  </a:cxn>
                  <a:cxn ang="0">
                    <a:pos x="198" y="1460"/>
                  </a:cxn>
                  <a:cxn ang="0">
                    <a:pos x="174" y="1490"/>
                  </a:cxn>
                  <a:cxn ang="0">
                    <a:pos x="152" y="1522"/>
                  </a:cxn>
                  <a:cxn ang="0">
                    <a:pos x="110" y="1590"/>
                  </a:cxn>
                  <a:cxn ang="0">
                    <a:pos x="72" y="1660"/>
                  </a:cxn>
                  <a:cxn ang="0">
                    <a:pos x="36" y="1734"/>
                  </a:cxn>
                  <a:cxn ang="0">
                    <a:pos x="0" y="1810"/>
                  </a:cxn>
                </a:cxnLst>
                <a:rect l="0" t="0" r="r" b="b"/>
                <a:pathLst>
                  <a:path w="1694" h="1810">
                    <a:moveTo>
                      <a:pt x="1692" y="0"/>
                    </a:moveTo>
                    <a:lnTo>
                      <a:pt x="1692" y="0"/>
                    </a:lnTo>
                    <a:lnTo>
                      <a:pt x="1694" y="32"/>
                    </a:lnTo>
                    <a:lnTo>
                      <a:pt x="1694" y="68"/>
                    </a:lnTo>
                    <a:lnTo>
                      <a:pt x="1692" y="118"/>
                    </a:lnTo>
                    <a:lnTo>
                      <a:pt x="1688" y="176"/>
                    </a:lnTo>
                    <a:lnTo>
                      <a:pt x="1678" y="244"/>
                    </a:lnTo>
                    <a:lnTo>
                      <a:pt x="1672" y="280"/>
                    </a:lnTo>
                    <a:lnTo>
                      <a:pt x="1664" y="316"/>
                    </a:lnTo>
                    <a:lnTo>
                      <a:pt x="1654" y="354"/>
                    </a:lnTo>
                    <a:lnTo>
                      <a:pt x="1642" y="394"/>
                    </a:lnTo>
                    <a:lnTo>
                      <a:pt x="1630" y="434"/>
                    </a:lnTo>
                    <a:lnTo>
                      <a:pt x="1614" y="474"/>
                    </a:lnTo>
                    <a:lnTo>
                      <a:pt x="1596" y="514"/>
                    </a:lnTo>
                    <a:lnTo>
                      <a:pt x="1576" y="554"/>
                    </a:lnTo>
                    <a:lnTo>
                      <a:pt x="1552" y="592"/>
                    </a:lnTo>
                    <a:lnTo>
                      <a:pt x="1526" y="632"/>
                    </a:lnTo>
                    <a:lnTo>
                      <a:pt x="1498" y="670"/>
                    </a:lnTo>
                    <a:lnTo>
                      <a:pt x="1466" y="706"/>
                    </a:lnTo>
                    <a:lnTo>
                      <a:pt x="1432" y="742"/>
                    </a:lnTo>
                    <a:lnTo>
                      <a:pt x="1394" y="778"/>
                    </a:lnTo>
                    <a:lnTo>
                      <a:pt x="1352" y="810"/>
                    </a:lnTo>
                    <a:lnTo>
                      <a:pt x="1308" y="840"/>
                    </a:lnTo>
                    <a:lnTo>
                      <a:pt x="1260" y="868"/>
                    </a:lnTo>
                    <a:lnTo>
                      <a:pt x="1206" y="894"/>
                    </a:lnTo>
                    <a:lnTo>
                      <a:pt x="1150" y="918"/>
                    </a:lnTo>
                    <a:lnTo>
                      <a:pt x="1088" y="938"/>
                    </a:lnTo>
                    <a:lnTo>
                      <a:pt x="1088" y="938"/>
                    </a:lnTo>
                    <a:lnTo>
                      <a:pt x="968" y="976"/>
                    </a:lnTo>
                    <a:lnTo>
                      <a:pt x="856" y="1016"/>
                    </a:lnTo>
                    <a:lnTo>
                      <a:pt x="754" y="1056"/>
                    </a:lnTo>
                    <a:lnTo>
                      <a:pt x="706" y="1078"/>
                    </a:lnTo>
                    <a:lnTo>
                      <a:pt x="660" y="1100"/>
                    </a:lnTo>
                    <a:lnTo>
                      <a:pt x="618" y="1122"/>
                    </a:lnTo>
                    <a:lnTo>
                      <a:pt x="576" y="1144"/>
                    </a:lnTo>
                    <a:lnTo>
                      <a:pt x="536" y="1166"/>
                    </a:lnTo>
                    <a:lnTo>
                      <a:pt x="498" y="1190"/>
                    </a:lnTo>
                    <a:lnTo>
                      <a:pt x="460" y="1214"/>
                    </a:lnTo>
                    <a:lnTo>
                      <a:pt x="426" y="1238"/>
                    </a:lnTo>
                    <a:lnTo>
                      <a:pt x="392" y="1264"/>
                    </a:lnTo>
                    <a:lnTo>
                      <a:pt x="360" y="1290"/>
                    </a:lnTo>
                    <a:lnTo>
                      <a:pt x="330" y="1316"/>
                    </a:lnTo>
                    <a:lnTo>
                      <a:pt x="302" y="1344"/>
                    </a:lnTo>
                    <a:lnTo>
                      <a:pt x="274" y="1372"/>
                    </a:lnTo>
                    <a:lnTo>
                      <a:pt x="248" y="1400"/>
                    </a:lnTo>
                    <a:lnTo>
                      <a:pt x="222" y="1430"/>
                    </a:lnTo>
                    <a:lnTo>
                      <a:pt x="198" y="1460"/>
                    </a:lnTo>
                    <a:lnTo>
                      <a:pt x="174" y="1490"/>
                    </a:lnTo>
                    <a:lnTo>
                      <a:pt x="152" y="1522"/>
                    </a:lnTo>
                    <a:lnTo>
                      <a:pt x="110" y="1590"/>
                    </a:lnTo>
                    <a:lnTo>
                      <a:pt x="72" y="1660"/>
                    </a:lnTo>
                    <a:lnTo>
                      <a:pt x="36" y="1734"/>
                    </a:lnTo>
                    <a:lnTo>
                      <a:pt x="0" y="18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1" name="Freeform 142"/>
              <p:cNvSpPr>
                <a:spLocks/>
              </p:cNvSpPr>
              <p:nvPr/>
            </p:nvSpPr>
            <p:spPr bwMode="auto">
              <a:xfrm>
                <a:off x="2001" y="1286"/>
                <a:ext cx="1644" cy="1891"/>
              </a:xfrm>
              <a:custGeom>
                <a:avLst/>
                <a:gdLst/>
                <a:ahLst/>
                <a:cxnLst>
                  <a:cxn ang="0">
                    <a:pos x="1640" y="0"/>
                  </a:cxn>
                  <a:cxn ang="0">
                    <a:pos x="1640" y="0"/>
                  </a:cxn>
                  <a:cxn ang="0">
                    <a:pos x="1644" y="34"/>
                  </a:cxn>
                  <a:cxn ang="0">
                    <a:pos x="1644" y="70"/>
                  </a:cxn>
                  <a:cxn ang="0">
                    <a:pos x="1644" y="120"/>
                  </a:cxn>
                  <a:cxn ang="0">
                    <a:pos x="1642" y="180"/>
                  </a:cxn>
                  <a:cxn ang="0">
                    <a:pos x="1634" y="248"/>
                  </a:cxn>
                  <a:cxn ang="0">
                    <a:pos x="1628" y="284"/>
                  </a:cxn>
                  <a:cxn ang="0">
                    <a:pos x="1622" y="322"/>
                  </a:cxn>
                  <a:cxn ang="0">
                    <a:pos x="1614" y="360"/>
                  </a:cxn>
                  <a:cxn ang="0">
                    <a:pos x="1602" y="400"/>
                  </a:cxn>
                  <a:cxn ang="0">
                    <a:pos x="1590" y="440"/>
                  </a:cxn>
                  <a:cxn ang="0">
                    <a:pos x="1576" y="480"/>
                  </a:cxn>
                  <a:cxn ang="0">
                    <a:pos x="1560" y="522"/>
                  </a:cxn>
                  <a:cxn ang="0">
                    <a:pos x="1540" y="562"/>
                  </a:cxn>
                  <a:cxn ang="0">
                    <a:pos x="1518" y="604"/>
                  </a:cxn>
                  <a:cxn ang="0">
                    <a:pos x="1494" y="644"/>
                  </a:cxn>
                  <a:cxn ang="0">
                    <a:pos x="1466" y="684"/>
                  </a:cxn>
                  <a:cxn ang="0">
                    <a:pos x="1436" y="722"/>
                  </a:cxn>
                  <a:cxn ang="0">
                    <a:pos x="1402" y="760"/>
                  </a:cxn>
                  <a:cxn ang="0">
                    <a:pos x="1366" y="796"/>
                  </a:cxn>
                  <a:cxn ang="0">
                    <a:pos x="1326" y="830"/>
                  </a:cxn>
                  <a:cxn ang="0">
                    <a:pos x="1282" y="862"/>
                  </a:cxn>
                  <a:cxn ang="0">
                    <a:pos x="1234" y="892"/>
                  </a:cxn>
                  <a:cxn ang="0">
                    <a:pos x="1182" y="922"/>
                  </a:cxn>
                  <a:cxn ang="0">
                    <a:pos x="1126" y="946"/>
                  </a:cxn>
                  <a:cxn ang="0">
                    <a:pos x="1064" y="970"/>
                  </a:cxn>
                  <a:cxn ang="0">
                    <a:pos x="1064" y="970"/>
                  </a:cxn>
                  <a:cxn ang="0">
                    <a:pos x="944" y="1012"/>
                  </a:cxn>
                  <a:cxn ang="0">
                    <a:pos x="834" y="1056"/>
                  </a:cxn>
                  <a:cxn ang="0">
                    <a:pos x="734" y="1102"/>
                  </a:cxn>
                  <a:cxn ang="0">
                    <a:pos x="686" y="1126"/>
                  </a:cxn>
                  <a:cxn ang="0">
                    <a:pos x="640" y="1148"/>
                  </a:cxn>
                  <a:cxn ang="0">
                    <a:pos x="598" y="1172"/>
                  </a:cxn>
                  <a:cxn ang="0">
                    <a:pos x="556" y="1196"/>
                  </a:cxn>
                  <a:cxn ang="0">
                    <a:pos x="516" y="1222"/>
                  </a:cxn>
                  <a:cxn ang="0">
                    <a:pos x="480" y="1246"/>
                  </a:cxn>
                  <a:cxn ang="0">
                    <a:pos x="444" y="1272"/>
                  </a:cxn>
                  <a:cxn ang="0">
                    <a:pos x="410" y="1298"/>
                  </a:cxn>
                  <a:cxn ang="0">
                    <a:pos x="376" y="1326"/>
                  </a:cxn>
                  <a:cxn ang="0">
                    <a:pos x="346" y="1352"/>
                  </a:cxn>
                  <a:cxn ang="0">
                    <a:pos x="316" y="1380"/>
                  </a:cxn>
                  <a:cxn ang="0">
                    <a:pos x="288" y="1408"/>
                  </a:cxn>
                  <a:cxn ang="0">
                    <a:pos x="260" y="1438"/>
                  </a:cxn>
                  <a:cxn ang="0">
                    <a:pos x="236" y="1468"/>
                  </a:cxn>
                  <a:cxn ang="0">
                    <a:pos x="210" y="1498"/>
                  </a:cxn>
                  <a:cxn ang="0">
                    <a:pos x="188" y="1530"/>
                  </a:cxn>
                  <a:cxn ang="0">
                    <a:pos x="166" y="1562"/>
                  </a:cxn>
                  <a:cxn ang="0">
                    <a:pos x="144" y="1596"/>
                  </a:cxn>
                  <a:cxn ang="0">
                    <a:pos x="104" y="1664"/>
                  </a:cxn>
                  <a:cxn ang="0">
                    <a:pos x="68" y="1736"/>
                  </a:cxn>
                  <a:cxn ang="0">
                    <a:pos x="32" y="1812"/>
                  </a:cxn>
                  <a:cxn ang="0">
                    <a:pos x="0" y="1892"/>
                  </a:cxn>
                </a:cxnLst>
                <a:rect l="0" t="0" r="r" b="b"/>
                <a:pathLst>
                  <a:path w="1644" h="1892">
                    <a:moveTo>
                      <a:pt x="1640" y="0"/>
                    </a:moveTo>
                    <a:lnTo>
                      <a:pt x="1640" y="0"/>
                    </a:lnTo>
                    <a:lnTo>
                      <a:pt x="1644" y="34"/>
                    </a:lnTo>
                    <a:lnTo>
                      <a:pt x="1644" y="70"/>
                    </a:lnTo>
                    <a:lnTo>
                      <a:pt x="1644" y="120"/>
                    </a:lnTo>
                    <a:lnTo>
                      <a:pt x="1642" y="180"/>
                    </a:lnTo>
                    <a:lnTo>
                      <a:pt x="1634" y="248"/>
                    </a:lnTo>
                    <a:lnTo>
                      <a:pt x="1628" y="284"/>
                    </a:lnTo>
                    <a:lnTo>
                      <a:pt x="1622" y="322"/>
                    </a:lnTo>
                    <a:lnTo>
                      <a:pt x="1614" y="360"/>
                    </a:lnTo>
                    <a:lnTo>
                      <a:pt x="1602" y="400"/>
                    </a:lnTo>
                    <a:lnTo>
                      <a:pt x="1590" y="440"/>
                    </a:lnTo>
                    <a:lnTo>
                      <a:pt x="1576" y="480"/>
                    </a:lnTo>
                    <a:lnTo>
                      <a:pt x="1560" y="522"/>
                    </a:lnTo>
                    <a:lnTo>
                      <a:pt x="1540" y="562"/>
                    </a:lnTo>
                    <a:lnTo>
                      <a:pt x="1518" y="604"/>
                    </a:lnTo>
                    <a:lnTo>
                      <a:pt x="1494" y="644"/>
                    </a:lnTo>
                    <a:lnTo>
                      <a:pt x="1466" y="684"/>
                    </a:lnTo>
                    <a:lnTo>
                      <a:pt x="1436" y="722"/>
                    </a:lnTo>
                    <a:lnTo>
                      <a:pt x="1402" y="760"/>
                    </a:lnTo>
                    <a:lnTo>
                      <a:pt x="1366" y="796"/>
                    </a:lnTo>
                    <a:lnTo>
                      <a:pt x="1326" y="830"/>
                    </a:lnTo>
                    <a:lnTo>
                      <a:pt x="1282" y="862"/>
                    </a:lnTo>
                    <a:lnTo>
                      <a:pt x="1234" y="892"/>
                    </a:lnTo>
                    <a:lnTo>
                      <a:pt x="1182" y="922"/>
                    </a:lnTo>
                    <a:lnTo>
                      <a:pt x="1126" y="946"/>
                    </a:lnTo>
                    <a:lnTo>
                      <a:pt x="1064" y="970"/>
                    </a:lnTo>
                    <a:lnTo>
                      <a:pt x="1064" y="970"/>
                    </a:lnTo>
                    <a:lnTo>
                      <a:pt x="944" y="1012"/>
                    </a:lnTo>
                    <a:lnTo>
                      <a:pt x="834" y="1056"/>
                    </a:lnTo>
                    <a:lnTo>
                      <a:pt x="734" y="1102"/>
                    </a:lnTo>
                    <a:lnTo>
                      <a:pt x="686" y="1126"/>
                    </a:lnTo>
                    <a:lnTo>
                      <a:pt x="640" y="1148"/>
                    </a:lnTo>
                    <a:lnTo>
                      <a:pt x="598" y="1172"/>
                    </a:lnTo>
                    <a:lnTo>
                      <a:pt x="556" y="1196"/>
                    </a:lnTo>
                    <a:lnTo>
                      <a:pt x="516" y="1222"/>
                    </a:lnTo>
                    <a:lnTo>
                      <a:pt x="480" y="1246"/>
                    </a:lnTo>
                    <a:lnTo>
                      <a:pt x="444" y="1272"/>
                    </a:lnTo>
                    <a:lnTo>
                      <a:pt x="410" y="1298"/>
                    </a:lnTo>
                    <a:lnTo>
                      <a:pt x="376" y="1326"/>
                    </a:lnTo>
                    <a:lnTo>
                      <a:pt x="346" y="1352"/>
                    </a:lnTo>
                    <a:lnTo>
                      <a:pt x="316" y="1380"/>
                    </a:lnTo>
                    <a:lnTo>
                      <a:pt x="288" y="1408"/>
                    </a:lnTo>
                    <a:lnTo>
                      <a:pt x="260" y="1438"/>
                    </a:lnTo>
                    <a:lnTo>
                      <a:pt x="236" y="1468"/>
                    </a:lnTo>
                    <a:lnTo>
                      <a:pt x="210" y="1498"/>
                    </a:lnTo>
                    <a:lnTo>
                      <a:pt x="188" y="1530"/>
                    </a:lnTo>
                    <a:lnTo>
                      <a:pt x="166" y="1562"/>
                    </a:lnTo>
                    <a:lnTo>
                      <a:pt x="144" y="1596"/>
                    </a:lnTo>
                    <a:lnTo>
                      <a:pt x="104" y="1664"/>
                    </a:lnTo>
                    <a:lnTo>
                      <a:pt x="68" y="1736"/>
                    </a:lnTo>
                    <a:lnTo>
                      <a:pt x="32" y="1812"/>
                    </a:lnTo>
                    <a:lnTo>
                      <a:pt x="0" y="18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2" name="Freeform 143"/>
              <p:cNvSpPr>
                <a:spLocks/>
              </p:cNvSpPr>
              <p:nvPr/>
            </p:nvSpPr>
            <p:spPr bwMode="auto">
              <a:xfrm>
                <a:off x="2051" y="1247"/>
                <a:ext cx="1594" cy="1967"/>
              </a:xfrm>
              <a:custGeom>
                <a:avLst/>
                <a:gdLst/>
                <a:ahLst/>
                <a:cxnLst>
                  <a:cxn ang="0">
                    <a:pos x="1586" y="0"/>
                  </a:cxn>
                  <a:cxn ang="0">
                    <a:pos x="1586" y="0"/>
                  </a:cxn>
                  <a:cxn ang="0">
                    <a:pos x="1590" y="32"/>
                  </a:cxn>
                  <a:cxn ang="0">
                    <a:pos x="1592" y="70"/>
                  </a:cxn>
                  <a:cxn ang="0">
                    <a:pos x="1594" y="120"/>
                  </a:cxn>
                  <a:cxn ang="0">
                    <a:pos x="1592" y="178"/>
                  </a:cxn>
                  <a:cxn ang="0">
                    <a:pos x="1586" y="248"/>
                  </a:cxn>
                  <a:cxn ang="0">
                    <a:pos x="1582" y="284"/>
                  </a:cxn>
                  <a:cxn ang="0">
                    <a:pos x="1576" y="322"/>
                  </a:cxn>
                  <a:cxn ang="0">
                    <a:pos x="1570" y="362"/>
                  </a:cxn>
                  <a:cxn ang="0">
                    <a:pos x="1560" y="402"/>
                  </a:cxn>
                  <a:cxn ang="0">
                    <a:pos x="1548" y="444"/>
                  </a:cxn>
                  <a:cxn ang="0">
                    <a:pos x="1536" y="484"/>
                  </a:cxn>
                  <a:cxn ang="0">
                    <a:pos x="1520" y="526"/>
                  </a:cxn>
                  <a:cxn ang="0">
                    <a:pos x="1502" y="568"/>
                  </a:cxn>
                  <a:cxn ang="0">
                    <a:pos x="1482" y="610"/>
                  </a:cxn>
                  <a:cxn ang="0">
                    <a:pos x="1458" y="652"/>
                  </a:cxn>
                  <a:cxn ang="0">
                    <a:pos x="1432" y="692"/>
                  </a:cxn>
                  <a:cxn ang="0">
                    <a:pos x="1402" y="732"/>
                  </a:cxn>
                  <a:cxn ang="0">
                    <a:pos x="1370" y="772"/>
                  </a:cxn>
                  <a:cxn ang="0">
                    <a:pos x="1334" y="810"/>
                  </a:cxn>
                  <a:cxn ang="0">
                    <a:pos x="1294" y="846"/>
                  </a:cxn>
                  <a:cxn ang="0">
                    <a:pos x="1252" y="880"/>
                  </a:cxn>
                  <a:cxn ang="0">
                    <a:pos x="1204" y="914"/>
                  </a:cxn>
                  <a:cxn ang="0">
                    <a:pos x="1154" y="944"/>
                  </a:cxn>
                  <a:cxn ang="0">
                    <a:pos x="1098" y="972"/>
                  </a:cxn>
                  <a:cxn ang="0">
                    <a:pos x="1038" y="998"/>
                  </a:cxn>
                  <a:cxn ang="0">
                    <a:pos x="1038" y="998"/>
                  </a:cxn>
                  <a:cxn ang="0">
                    <a:pos x="918" y="1046"/>
                  </a:cxn>
                  <a:cxn ang="0">
                    <a:pos x="810" y="1094"/>
                  </a:cxn>
                  <a:cxn ang="0">
                    <a:pos x="710" y="1144"/>
                  </a:cxn>
                  <a:cxn ang="0">
                    <a:pos x="662" y="1168"/>
                  </a:cxn>
                  <a:cxn ang="0">
                    <a:pos x="618" y="1194"/>
                  </a:cxn>
                  <a:cxn ang="0">
                    <a:pos x="576" y="1220"/>
                  </a:cxn>
                  <a:cxn ang="0">
                    <a:pos x="536" y="1246"/>
                  </a:cxn>
                  <a:cxn ang="0">
                    <a:pos x="496" y="1272"/>
                  </a:cxn>
                  <a:cxn ang="0">
                    <a:pos x="460" y="1298"/>
                  </a:cxn>
                  <a:cxn ang="0">
                    <a:pos x="424" y="1326"/>
                  </a:cxn>
                  <a:cxn ang="0">
                    <a:pos x="390" y="1354"/>
                  </a:cxn>
                  <a:cxn ang="0">
                    <a:pos x="360" y="1382"/>
                  </a:cxn>
                  <a:cxn ang="0">
                    <a:pos x="328" y="1410"/>
                  </a:cxn>
                  <a:cxn ang="0">
                    <a:pos x="300" y="1440"/>
                  </a:cxn>
                  <a:cxn ang="0">
                    <a:pos x="272" y="1470"/>
                  </a:cxn>
                  <a:cxn ang="0">
                    <a:pos x="246" y="1500"/>
                  </a:cxn>
                  <a:cxn ang="0">
                    <a:pos x="222" y="1532"/>
                  </a:cxn>
                  <a:cxn ang="0">
                    <a:pos x="198" y="1564"/>
                  </a:cxn>
                  <a:cxn ang="0">
                    <a:pos x="176" y="1596"/>
                  </a:cxn>
                  <a:cxn ang="0">
                    <a:pos x="154" y="1628"/>
                  </a:cxn>
                  <a:cxn ang="0">
                    <a:pos x="134" y="1662"/>
                  </a:cxn>
                  <a:cxn ang="0">
                    <a:pos x="96" y="1734"/>
                  </a:cxn>
                  <a:cxn ang="0">
                    <a:pos x="62" y="1808"/>
                  </a:cxn>
                  <a:cxn ang="0">
                    <a:pos x="30" y="1886"/>
                  </a:cxn>
                  <a:cxn ang="0">
                    <a:pos x="0" y="1966"/>
                  </a:cxn>
                </a:cxnLst>
                <a:rect l="0" t="0" r="r" b="b"/>
                <a:pathLst>
                  <a:path w="1594" h="1966">
                    <a:moveTo>
                      <a:pt x="1586" y="0"/>
                    </a:moveTo>
                    <a:lnTo>
                      <a:pt x="1586" y="0"/>
                    </a:lnTo>
                    <a:lnTo>
                      <a:pt x="1590" y="32"/>
                    </a:lnTo>
                    <a:lnTo>
                      <a:pt x="1592" y="70"/>
                    </a:lnTo>
                    <a:lnTo>
                      <a:pt x="1594" y="120"/>
                    </a:lnTo>
                    <a:lnTo>
                      <a:pt x="1592" y="178"/>
                    </a:lnTo>
                    <a:lnTo>
                      <a:pt x="1586" y="248"/>
                    </a:lnTo>
                    <a:lnTo>
                      <a:pt x="1582" y="284"/>
                    </a:lnTo>
                    <a:lnTo>
                      <a:pt x="1576" y="322"/>
                    </a:lnTo>
                    <a:lnTo>
                      <a:pt x="1570" y="362"/>
                    </a:lnTo>
                    <a:lnTo>
                      <a:pt x="1560" y="402"/>
                    </a:lnTo>
                    <a:lnTo>
                      <a:pt x="1548" y="444"/>
                    </a:lnTo>
                    <a:lnTo>
                      <a:pt x="1536" y="484"/>
                    </a:lnTo>
                    <a:lnTo>
                      <a:pt x="1520" y="526"/>
                    </a:lnTo>
                    <a:lnTo>
                      <a:pt x="1502" y="568"/>
                    </a:lnTo>
                    <a:lnTo>
                      <a:pt x="1482" y="610"/>
                    </a:lnTo>
                    <a:lnTo>
                      <a:pt x="1458" y="652"/>
                    </a:lnTo>
                    <a:lnTo>
                      <a:pt x="1432" y="692"/>
                    </a:lnTo>
                    <a:lnTo>
                      <a:pt x="1402" y="732"/>
                    </a:lnTo>
                    <a:lnTo>
                      <a:pt x="1370" y="772"/>
                    </a:lnTo>
                    <a:lnTo>
                      <a:pt x="1334" y="810"/>
                    </a:lnTo>
                    <a:lnTo>
                      <a:pt x="1294" y="846"/>
                    </a:lnTo>
                    <a:lnTo>
                      <a:pt x="1252" y="880"/>
                    </a:lnTo>
                    <a:lnTo>
                      <a:pt x="1204" y="914"/>
                    </a:lnTo>
                    <a:lnTo>
                      <a:pt x="1154" y="944"/>
                    </a:lnTo>
                    <a:lnTo>
                      <a:pt x="1098" y="972"/>
                    </a:lnTo>
                    <a:lnTo>
                      <a:pt x="1038" y="998"/>
                    </a:lnTo>
                    <a:lnTo>
                      <a:pt x="1038" y="998"/>
                    </a:lnTo>
                    <a:lnTo>
                      <a:pt x="918" y="1046"/>
                    </a:lnTo>
                    <a:lnTo>
                      <a:pt x="810" y="1094"/>
                    </a:lnTo>
                    <a:lnTo>
                      <a:pt x="710" y="1144"/>
                    </a:lnTo>
                    <a:lnTo>
                      <a:pt x="662" y="1168"/>
                    </a:lnTo>
                    <a:lnTo>
                      <a:pt x="618" y="1194"/>
                    </a:lnTo>
                    <a:lnTo>
                      <a:pt x="576" y="1220"/>
                    </a:lnTo>
                    <a:lnTo>
                      <a:pt x="536" y="1246"/>
                    </a:lnTo>
                    <a:lnTo>
                      <a:pt x="496" y="1272"/>
                    </a:lnTo>
                    <a:lnTo>
                      <a:pt x="460" y="1298"/>
                    </a:lnTo>
                    <a:lnTo>
                      <a:pt x="424" y="1326"/>
                    </a:lnTo>
                    <a:lnTo>
                      <a:pt x="390" y="1354"/>
                    </a:lnTo>
                    <a:lnTo>
                      <a:pt x="360" y="1382"/>
                    </a:lnTo>
                    <a:lnTo>
                      <a:pt x="328" y="1410"/>
                    </a:lnTo>
                    <a:lnTo>
                      <a:pt x="300" y="1440"/>
                    </a:lnTo>
                    <a:lnTo>
                      <a:pt x="272" y="1470"/>
                    </a:lnTo>
                    <a:lnTo>
                      <a:pt x="246" y="1500"/>
                    </a:lnTo>
                    <a:lnTo>
                      <a:pt x="222" y="1532"/>
                    </a:lnTo>
                    <a:lnTo>
                      <a:pt x="198" y="1564"/>
                    </a:lnTo>
                    <a:lnTo>
                      <a:pt x="176" y="1596"/>
                    </a:lnTo>
                    <a:lnTo>
                      <a:pt x="154" y="1628"/>
                    </a:lnTo>
                    <a:lnTo>
                      <a:pt x="134" y="1662"/>
                    </a:lnTo>
                    <a:lnTo>
                      <a:pt x="96" y="1734"/>
                    </a:lnTo>
                    <a:lnTo>
                      <a:pt x="62" y="1808"/>
                    </a:lnTo>
                    <a:lnTo>
                      <a:pt x="30" y="1886"/>
                    </a:lnTo>
                    <a:lnTo>
                      <a:pt x="0" y="196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3" name="Freeform 144"/>
              <p:cNvSpPr>
                <a:spLocks/>
              </p:cNvSpPr>
              <p:nvPr/>
            </p:nvSpPr>
            <p:spPr bwMode="auto">
              <a:xfrm>
                <a:off x="2098" y="1210"/>
                <a:ext cx="1540" cy="2046"/>
              </a:xfrm>
              <a:custGeom>
                <a:avLst/>
                <a:gdLst/>
                <a:ahLst/>
                <a:cxnLst>
                  <a:cxn ang="0">
                    <a:pos x="1530" y="0"/>
                  </a:cxn>
                  <a:cxn ang="0">
                    <a:pos x="1530" y="0"/>
                  </a:cxn>
                  <a:cxn ang="0">
                    <a:pos x="1534" y="32"/>
                  </a:cxn>
                  <a:cxn ang="0">
                    <a:pos x="1538" y="70"/>
                  </a:cxn>
                  <a:cxn ang="0">
                    <a:pos x="1540" y="120"/>
                  </a:cxn>
                  <a:cxn ang="0">
                    <a:pos x="1542" y="182"/>
                  </a:cxn>
                  <a:cxn ang="0">
                    <a:pos x="1538" y="250"/>
                  </a:cxn>
                  <a:cxn ang="0">
                    <a:pos x="1534" y="288"/>
                  </a:cxn>
                  <a:cxn ang="0">
                    <a:pos x="1530" y="326"/>
                  </a:cxn>
                  <a:cxn ang="0">
                    <a:pos x="1524" y="366"/>
                  </a:cxn>
                  <a:cxn ang="0">
                    <a:pos x="1516" y="406"/>
                  </a:cxn>
                  <a:cxn ang="0">
                    <a:pos x="1506" y="448"/>
                  </a:cxn>
                  <a:cxn ang="0">
                    <a:pos x="1494" y="492"/>
                  </a:cxn>
                  <a:cxn ang="0">
                    <a:pos x="1480" y="534"/>
                  </a:cxn>
                  <a:cxn ang="0">
                    <a:pos x="1464" y="576"/>
                  </a:cxn>
                  <a:cxn ang="0">
                    <a:pos x="1444" y="620"/>
                  </a:cxn>
                  <a:cxn ang="0">
                    <a:pos x="1422" y="662"/>
                  </a:cxn>
                  <a:cxn ang="0">
                    <a:pos x="1396" y="704"/>
                  </a:cxn>
                  <a:cxn ang="0">
                    <a:pos x="1368" y="746"/>
                  </a:cxn>
                  <a:cxn ang="0">
                    <a:pos x="1338" y="786"/>
                  </a:cxn>
                  <a:cxn ang="0">
                    <a:pos x="1302" y="826"/>
                  </a:cxn>
                  <a:cxn ang="0">
                    <a:pos x="1264" y="864"/>
                  </a:cxn>
                  <a:cxn ang="0">
                    <a:pos x="1222" y="900"/>
                  </a:cxn>
                  <a:cxn ang="0">
                    <a:pos x="1176" y="936"/>
                  </a:cxn>
                  <a:cxn ang="0">
                    <a:pos x="1124" y="968"/>
                  </a:cxn>
                  <a:cxn ang="0">
                    <a:pos x="1070" y="998"/>
                  </a:cxn>
                  <a:cxn ang="0">
                    <a:pos x="1010" y="1026"/>
                  </a:cxn>
                  <a:cxn ang="0">
                    <a:pos x="1010" y="1026"/>
                  </a:cxn>
                  <a:cxn ang="0">
                    <a:pos x="892" y="1080"/>
                  </a:cxn>
                  <a:cxn ang="0">
                    <a:pos x="784" y="1134"/>
                  </a:cxn>
                  <a:cxn ang="0">
                    <a:pos x="686" y="1186"/>
                  </a:cxn>
                  <a:cxn ang="0">
                    <a:pos x="640" y="1214"/>
                  </a:cxn>
                  <a:cxn ang="0">
                    <a:pos x="596" y="1242"/>
                  </a:cxn>
                  <a:cxn ang="0">
                    <a:pos x="554" y="1268"/>
                  </a:cxn>
                  <a:cxn ang="0">
                    <a:pos x="514" y="1296"/>
                  </a:cxn>
                  <a:cxn ang="0">
                    <a:pos x="476" y="1324"/>
                  </a:cxn>
                  <a:cxn ang="0">
                    <a:pos x="440" y="1354"/>
                  </a:cxn>
                  <a:cxn ang="0">
                    <a:pos x="406" y="1382"/>
                  </a:cxn>
                  <a:cxn ang="0">
                    <a:pos x="374" y="1412"/>
                  </a:cxn>
                  <a:cxn ang="0">
                    <a:pos x="342" y="1440"/>
                  </a:cxn>
                  <a:cxn ang="0">
                    <a:pos x="312" y="1470"/>
                  </a:cxn>
                  <a:cxn ang="0">
                    <a:pos x="284" y="1502"/>
                  </a:cxn>
                  <a:cxn ang="0">
                    <a:pos x="258" y="1532"/>
                  </a:cxn>
                  <a:cxn ang="0">
                    <a:pos x="234" y="1564"/>
                  </a:cxn>
                  <a:cxn ang="0">
                    <a:pos x="210" y="1596"/>
                  </a:cxn>
                  <a:cxn ang="0">
                    <a:pos x="186" y="1630"/>
                  </a:cxn>
                  <a:cxn ang="0">
                    <a:pos x="166" y="1664"/>
                  </a:cxn>
                  <a:cxn ang="0">
                    <a:pos x="144" y="1698"/>
                  </a:cxn>
                  <a:cxn ang="0">
                    <a:pos x="126" y="1732"/>
                  </a:cxn>
                  <a:cxn ang="0">
                    <a:pos x="90" y="1804"/>
                  </a:cxn>
                  <a:cxn ang="0">
                    <a:pos x="56" y="1880"/>
                  </a:cxn>
                  <a:cxn ang="0">
                    <a:pos x="26" y="1960"/>
                  </a:cxn>
                  <a:cxn ang="0">
                    <a:pos x="0" y="2044"/>
                  </a:cxn>
                </a:cxnLst>
                <a:rect l="0" t="0" r="r" b="b"/>
                <a:pathLst>
                  <a:path w="1542" h="2044">
                    <a:moveTo>
                      <a:pt x="1530" y="0"/>
                    </a:moveTo>
                    <a:lnTo>
                      <a:pt x="1530" y="0"/>
                    </a:lnTo>
                    <a:lnTo>
                      <a:pt x="1534" y="32"/>
                    </a:lnTo>
                    <a:lnTo>
                      <a:pt x="1538" y="70"/>
                    </a:lnTo>
                    <a:lnTo>
                      <a:pt x="1540" y="120"/>
                    </a:lnTo>
                    <a:lnTo>
                      <a:pt x="1542" y="182"/>
                    </a:lnTo>
                    <a:lnTo>
                      <a:pt x="1538" y="250"/>
                    </a:lnTo>
                    <a:lnTo>
                      <a:pt x="1534" y="288"/>
                    </a:lnTo>
                    <a:lnTo>
                      <a:pt x="1530" y="326"/>
                    </a:lnTo>
                    <a:lnTo>
                      <a:pt x="1524" y="366"/>
                    </a:lnTo>
                    <a:lnTo>
                      <a:pt x="1516" y="406"/>
                    </a:lnTo>
                    <a:lnTo>
                      <a:pt x="1506" y="448"/>
                    </a:lnTo>
                    <a:lnTo>
                      <a:pt x="1494" y="492"/>
                    </a:lnTo>
                    <a:lnTo>
                      <a:pt x="1480" y="534"/>
                    </a:lnTo>
                    <a:lnTo>
                      <a:pt x="1464" y="576"/>
                    </a:lnTo>
                    <a:lnTo>
                      <a:pt x="1444" y="620"/>
                    </a:lnTo>
                    <a:lnTo>
                      <a:pt x="1422" y="662"/>
                    </a:lnTo>
                    <a:lnTo>
                      <a:pt x="1396" y="704"/>
                    </a:lnTo>
                    <a:lnTo>
                      <a:pt x="1368" y="746"/>
                    </a:lnTo>
                    <a:lnTo>
                      <a:pt x="1338" y="786"/>
                    </a:lnTo>
                    <a:lnTo>
                      <a:pt x="1302" y="826"/>
                    </a:lnTo>
                    <a:lnTo>
                      <a:pt x="1264" y="864"/>
                    </a:lnTo>
                    <a:lnTo>
                      <a:pt x="1222" y="900"/>
                    </a:lnTo>
                    <a:lnTo>
                      <a:pt x="1176" y="936"/>
                    </a:lnTo>
                    <a:lnTo>
                      <a:pt x="1124" y="968"/>
                    </a:lnTo>
                    <a:lnTo>
                      <a:pt x="1070" y="998"/>
                    </a:lnTo>
                    <a:lnTo>
                      <a:pt x="1010" y="1026"/>
                    </a:lnTo>
                    <a:lnTo>
                      <a:pt x="1010" y="1026"/>
                    </a:lnTo>
                    <a:lnTo>
                      <a:pt x="892" y="1080"/>
                    </a:lnTo>
                    <a:lnTo>
                      <a:pt x="784" y="1134"/>
                    </a:lnTo>
                    <a:lnTo>
                      <a:pt x="686" y="1186"/>
                    </a:lnTo>
                    <a:lnTo>
                      <a:pt x="640" y="1214"/>
                    </a:lnTo>
                    <a:lnTo>
                      <a:pt x="596" y="1242"/>
                    </a:lnTo>
                    <a:lnTo>
                      <a:pt x="554" y="1268"/>
                    </a:lnTo>
                    <a:lnTo>
                      <a:pt x="514" y="1296"/>
                    </a:lnTo>
                    <a:lnTo>
                      <a:pt x="476" y="1324"/>
                    </a:lnTo>
                    <a:lnTo>
                      <a:pt x="440" y="1354"/>
                    </a:lnTo>
                    <a:lnTo>
                      <a:pt x="406" y="1382"/>
                    </a:lnTo>
                    <a:lnTo>
                      <a:pt x="374" y="1412"/>
                    </a:lnTo>
                    <a:lnTo>
                      <a:pt x="342" y="1440"/>
                    </a:lnTo>
                    <a:lnTo>
                      <a:pt x="312" y="1470"/>
                    </a:lnTo>
                    <a:lnTo>
                      <a:pt x="284" y="1502"/>
                    </a:lnTo>
                    <a:lnTo>
                      <a:pt x="258" y="1532"/>
                    </a:lnTo>
                    <a:lnTo>
                      <a:pt x="234" y="1564"/>
                    </a:lnTo>
                    <a:lnTo>
                      <a:pt x="210" y="1596"/>
                    </a:lnTo>
                    <a:lnTo>
                      <a:pt x="186" y="1630"/>
                    </a:lnTo>
                    <a:lnTo>
                      <a:pt x="166" y="1664"/>
                    </a:lnTo>
                    <a:lnTo>
                      <a:pt x="144" y="1698"/>
                    </a:lnTo>
                    <a:lnTo>
                      <a:pt x="126" y="1732"/>
                    </a:lnTo>
                    <a:lnTo>
                      <a:pt x="90" y="1804"/>
                    </a:lnTo>
                    <a:lnTo>
                      <a:pt x="56" y="1880"/>
                    </a:lnTo>
                    <a:lnTo>
                      <a:pt x="26" y="1960"/>
                    </a:lnTo>
                    <a:lnTo>
                      <a:pt x="0" y="20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4" name="Freeform 145"/>
              <p:cNvSpPr>
                <a:spLocks/>
              </p:cNvSpPr>
              <p:nvPr/>
            </p:nvSpPr>
            <p:spPr bwMode="auto">
              <a:xfrm>
                <a:off x="2142" y="1174"/>
                <a:ext cx="1490" cy="2116"/>
              </a:xfrm>
              <a:custGeom>
                <a:avLst/>
                <a:gdLst/>
                <a:ahLst/>
                <a:cxnLst>
                  <a:cxn ang="0">
                    <a:pos x="1472" y="0"/>
                  </a:cxn>
                  <a:cxn ang="0">
                    <a:pos x="1472" y="0"/>
                  </a:cxn>
                  <a:cxn ang="0">
                    <a:pos x="1478" y="34"/>
                  </a:cxn>
                  <a:cxn ang="0">
                    <a:pos x="1482" y="72"/>
                  </a:cxn>
                  <a:cxn ang="0">
                    <a:pos x="1486" y="122"/>
                  </a:cxn>
                  <a:cxn ang="0">
                    <a:pos x="1490" y="182"/>
                  </a:cxn>
                  <a:cxn ang="0">
                    <a:pos x="1488" y="252"/>
                  </a:cxn>
                  <a:cxn ang="0">
                    <a:pos x="1486" y="290"/>
                  </a:cxn>
                  <a:cxn ang="0">
                    <a:pos x="1482" y="328"/>
                  </a:cxn>
                  <a:cxn ang="0">
                    <a:pos x="1478" y="368"/>
                  </a:cxn>
                  <a:cxn ang="0">
                    <a:pos x="1470" y="410"/>
                  </a:cxn>
                  <a:cxn ang="0">
                    <a:pos x="1462" y="452"/>
                  </a:cxn>
                  <a:cxn ang="0">
                    <a:pos x="1452" y="496"/>
                  </a:cxn>
                  <a:cxn ang="0">
                    <a:pos x="1438" y="540"/>
                  </a:cxn>
                  <a:cxn ang="0">
                    <a:pos x="1422" y="584"/>
                  </a:cxn>
                  <a:cxn ang="0">
                    <a:pos x="1404" y="628"/>
                  </a:cxn>
                  <a:cxn ang="0">
                    <a:pos x="1384" y="672"/>
                  </a:cxn>
                  <a:cxn ang="0">
                    <a:pos x="1360" y="714"/>
                  </a:cxn>
                  <a:cxn ang="0">
                    <a:pos x="1334" y="758"/>
                  </a:cxn>
                  <a:cxn ang="0">
                    <a:pos x="1304" y="800"/>
                  </a:cxn>
                  <a:cxn ang="0">
                    <a:pos x="1270" y="840"/>
                  </a:cxn>
                  <a:cxn ang="0">
                    <a:pos x="1232" y="880"/>
                  </a:cxn>
                  <a:cxn ang="0">
                    <a:pos x="1190" y="920"/>
                  </a:cxn>
                  <a:cxn ang="0">
                    <a:pos x="1146" y="956"/>
                  </a:cxn>
                  <a:cxn ang="0">
                    <a:pos x="1096" y="990"/>
                  </a:cxn>
                  <a:cxn ang="0">
                    <a:pos x="1042" y="1024"/>
                  </a:cxn>
                  <a:cxn ang="0">
                    <a:pos x="984" y="1054"/>
                  </a:cxn>
                  <a:cxn ang="0">
                    <a:pos x="984" y="1054"/>
                  </a:cxn>
                  <a:cxn ang="0">
                    <a:pos x="866" y="1112"/>
                  </a:cxn>
                  <a:cxn ang="0">
                    <a:pos x="760" y="1170"/>
                  </a:cxn>
                  <a:cxn ang="0">
                    <a:pos x="662" y="1228"/>
                  </a:cxn>
                  <a:cxn ang="0">
                    <a:pos x="618" y="1258"/>
                  </a:cxn>
                  <a:cxn ang="0">
                    <a:pos x="574" y="1286"/>
                  </a:cxn>
                  <a:cxn ang="0">
                    <a:pos x="534" y="1316"/>
                  </a:cxn>
                  <a:cxn ang="0">
                    <a:pos x="494" y="1346"/>
                  </a:cxn>
                  <a:cxn ang="0">
                    <a:pos x="456" y="1376"/>
                  </a:cxn>
                  <a:cxn ang="0">
                    <a:pos x="422" y="1406"/>
                  </a:cxn>
                  <a:cxn ang="0">
                    <a:pos x="388" y="1436"/>
                  </a:cxn>
                  <a:cxn ang="0">
                    <a:pos x="356" y="1466"/>
                  </a:cxn>
                  <a:cxn ang="0">
                    <a:pos x="326" y="1498"/>
                  </a:cxn>
                  <a:cxn ang="0">
                    <a:pos x="298" y="1528"/>
                  </a:cxn>
                  <a:cxn ang="0">
                    <a:pos x="270" y="1560"/>
                  </a:cxn>
                  <a:cxn ang="0">
                    <a:pos x="244" y="1594"/>
                  </a:cxn>
                  <a:cxn ang="0">
                    <a:pos x="220" y="1626"/>
                  </a:cxn>
                  <a:cxn ang="0">
                    <a:pos x="198" y="1660"/>
                  </a:cxn>
                  <a:cxn ang="0">
                    <a:pos x="176" y="1694"/>
                  </a:cxn>
                  <a:cxn ang="0">
                    <a:pos x="156" y="1728"/>
                  </a:cxn>
                  <a:cxn ang="0">
                    <a:pos x="136" y="1764"/>
                  </a:cxn>
                  <a:cxn ang="0">
                    <a:pos x="118" y="1800"/>
                  </a:cxn>
                  <a:cxn ang="0">
                    <a:pos x="84" y="1874"/>
                  </a:cxn>
                  <a:cxn ang="0">
                    <a:pos x="54" y="1952"/>
                  </a:cxn>
                  <a:cxn ang="0">
                    <a:pos x="26" y="2032"/>
                  </a:cxn>
                  <a:cxn ang="0">
                    <a:pos x="0" y="2118"/>
                  </a:cxn>
                </a:cxnLst>
                <a:rect l="0" t="0" r="r" b="b"/>
                <a:pathLst>
                  <a:path w="1490" h="2118">
                    <a:moveTo>
                      <a:pt x="1472" y="0"/>
                    </a:moveTo>
                    <a:lnTo>
                      <a:pt x="1472" y="0"/>
                    </a:lnTo>
                    <a:lnTo>
                      <a:pt x="1478" y="34"/>
                    </a:lnTo>
                    <a:lnTo>
                      <a:pt x="1482" y="72"/>
                    </a:lnTo>
                    <a:lnTo>
                      <a:pt x="1486" y="122"/>
                    </a:lnTo>
                    <a:lnTo>
                      <a:pt x="1490" y="182"/>
                    </a:lnTo>
                    <a:lnTo>
                      <a:pt x="1488" y="252"/>
                    </a:lnTo>
                    <a:lnTo>
                      <a:pt x="1486" y="290"/>
                    </a:lnTo>
                    <a:lnTo>
                      <a:pt x="1482" y="328"/>
                    </a:lnTo>
                    <a:lnTo>
                      <a:pt x="1478" y="368"/>
                    </a:lnTo>
                    <a:lnTo>
                      <a:pt x="1470" y="410"/>
                    </a:lnTo>
                    <a:lnTo>
                      <a:pt x="1462" y="452"/>
                    </a:lnTo>
                    <a:lnTo>
                      <a:pt x="1452" y="496"/>
                    </a:lnTo>
                    <a:lnTo>
                      <a:pt x="1438" y="540"/>
                    </a:lnTo>
                    <a:lnTo>
                      <a:pt x="1422" y="584"/>
                    </a:lnTo>
                    <a:lnTo>
                      <a:pt x="1404" y="628"/>
                    </a:lnTo>
                    <a:lnTo>
                      <a:pt x="1384" y="672"/>
                    </a:lnTo>
                    <a:lnTo>
                      <a:pt x="1360" y="714"/>
                    </a:lnTo>
                    <a:lnTo>
                      <a:pt x="1334" y="758"/>
                    </a:lnTo>
                    <a:lnTo>
                      <a:pt x="1304" y="800"/>
                    </a:lnTo>
                    <a:lnTo>
                      <a:pt x="1270" y="840"/>
                    </a:lnTo>
                    <a:lnTo>
                      <a:pt x="1232" y="880"/>
                    </a:lnTo>
                    <a:lnTo>
                      <a:pt x="1190" y="920"/>
                    </a:lnTo>
                    <a:lnTo>
                      <a:pt x="1146" y="956"/>
                    </a:lnTo>
                    <a:lnTo>
                      <a:pt x="1096" y="990"/>
                    </a:lnTo>
                    <a:lnTo>
                      <a:pt x="1042" y="1024"/>
                    </a:lnTo>
                    <a:lnTo>
                      <a:pt x="984" y="1054"/>
                    </a:lnTo>
                    <a:lnTo>
                      <a:pt x="984" y="1054"/>
                    </a:lnTo>
                    <a:lnTo>
                      <a:pt x="866" y="1112"/>
                    </a:lnTo>
                    <a:lnTo>
                      <a:pt x="760" y="1170"/>
                    </a:lnTo>
                    <a:lnTo>
                      <a:pt x="662" y="1228"/>
                    </a:lnTo>
                    <a:lnTo>
                      <a:pt x="618" y="1258"/>
                    </a:lnTo>
                    <a:lnTo>
                      <a:pt x="574" y="1286"/>
                    </a:lnTo>
                    <a:lnTo>
                      <a:pt x="534" y="1316"/>
                    </a:lnTo>
                    <a:lnTo>
                      <a:pt x="494" y="1346"/>
                    </a:lnTo>
                    <a:lnTo>
                      <a:pt x="456" y="1376"/>
                    </a:lnTo>
                    <a:lnTo>
                      <a:pt x="422" y="1406"/>
                    </a:lnTo>
                    <a:lnTo>
                      <a:pt x="388" y="1436"/>
                    </a:lnTo>
                    <a:lnTo>
                      <a:pt x="356" y="1466"/>
                    </a:lnTo>
                    <a:lnTo>
                      <a:pt x="326" y="1498"/>
                    </a:lnTo>
                    <a:lnTo>
                      <a:pt x="298" y="1528"/>
                    </a:lnTo>
                    <a:lnTo>
                      <a:pt x="270" y="1560"/>
                    </a:lnTo>
                    <a:lnTo>
                      <a:pt x="244" y="1594"/>
                    </a:lnTo>
                    <a:lnTo>
                      <a:pt x="220" y="1626"/>
                    </a:lnTo>
                    <a:lnTo>
                      <a:pt x="198" y="1660"/>
                    </a:lnTo>
                    <a:lnTo>
                      <a:pt x="176" y="1694"/>
                    </a:lnTo>
                    <a:lnTo>
                      <a:pt x="156" y="1728"/>
                    </a:lnTo>
                    <a:lnTo>
                      <a:pt x="136" y="1764"/>
                    </a:lnTo>
                    <a:lnTo>
                      <a:pt x="118" y="1800"/>
                    </a:lnTo>
                    <a:lnTo>
                      <a:pt x="84" y="1874"/>
                    </a:lnTo>
                    <a:lnTo>
                      <a:pt x="54" y="1952"/>
                    </a:lnTo>
                    <a:lnTo>
                      <a:pt x="26" y="2032"/>
                    </a:lnTo>
                    <a:lnTo>
                      <a:pt x="0" y="21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5" name="Freeform 146"/>
              <p:cNvSpPr>
                <a:spLocks/>
              </p:cNvSpPr>
              <p:nvPr/>
            </p:nvSpPr>
            <p:spPr bwMode="auto">
              <a:xfrm>
                <a:off x="2191" y="1135"/>
                <a:ext cx="1439" cy="2189"/>
              </a:xfrm>
              <a:custGeom>
                <a:avLst/>
                <a:gdLst/>
                <a:ahLst/>
                <a:cxnLst>
                  <a:cxn ang="0">
                    <a:pos x="1410" y="0"/>
                  </a:cxn>
                  <a:cxn ang="0">
                    <a:pos x="1410" y="0"/>
                  </a:cxn>
                  <a:cxn ang="0">
                    <a:pos x="1418" y="32"/>
                  </a:cxn>
                  <a:cxn ang="0">
                    <a:pos x="1424" y="70"/>
                  </a:cxn>
                  <a:cxn ang="0">
                    <a:pos x="1430" y="120"/>
                  </a:cxn>
                  <a:cxn ang="0">
                    <a:pos x="1434" y="182"/>
                  </a:cxn>
                  <a:cxn ang="0">
                    <a:pos x="1436" y="252"/>
                  </a:cxn>
                  <a:cxn ang="0">
                    <a:pos x="1434" y="290"/>
                  </a:cxn>
                  <a:cxn ang="0">
                    <a:pos x="1432" y="330"/>
                  </a:cxn>
                  <a:cxn ang="0">
                    <a:pos x="1428" y="370"/>
                  </a:cxn>
                  <a:cxn ang="0">
                    <a:pos x="1422" y="412"/>
                  </a:cxn>
                  <a:cxn ang="0">
                    <a:pos x="1416" y="456"/>
                  </a:cxn>
                  <a:cxn ang="0">
                    <a:pos x="1406" y="500"/>
                  </a:cxn>
                  <a:cxn ang="0">
                    <a:pos x="1394" y="544"/>
                  </a:cxn>
                  <a:cxn ang="0">
                    <a:pos x="1380" y="588"/>
                  </a:cxn>
                  <a:cxn ang="0">
                    <a:pos x="1364" y="634"/>
                  </a:cxn>
                  <a:cxn ang="0">
                    <a:pos x="1344" y="678"/>
                  </a:cxn>
                  <a:cxn ang="0">
                    <a:pos x="1320" y="724"/>
                  </a:cxn>
                  <a:cxn ang="0">
                    <a:pos x="1296" y="768"/>
                  </a:cxn>
                  <a:cxn ang="0">
                    <a:pos x="1266" y="810"/>
                  </a:cxn>
                  <a:cxn ang="0">
                    <a:pos x="1234" y="854"/>
                  </a:cxn>
                  <a:cxn ang="0">
                    <a:pos x="1198" y="896"/>
                  </a:cxn>
                  <a:cxn ang="0">
                    <a:pos x="1158" y="936"/>
                  </a:cxn>
                  <a:cxn ang="0">
                    <a:pos x="1112" y="974"/>
                  </a:cxn>
                  <a:cxn ang="0">
                    <a:pos x="1064" y="1012"/>
                  </a:cxn>
                  <a:cxn ang="0">
                    <a:pos x="1012" y="1046"/>
                  </a:cxn>
                  <a:cxn ang="0">
                    <a:pos x="954" y="1080"/>
                  </a:cxn>
                  <a:cxn ang="0">
                    <a:pos x="954" y="1080"/>
                  </a:cxn>
                  <a:cxn ang="0">
                    <a:pos x="838" y="1142"/>
                  </a:cxn>
                  <a:cxn ang="0">
                    <a:pos x="734" y="1206"/>
                  </a:cxn>
                  <a:cxn ang="0">
                    <a:pos x="638" y="1268"/>
                  </a:cxn>
                  <a:cxn ang="0">
                    <a:pos x="594" y="1298"/>
                  </a:cxn>
                  <a:cxn ang="0">
                    <a:pos x="550" y="1330"/>
                  </a:cxn>
                  <a:cxn ang="0">
                    <a:pos x="510" y="1360"/>
                  </a:cxn>
                  <a:cxn ang="0">
                    <a:pos x="472" y="1392"/>
                  </a:cxn>
                  <a:cxn ang="0">
                    <a:pos x="436" y="1424"/>
                  </a:cxn>
                  <a:cxn ang="0">
                    <a:pos x="400" y="1456"/>
                  </a:cxn>
                  <a:cxn ang="0">
                    <a:pos x="368" y="1488"/>
                  </a:cxn>
                  <a:cxn ang="0">
                    <a:pos x="338" y="1520"/>
                  </a:cxn>
                  <a:cxn ang="0">
                    <a:pos x="308" y="1552"/>
                  </a:cxn>
                  <a:cxn ang="0">
                    <a:pos x="280" y="1584"/>
                  </a:cxn>
                  <a:cxn ang="0">
                    <a:pos x="254" y="1618"/>
                  </a:cxn>
                  <a:cxn ang="0">
                    <a:pos x="230" y="1652"/>
                  </a:cxn>
                  <a:cxn ang="0">
                    <a:pos x="206" y="1686"/>
                  </a:cxn>
                  <a:cxn ang="0">
                    <a:pos x="184" y="1720"/>
                  </a:cxn>
                  <a:cxn ang="0">
                    <a:pos x="164" y="1756"/>
                  </a:cxn>
                  <a:cxn ang="0">
                    <a:pos x="144" y="1790"/>
                  </a:cxn>
                  <a:cxn ang="0">
                    <a:pos x="126" y="1828"/>
                  </a:cxn>
                  <a:cxn ang="0">
                    <a:pos x="108" y="1864"/>
                  </a:cxn>
                  <a:cxn ang="0">
                    <a:pos x="76" y="1940"/>
                  </a:cxn>
                  <a:cxn ang="0">
                    <a:pos x="48" y="2020"/>
                  </a:cxn>
                  <a:cxn ang="0">
                    <a:pos x="24" y="2102"/>
                  </a:cxn>
                  <a:cxn ang="0">
                    <a:pos x="0" y="2188"/>
                  </a:cxn>
                </a:cxnLst>
                <a:rect l="0" t="0" r="r" b="b"/>
                <a:pathLst>
                  <a:path w="1436" h="2188">
                    <a:moveTo>
                      <a:pt x="1410" y="0"/>
                    </a:moveTo>
                    <a:lnTo>
                      <a:pt x="1410" y="0"/>
                    </a:lnTo>
                    <a:lnTo>
                      <a:pt x="1418" y="32"/>
                    </a:lnTo>
                    <a:lnTo>
                      <a:pt x="1424" y="70"/>
                    </a:lnTo>
                    <a:lnTo>
                      <a:pt x="1430" y="120"/>
                    </a:lnTo>
                    <a:lnTo>
                      <a:pt x="1434" y="182"/>
                    </a:lnTo>
                    <a:lnTo>
                      <a:pt x="1436" y="252"/>
                    </a:lnTo>
                    <a:lnTo>
                      <a:pt x="1434" y="290"/>
                    </a:lnTo>
                    <a:lnTo>
                      <a:pt x="1432" y="330"/>
                    </a:lnTo>
                    <a:lnTo>
                      <a:pt x="1428" y="370"/>
                    </a:lnTo>
                    <a:lnTo>
                      <a:pt x="1422" y="412"/>
                    </a:lnTo>
                    <a:lnTo>
                      <a:pt x="1416" y="456"/>
                    </a:lnTo>
                    <a:lnTo>
                      <a:pt x="1406" y="500"/>
                    </a:lnTo>
                    <a:lnTo>
                      <a:pt x="1394" y="544"/>
                    </a:lnTo>
                    <a:lnTo>
                      <a:pt x="1380" y="588"/>
                    </a:lnTo>
                    <a:lnTo>
                      <a:pt x="1364" y="634"/>
                    </a:lnTo>
                    <a:lnTo>
                      <a:pt x="1344" y="678"/>
                    </a:lnTo>
                    <a:lnTo>
                      <a:pt x="1320" y="724"/>
                    </a:lnTo>
                    <a:lnTo>
                      <a:pt x="1296" y="768"/>
                    </a:lnTo>
                    <a:lnTo>
                      <a:pt x="1266" y="810"/>
                    </a:lnTo>
                    <a:lnTo>
                      <a:pt x="1234" y="854"/>
                    </a:lnTo>
                    <a:lnTo>
                      <a:pt x="1198" y="896"/>
                    </a:lnTo>
                    <a:lnTo>
                      <a:pt x="1158" y="936"/>
                    </a:lnTo>
                    <a:lnTo>
                      <a:pt x="1112" y="974"/>
                    </a:lnTo>
                    <a:lnTo>
                      <a:pt x="1064" y="1012"/>
                    </a:lnTo>
                    <a:lnTo>
                      <a:pt x="1012" y="1046"/>
                    </a:lnTo>
                    <a:lnTo>
                      <a:pt x="954" y="1080"/>
                    </a:lnTo>
                    <a:lnTo>
                      <a:pt x="954" y="1080"/>
                    </a:lnTo>
                    <a:lnTo>
                      <a:pt x="838" y="1142"/>
                    </a:lnTo>
                    <a:lnTo>
                      <a:pt x="734" y="1206"/>
                    </a:lnTo>
                    <a:lnTo>
                      <a:pt x="638" y="1268"/>
                    </a:lnTo>
                    <a:lnTo>
                      <a:pt x="594" y="1298"/>
                    </a:lnTo>
                    <a:lnTo>
                      <a:pt x="550" y="1330"/>
                    </a:lnTo>
                    <a:lnTo>
                      <a:pt x="510" y="1360"/>
                    </a:lnTo>
                    <a:lnTo>
                      <a:pt x="472" y="1392"/>
                    </a:lnTo>
                    <a:lnTo>
                      <a:pt x="436" y="1424"/>
                    </a:lnTo>
                    <a:lnTo>
                      <a:pt x="400" y="1456"/>
                    </a:lnTo>
                    <a:lnTo>
                      <a:pt x="368" y="1488"/>
                    </a:lnTo>
                    <a:lnTo>
                      <a:pt x="338" y="1520"/>
                    </a:lnTo>
                    <a:lnTo>
                      <a:pt x="308" y="1552"/>
                    </a:lnTo>
                    <a:lnTo>
                      <a:pt x="280" y="1584"/>
                    </a:lnTo>
                    <a:lnTo>
                      <a:pt x="254" y="1618"/>
                    </a:lnTo>
                    <a:lnTo>
                      <a:pt x="230" y="1652"/>
                    </a:lnTo>
                    <a:lnTo>
                      <a:pt x="206" y="1686"/>
                    </a:lnTo>
                    <a:lnTo>
                      <a:pt x="184" y="1720"/>
                    </a:lnTo>
                    <a:lnTo>
                      <a:pt x="164" y="1756"/>
                    </a:lnTo>
                    <a:lnTo>
                      <a:pt x="144" y="1790"/>
                    </a:lnTo>
                    <a:lnTo>
                      <a:pt x="126" y="1828"/>
                    </a:lnTo>
                    <a:lnTo>
                      <a:pt x="108" y="1864"/>
                    </a:lnTo>
                    <a:lnTo>
                      <a:pt x="76" y="1940"/>
                    </a:lnTo>
                    <a:lnTo>
                      <a:pt x="48" y="2020"/>
                    </a:lnTo>
                    <a:lnTo>
                      <a:pt x="24" y="2102"/>
                    </a:lnTo>
                    <a:lnTo>
                      <a:pt x="0" y="21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6" name="Freeform 147"/>
              <p:cNvSpPr>
                <a:spLocks/>
              </p:cNvSpPr>
              <p:nvPr/>
            </p:nvSpPr>
            <p:spPr bwMode="auto">
              <a:xfrm>
                <a:off x="2236" y="1094"/>
                <a:ext cx="1379" cy="2263"/>
              </a:xfrm>
              <a:custGeom>
                <a:avLst/>
                <a:gdLst/>
                <a:ahLst/>
                <a:cxnLst>
                  <a:cxn ang="0">
                    <a:pos x="1346" y="0"/>
                  </a:cxn>
                  <a:cxn ang="0">
                    <a:pos x="1346" y="0"/>
                  </a:cxn>
                  <a:cxn ang="0">
                    <a:pos x="1354" y="32"/>
                  </a:cxn>
                  <a:cxn ang="0">
                    <a:pos x="1362" y="70"/>
                  </a:cxn>
                  <a:cxn ang="0">
                    <a:pos x="1370" y="122"/>
                  </a:cxn>
                  <a:cxn ang="0">
                    <a:pos x="1376" y="182"/>
                  </a:cxn>
                  <a:cxn ang="0">
                    <a:pos x="1378" y="252"/>
                  </a:cxn>
                  <a:cxn ang="0">
                    <a:pos x="1378" y="292"/>
                  </a:cxn>
                  <a:cxn ang="0">
                    <a:pos x="1378" y="330"/>
                  </a:cxn>
                  <a:cxn ang="0">
                    <a:pos x="1376" y="372"/>
                  </a:cxn>
                  <a:cxn ang="0">
                    <a:pos x="1372" y="414"/>
                  </a:cxn>
                  <a:cxn ang="0">
                    <a:pos x="1364" y="458"/>
                  </a:cxn>
                  <a:cxn ang="0">
                    <a:pos x="1356" y="504"/>
                  </a:cxn>
                  <a:cxn ang="0">
                    <a:pos x="1346" y="548"/>
                  </a:cxn>
                  <a:cxn ang="0">
                    <a:pos x="1334" y="594"/>
                  </a:cxn>
                  <a:cxn ang="0">
                    <a:pos x="1318" y="640"/>
                  </a:cxn>
                  <a:cxn ang="0">
                    <a:pos x="1300" y="686"/>
                  </a:cxn>
                  <a:cxn ang="0">
                    <a:pos x="1278" y="732"/>
                  </a:cxn>
                  <a:cxn ang="0">
                    <a:pos x="1254" y="778"/>
                  </a:cxn>
                  <a:cxn ang="0">
                    <a:pos x="1226" y="822"/>
                  </a:cxn>
                  <a:cxn ang="0">
                    <a:pos x="1196" y="866"/>
                  </a:cxn>
                  <a:cxn ang="0">
                    <a:pos x="1160" y="910"/>
                  </a:cxn>
                  <a:cxn ang="0">
                    <a:pos x="1120" y="952"/>
                  </a:cxn>
                  <a:cxn ang="0">
                    <a:pos x="1078" y="992"/>
                  </a:cxn>
                  <a:cxn ang="0">
                    <a:pos x="1030" y="1032"/>
                  </a:cxn>
                  <a:cxn ang="0">
                    <a:pos x="978" y="1070"/>
                  </a:cxn>
                  <a:cxn ang="0">
                    <a:pos x="922" y="1104"/>
                  </a:cxn>
                  <a:cxn ang="0">
                    <a:pos x="922" y="1104"/>
                  </a:cxn>
                  <a:cxn ang="0">
                    <a:pos x="808" y="1174"/>
                  </a:cxn>
                  <a:cxn ang="0">
                    <a:pos x="704" y="1240"/>
                  </a:cxn>
                  <a:cxn ang="0">
                    <a:pos x="610" y="1306"/>
                  </a:cxn>
                  <a:cxn ang="0">
                    <a:pos x="566" y="1340"/>
                  </a:cxn>
                  <a:cxn ang="0">
                    <a:pos x="526" y="1372"/>
                  </a:cxn>
                  <a:cxn ang="0">
                    <a:pos x="486" y="1406"/>
                  </a:cxn>
                  <a:cxn ang="0">
                    <a:pos x="448" y="1438"/>
                  </a:cxn>
                  <a:cxn ang="0">
                    <a:pos x="412" y="1472"/>
                  </a:cxn>
                  <a:cxn ang="0">
                    <a:pos x="378" y="1506"/>
                  </a:cxn>
                  <a:cxn ang="0">
                    <a:pos x="348" y="1538"/>
                  </a:cxn>
                  <a:cxn ang="0">
                    <a:pos x="318" y="1572"/>
                  </a:cxn>
                  <a:cxn ang="0">
                    <a:pos x="288" y="1606"/>
                  </a:cxn>
                  <a:cxn ang="0">
                    <a:pos x="262" y="1640"/>
                  </a:cxn>
                  <a:cxn ang="0">
                    <a:pos x="236" y="1674"/>
                  </a:cxn>
                  <a:cxn ang="0">
                    <a:pos x="212" y="1710"/>
                  </a:cxn>
                  <a:cxn ang="0">
                    <a:pos x="190" y="1744"/>
                  </a:cxn>
                  <a:cxn ang="0">
                    <a:pos x="170" y="1780"/>
                  </a:cxn>
                  <a:cxn ang="0">
                    <a:pos x="150" y="1816"/>
                  </a:cxn>
                  <a:cxn ang="0">
                    <a:pos x="132" y="1852"/>
                  </a:cxn>
                  <a:cxn ang="0">
                    <a:pos x="114" y="1890"/>
                  </a:cxn>
                  <a:cxn ang="0">
                    <a:pos x="98" y="1928"/>
                  </a:cxn>
                  <a:cxn ang="0">
                    <a:pos x="68" y="2006"/>
                  </a:cxn>
                  <a:cxn ang="0">
                    <a:pos x="42" y="2086"/>
                  </a:cxn>
                  <a:cxn ang="0">
                    <a:pos x="20" y="2172"/>
                  </a:cxn>
                  <a:cxn ang="0">
                    <a:pos x="0" y="2260"/>
                  </a:cxn>
                </a:cxnLst>
                <a:rect l="0" t="0" r="r" b="b"/>
                <a:pathLst>
                  <a:path w="1378" h="2260">
                    <a:moveTo>
                      <a:pt x="1346" y="0"/>
                    </a:moveTo>
                    <a:lnTo>
                      <a:pt x="1346" y="0"/>
                    </a:lnTo>
                    <a:lnTo>
                      <a:pt x="1354" y="32"/>
                    </a:lnTo>
                    <a:lnTo>
                      <a:pt x="1362" y="70"/>
                    </a:lnTo>
                    <a:lnTo>
                      <a:pt x="1370" y="122"/>
                    </a:lnTo>
                    <a:lnTo>
                      <a:pt x="1376" y="182"/>
                    </a:lnTo>
                    <a:lnTo>
                      <a:pt x="1378" y="252"/>
                    </a:lnTo>
                    <a:lnTo>
                      <a:pt x="1378" y="292"/>
                    </a:lnTo>
                    <a:lnTo>
                      <a:pt x="1378" y="330"/>
                    </a:lnTo>
                    <a:lnTo>
                      <a:pt x="1376" y="372"/>
                    </a:lnTo>
                    <a:lnTo>
                      <a:pt x="1372" y="414"/>
                    </a:lnTo>
                    <a:lnTo>
                      <a:pt x="1364" y="458"/>
                    </a:lnTo>
                    <a:lnTo>
                      <a:pt x="1356" y="504"/>
                    </a:lnTo>
                    <a:lnTo>
                      <a:pt x="1346" y="548"/>
                    </a:lnTo>
                    <a:lnTo>
                      <a:pt x="1334" y="594"/>
                    </a:lnTo>
                    <a:lnTo>
                      <a:pt x="1318" y="640"/>
                    </a:lnTo>
                    <a:lnTo>
                      <a:pt x="1300" y="686"/>
                    </a:lnTo>
                    <a:lnTo>
                      <a:pt x="1278" y="732"/>
                    </a:lnTo>
                    <a:lnTo>
                      <a:pt x="1254" y="778"/>
                    </a:lnTo>
                    <a:lnTo>
                      <a:pt x="1226" y="822"/>
                    </a:lnTo>
                    <a:lnTo>
                      <a:pt x="1196" y="866"/>
                    </a:lnTo>
                    <a:lnTo>
                      <a:pt x="1160" y="910"/>
                    </a:lnTo>
                    <a:lnTo>
                      <a:pt x="1120" y="952"/>
                    </a:lnTo>
                    <a:lnTo>
                      <a:pt x="1078" y="992"/>
                    </a:lnTo>
                    <a:lnTo>
                      <a:pt x="1030" y="1032"/>
                    </a:lnTo>
                    <a:lnTo>
                      <a:pt x="978" y="1070"/>
                    </a:lnTo>
                    <a:lnTo>
                      <a:pt x="922" y="1104"/>
                    </a:lnTo>
                    <a:lnTo>
                      <a:pt x="922" y="1104"/>
                    </a:lnTo>
                    <a:lnTo>
                      <a:pt x="808" y="1174"/>
                    </a:lnTo>
                    <a:lnTo>
                      <a:pt x="704" y="1240"/>
                    </a:lnTo>
                    <a:lnTo>
                      <a:pt x="610" y="1306"/>
                    </a:lnTo>
                    <a:lnTo>
                      <a:pt x="566" y="1340"/>
                    </a:lnTo>
                    <a:lnTo>
                      <a:pt x="526" y="1372"/>
                    </a:lnTo>
                    <a:lnTo>
                      <a:pt x="486" y="1406"/>
                    </a:lnTo>
                    <a:lnTo>
                      <a:pt x="448" y="1438"/>
                    </a:lnTo>
                    <a:lnTo>
                      <a:pt x="412" y="1472"/>
                    </a:lnTo>
                    <a:lnTo>
                      <a:pt x="378" y="1506"/>
                    </a:lnTo>
                    <a:lnTo>
                      <a:pt x="348" y="1538"/>
                    </a:lnTo>
                    <a:lnTo>
                      <a:pt x="318" y="1572"/>
                    </a:lnTo>
                    <a:lnTo>
                      <a:pt x="288" y="1606"/>
                    </a:lnTo>
                    <a:lnTo>
                      <a:pt x="262" y="1640"/>
                    </a:lnTo>
                    <a:lnTo>
                      <a:pt x="236" y="1674"/>
                    </a:lnTo>
                    <a:lnTo>
                      <a:pt x="212" y="1710"/>
                    </a:lnTo>
                    <a:lnTo>
                      <a:pt x="190" y="1744"/>
                    </a:lnTo>
                    <a:lnTo>
                      <a:pt x="170" y="1780"/>
                    </a:lnTo>
                    <a:lnTo>
                      <a:pt x="150" y="1816"/>
                    </a:lnTo>
                    <a:lnTo>
                      <a:pt x="132" y="1852"/>
                    </a:lnTo>
                    <a:lnTo>
                      <a:pt x="114" y="1890"/>
                    </a:lnTo>
                    <a:lnTo>
                      <a:pt x="98" y="1928"/>
                    </a:lnTo>
                    <a:lnTo>
                      <a:pt x="68" y="2006"/>
                    </a:lnTo>
                    <a:lnTo>
                      <a:pt x="42" y="2086"/>
                    </a:lnTo>
                    <a:lnTo>
                      <a:pt x="20" y="2172"/>
                    </a:lnTo>
                    <a:lnTo>
                      <a:pt x="0" y="22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7" name="Freeform 148"/>
              <p:cNvSpPr>
                <a:spLocks/>
              </p:cNvSpPr>
              <p:nvPr/>
            </p:nvSpPr>
            <p:spPr bwMode="auto">
              <a:xfrm>
                <a:off x="2289" y="1062"/>
                <a:ext cx="1319" cy="2328"/>
              </a:xfrm>
              <a:custGeom>
                <a:avLst/>
                <a:gdLst/>
                <a:ahLst/>
                <a:cxnLst>
                  <a:cxn ang="0">
                    <a:pos x="1282" y="0"/>
                  </a:cxn>
                  <a:cxn ang="0">
                    <a:pos x="1282" y="0"/>
                  </a:cxn>
                  <a:cxn ang="0">
                    <a:pos x="1290" y="32"/>
                  </a:cxn>
                  <a:cxn ang="0">
                    <a:pos x="1298" y="70"/>
                  </a:cxn>
                  <a:cxn ang="0">
                    <a:pos x="1308" y="120"/>
                  </a:cxn>
                  <a:cxn ang="0">
                    <a:pos x="1316" y="182"/>
                  </a:cxn>
                  <a:cxn ang="0">
                    <a:pos x="1322" y="252"/>
                  </a:cxn>
                  <a:cxn ang="0">
                    <a:pos x="1322" y="292"/>
                  </a:cxn>
                  <a:cxn ang="0">
                    <a:pos x="1322" y="332"/>
                  </a:cxn>
                  <a:cxn ang="0">
                    <a:pos x="1322" y="372"/>
                  </a:cxn>
                  <a:cxn ang="0">
                    <a:pos x="1318" y="416"/>
                  </a:cxn>
                  <a:cxn ang="0">
                    <a:pos x="1314" y="460"/>
                  </a:cxn>
                  <a:cxn ang="0">
                    <a:pos x="1306" y="506"/>
                  </a:cxn>
                  <a:cxn ang="0">
                    <a:pos x="1298" y="552"/>
                  </a:cxn>
                  <a:cxn ang="0">
                    <a:pos x="1286" y="598"/>
                  </a:cxn>
                  <a:cxn ang="0">
                    <a:pos x="1272" y="644"/>
                  </a:cxn>
                  <a:cxn ang="0">
                    <a:pos x="1256" y="692"/>
                  </a:cxn>
                  <a:cxn ang="0">
                    <a:pos x="1236" y="738"/>
                  </a:cxn>
                  <a:cxn ang="0">
                    <a:pos x="1212" y="786"/>
                  </a:cxn>
                  <a:cxn ang="0">
                    <a:pos x="1186" y="832"/>
                  </a:cxn>
                  <a:cxn ang="0">
                    <a:pos x="1156" y="878"/>
                  </a:cxn>
                  <a:cxn ang="0">
                    <a:pos x="1122" y="922"/>
                  </a:cxn>
                  <a:cxn ang="0">
                    <a:pos x="1084" y="966"/>
                  </a:cxn>
                  <a:cxn ang="0">
                    <a:pos x="1042" y="1010"/>
                  </a:cxn>
                  <a:cxn ang="0">
                    <a:pos x="996" y="1050"/>
                  </a:cxn>
                  <a:cxn ang="0">
                    <a:pos x="944" y="1090"/>
                  </a:cxn>
                  <a:cxn ang="0">
                    <a:pos x="888" y="1128"/>
                  </a:cxn>
                  <a:cxn ang="0">
                    <a:pos x="888" y="1128"/>
                  </a:cxn>
                  <a:cxn ang="0">
                    <a:pos x="778" y="1202"/>
                  </a:cxn>
                  <a:cxn ang="0">
                    <a:pos x="676" y="1274"/>
                  </a:cxn>
                  <a:cxn ang="0">
                    <a:pos x="584" y="1344"/>
                  </a:cxn>
                  <a:cxn ang="0">
                    <a:pos x="540" y="1378"/>
                  </a:cxn>
                  <a:cxn ang="0">
                    <a:pos x="500" y="1414"/>
                  </a:cxn>
                  <a:cxn ang="0">
                    <a:pos x="462" y="1448"/>
                  </a:cxn>
                  <a:cxn ang="0">
                    <a:pos x="424" y="1482"/>
                  </a:cxn>
                  <a:cxn ang="0">
                    <a:pos x="390" y="1518"/>
                  </a:cxn>
                  <a:cxn ang="0">
                    <a:pos x="358" y="1552"/>
                  </a:cxn>
                  <a:cxn ang="0">
                    <a:pos x="326" y="1588"/>
                  </a:cxn>
                  <a:cxn ang="0">
                    <a:pos x="298" y="1622"/>
                  </a:cxn>
                  <a:cxn ang="0">
                    <a:pos x="270" y="1658"/>
                  </a:cxn>
                  <a:cxn ang="0">
                    <a:pos x="244" y="1692"/>
                  </a:cxn>
                  <a:cxn ang="0">
                    <a:pos x="220" y="1728"/>
                  </a:cxn>
                  <a:cxn ang="0">
                    <a:pos x="198" y="1764"/>
                  </a:cxn>
                  <a:cxn ang="0">
                    <a:pos x="176" y="1800"/>
                  </a:cxn>
                  <a:cxn ang="0">
                    <a:pos x="156" y="1838"/>
                  </a:cxn>
                  <a:cxn ang="0">
                    <a:pos x="138" y="1874"/>
                  </a:cxn>
                  <a:cxn ang="0">
                    <a:pos x="120" y="1912"/>
                  </a:cxn>
                  <a:cxn ang="0">
                    <a:pos x="104" y="1950"/>
                  </a:cxn>
                  <a:cxn ang="0">
                    <a:pos x="88" y="1990"/>
                  </a:cxn>
                  <a:cxn ang="0">
                    <a:pos x="62" y="2068"/>
                  </a:cxn>
                  <a:cxn ang="0">
                    <a:pos x="38" y="2152"/>
                  </a:cxn>
                  <a:cxn ang="0">
                    <a:pos x="18" y="2238"/>
                  </a:cxn>
                  <a:cxn ang="0">
                    <a:pos x="0" y="2326"/>
                  </a:cxn>
                </a:cxnLst>
                <a:rect l="0" t="0" r="r" b="b"/>
                <a:pathLst>
                  <a:path w="1322" h="2326">
                    <a:moveTo>
                      <a:pt x="1282" y="0"/>
                    </a:moveTo>
                    <a:lnTo>
                      <a:pt x="1282" y="0"/>
                    </a:lnTo>
                    <a:lnTo>
                      <a:pt x="1290" y="32"/>
                    </a:lnTo>
                    <a:lnTo>
                      <a:pt x="1298" y="70"/>
                    </a:lnTo>
                    <a:lnTo>
                      <a:pt x="1308" y="120"/>
                    </a:lnTo>
                    <a:lnTo>
                      <a:pt x="1316" y="182"/>
                    </a:lnTo>
                    <a:lnTo>
                      <a:pt x="1322" y="252"/>
                    </a:lnTo>
                    <a:lnTo>
                      <a:pt x="1322" y="292"/>
                    </a:lnTo>
                    <a:lnTo>
                      <a:pt x="1322" y="332"/>
                    </a:lnTo>
                    <a:lnTo>
                      <a:pt x="1322" y="372"/>
                    </a:lnTo>
                    <a:lnTo>
                      <a:pt x="1318" y="416"/>
                    </a:lnTo>
                    <a:lnTo>
                      <a:pt x="1314" y="460"/>
                    </a:lnTo>
                    <a:lnTo>
                      <a:pt x="1306" y="506"/>
                    </a:lnTo>
                    <a:lnTo>
                      <a:pt x="1298" y="552"/>
                    </a:lnTo>
                    <a:lnTo>
                      <a:pt x="1286" y="598"/>
                    </a:lnTo>
                    <a:lnTo>
                      <a:pt x="1272" y="644"/>
                    </a:lnTo>
                    <a:lnTo>
                      <a:pt x="1256" y="692"/>
                    </a:lnTo>
                    <a:lnTo>
                      <a:pt x="1236" y="738"/>
                    </a:lnTo>
                    <a:lnTo>
                      <a:pt x="1212" y="786"/>
                    </a:lnTo>
                    <a:lnTo>
                      <a:pt x="1186" y="832"/>
                    </a:lnTo>
                    <a:lnTo>
                      <a:pt x="1156" y="878"/>
                    </a:lnTo>
                    <a:lnTo>
                      <a:pt x="1122" y="922"/>
                    </a:lnTo>
                    <a:lnTo>
                      <a:pt x="1084" y="966"/>
                    </a:lnTo>
                    <a:lnTo>
                      <a:pt x="1042" y="1010"/>
                    </a:lnTo>
                    <a:lnTo>
                      <a:pt x="996" y="1050"/>
                    </a:lnTo>
                    <a:lnTo>
                      <a:pt x="944" y="1090"/>
                    </a:lnTo>
                    <a:lnTo>
                      <a:pt x="888" y="1128"/>
                    </a:lnTo>
                    <a:lnTo>
                      <a:pt x="888" y="1128"/>
                    </a:lnTo>
                    <a:lnTo>
                      <a:pt x="778" y="1202"/>
                    </a:lnTo>
                    <a:lnTo>
                      <a:pt x="676" y="1274"/>
                    </a:lnTo>
                    <a:lnTo>
                      <a:pt x="584" y="1344"/>
                    </a:lnTo>
                    <a:lnTo>
                      <a:pt x="540" y="1378"/>
                    </a:lnTo>
                    <a:lnTo>
                      <a:pt x="500" y="1414"/>
                    </a:lnTo>
                    <a:lnTo>
                      <a:pt x="462" y="1448"/>
                    </a:lnTo>
                    <a:lnTo>
                      <a:pt x="424" y="1482"/>
                    </a:lnTo>
                    <a:lnTo>
                      <a:pt x="390" y="1518"/>
                    </a:lnTo>
                    <a:lnTo>
                      <a:pt x="358" y="1552"/>
                    </a:lnTo>
                    <a:lnTo>
                      <a:pt x="326" y="1588"/>
                    </a:lnTo>
                    <a:lnTo>
                      <a:pt x="298" y="1622"/>
                    </a:lnTo>
                    <a:lnTo>
                      <a:pt x="270" y="1658"/>
                    </a:lnTo>
                    <a:lnTo>
                      <a:pt x="244" y="1692"/>
                    </a:lnTo>
                    <a:lnTo>
                      <a:pt x="220" y="1728"/>
                    </a:lnTo>
                    <a:lnTo>
                      <a:pt x="198" y="1764"/>
                    </a:lnTo>
                    <a:lnTo>
                      <a:pt x="176" y="1800"/>
                    </a:lnTo>
                    <a:lnTo>
                      <a:pt x="156" y="1838"/>
                    </a:lnTo>
                    <a:lnTo>
                      <a:pt x="138" y="1874"/>
                    </a:lnTo>
                    <a:lnTo>
                      <a:pt x="120" y="1912"/>
                    </a:lnTo>
                    <a:lnTo>
                      <a:pt x="104" y="1950"/>
                    </a:lnTo>
                    <a:lnTo>
                      <a:pt x="88" y="1990"/>
                    </a:lnTo>
                    <a:lnTo>
                      <a:pt x="62" y="2068"/>
                    </a:lnTo>
                    <a:lnTo>
                      <a:pt x="38" y="2152"/>
                    </a:lnTo>
                    <a:lnTo>
                      <a:pt x="18" y="2238"/>
                    </a:lnTo>
                    <a:lnTo>
                      <a:pt x="0" y="23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8" name="Freeform 149"/>
              <p:cNvSpPr>
                <a:spLocks/>
              </p:cNvSpPr>
              <p:nvPr/>
            </p:nvSpPr>
            <p:spPr bwMode="auto">
              <a:xfrm>
                <a:off x="2345" y="1033"/>
                <a:ext cx="1264" cy="2391"/>
              </a:xfrm>
              <a:custGeom>
                <a:avLst/>
                <a:gdLst/>
                <a:ahLst/>
                <a:cxnLst>
                  <a:cxn ang="0">
                    <a:pos x="1212" y="0"/>
                  </a:cxn>
                  <a:cxn ang="0">
                    <a:pos x="1212" y="0"/>
                  </a:cxn>
                  <a:cxn ang="0">
                    <a:pos x="1222" y="32"/>
                  </a:cxn>
                  <a:cxn ang="0">
                    <a:pos x="1232" y="70"/>
                  </a:cxn>
                  <a:cxn ang="0">
                    <a:pos x="1242" y="120"/>
                  </a:cxn>
                  <a:cxn ang="0">
                    <a:pos x="1252" y="182"/>
                  </a:cxn>
                  <a:cxn ang="0">
                    <a:pos x="1260" y="252"/>
                  </a:cxn>
                  <a:cxn ang="0">
                    <a:pos x="1262" y="290"/>
                  </a:cxn>
                  <a:cxn ang="0">
                    <a:pos x="1264" y="332"/>
                  </a:cxn>
                  <a:cxn ang="0">
                    <a:pos x="1264" y="374"/>
                  </a:cxn>
                  <a:cxn ang="0">
                    <a:pos x="1262" y="416"/>
                  </a:cxn>
                  <a:cxn ang="0">
                    <a:pos x="1258" y="462"/>
                  </a:cxn>
                  <a:cxn ang="0">
                    <a:pos x="1252" y="506"/>
                  </a:cxn>
                  <a:cxn ang="0">
                    <a:pos x="1246" y="554"/>
                  </a:cxn>
                  <a:cxn ang="0">
                    <a:pos x="1236" y="600"/>
                  </a:cxn>
                  <a:cxn ang="0">
                    <a:pos x="1222" y="648"/>
                  </a:cxn>
                  <a:cxn ang="0">
                    <a:pos x="1208" y="696"/>
                  </a:cxn>
                  <a:cxn ang="0">
                    <a:pos x="1188" y="744"/>
                  </a:cxn>
                  <a:cxn ang="0">
                    <a:pos x="1166" y="792"/>
                  </a:cxn>
                  <a:cxn ang="0">
                    <a:pos x="1142" y="840"/>
                  </a:cxn>
                  <a:cxn ang="0">
                    <a:pos x="1112" y="888"/>
                  </a:cxn>
                  <a:cxn ang="0">
                    <a:pos x="1080" y="934"/>
                  </a:cxn>
                  <a:cxn ang="0">
                    <a:pos x="1044" y="980"/>
                  </a:cxn>
                  <a:cxn ang="0">
                    <a:pos x="1002" y="1024"/>
                  </a:cxn>
                  <a:cxn ang="0">
                    <a:pos x="958" y="1068"/>
                  </a:cxn>
                  <a:cxn ang="0">
                    <a:pos x="908" y="1110"/>
                  </a:cxn>
                  <a:cxn ang="0">
                    <a:pos x="852" y="1150"/>
                  </a:cxn>
                  <a:cxn ang="0">
                    <a:pos x="852" y="1150"/>
                  </a:cxn>
                  <a:cxn ang="0">
                    <a:pos x="744" y="1228"/>
                  </a:cxn>
                  <a:cxn ang="0">
                    <a:pos x="644" y="1304"/>
                  </a:cxn>
                  <a:cxn ang="0">
                    <a:pos x="554" y="1380"/>
                  </a:cxn>
                  <a:cxn ang="0">
                    <a:pos x="512" y="1416"/>
                  </a:cxn>
                  <a:cxn ang="0">
                    <a:pos x="472" y="1454"/>
                  </a:cxn>
                  <a:cxn ang="0">
                    <a:pos x="434" y="1490"/>
                  </a:cxn>
                  <a:cxn ang="0">
                    <a:pos x="398" y="1526"/>
                  </a:cxn>
                  <a:cxn ang="0">
                    <a:pos x="364" y="1562"/>
                  </a:cxn>
                  <a:cxn ang="0">
                    <a:pos x="334" y="1598"/>
                  </a:cxn>
                  <a:cxn ang="0">
                    <a:pos x="304" y="1634"/>
                  </a:cxn>
                  <a:cxn ang="0">
                    <a:pos x="274" y="1672"/>
                  </a:cxn>
                  <a:cxn ang="0">
                    <a:pos x="248" y="1708"/>
                  </a:cxn>
                  <a:cxn ang="0">
                    <a:pos x="224" y="1744"/>
                  </a:cxn>
                  <a:cxn ang="0">
                    <a:pos x="200" y="1782"/>
                  </a:cxn>
                  <a:cxn ang="0">
                    <a:pos x="178" y="1818"/>
                  </a:cxn>
                  <a:cxn ang="0">
                    <a:pos x="158" y="1856"/>
                  </a:cxn>
                  <a:cxn ang="0">
                    <a:pos x="140" y="1894"/>
                  </a:cxn>
                  <a:cxn ang="0">
                    <a:pos x="122" y="1932"/>
                  </a:cxn>
                  <a:cxn ang="0">
                    <a:pos x="106" y="1970"/>
                  </a:cxn>
                  <a:cxn ang="0">
                    <a:pos x="90" y="2010"/>
                  </a:cxn>
                  <a:cxn ang="0">
                    <a:pos x="78" y="2048"/>
                  </a:cxn>
                  <a:cxn ang="0">
                    <a:pos x="52" y="2130"/>
                  </a:cxn>
                  <a:cxn ang="0">
                    <a:pos x="32" y="2214"/>
                  </a:cxn>
                  <a:cxn ang="0">
                    <a:pos x="14" y="2302"/>
                  </a:cxn>
                  <a:cxn ang="0">
                    <a:pos x="0" y="2392"/>
                  </a:cxn>
                </a:cxnLst>
                <a:rect l="0" t="0" r="r" b="b"/>
                <a:pathLst>
                  <a:path w="1264" h="2392">
                    <a:moveTo>
                      <a:pt x="1212" y="0"/>
                    </a:moveTo>
                    <a:lnTo>
                      <a:pt x="1212" y="0"/>
                    </a:lnTo>
                    <a:lnTo>
                      <a:pt x="1222" y="32"/>
                    </a:lnTo>
                    <a:lnTo>
                      <a:pt x="1232" y="70"/>
                    </a:lnTo>
                    <a:lnTo>
                      <a:pt x="1242" y="120"/>
                    </a:lnTo>
                    <a:lnTo>
                      <a:pt x="1252" y="182"/>
                    </a:lnTo>
                    <a:lnTo>
                      <a:pt x="1260" y="252"/>
                    </a:lnTo>
                    <a:lnTo>
                      <a:pt x="1262" y="290"/>
                    </a:lnTo>
                    <a:lnTo>
                      <a:pt x="1264" y="332"/>
                    </a:lnTo>
                    <a:lnTo>
                      <a:pt x="1264" y="374"/>
                    </a:lnTo>
                    <a:lnTo>
                      <a:pt x="1262" y="416"/>
                    </a:lnTo>
                    <a:lnTo>
                      <a:pt x="1258" y="462"/>
                    </a:lnTo>
                    <a:lnTo>
                      <a:pt x="1252" y="506"/>
                    </a:lnTo>
                    <a:lnTo>
                      <a:pt x="1246" y="554"/>
                    </a:lnTo>
                    <a:lnTo>
                      <a:pt x="1236" y="600"/>
                    </a:lnTo>
                    <a:lnTo>
                      <a:pt x="1222" y="648"/>
                    </a:lnTo>
                    <a:lnTo>
                      <a:pt x="1208" y="696"/>
                    </a:lnTo>
                    <a:lnTo>
                      <a:pt x="1188" y="744"/>
                    </a:lnTo>
                    <a:lnTo>
                      <a:pt x="1166" y="792"/>
                    </a:lnTo>
                    <a:lnTo>
                      <a:pt x="1142" y="840"/>
                    </a:lnTo>
                    <a:lnTo>
                      <a:pt x="1112" y="888"/>
                    </a:lnTo>
                    <a:lnTo>
                      <a:pt x="1080" y="934"/>
                    </a:lnTo>
                    <a:lnTo>
                      <a:pt x="1044" y="980"/>
                    </a:lnTo>
                    <a:lnTo>
                      <a:pt x="1002" y="1024"/>
                    </a:lnTo>
                    <a:lnTo>
                      <a:pt x="958" y="1068"/>
                    </a:lnTo>
                    <a:lnTo>
                      <a:pt x="908" y="1110"/>
                    </a:lnTo>
                    <a:lnTo>
                      <a:pt x="852" y="1150"/>
                    </a:lnTo>
                    <a:lnTo>
                      <a:pt x="852" y="1150"/>
                    </a:lnTo>
                    <a:lnTo>
                      <a:pt x="744" y="1228"/>
                    </a:lnTo>
                    <a:lnTo>
                      <a:pt x="644" y="1304"/>
                    </a:lnTo>
                    <a:lnTo>
                      <a:pt x="554" y="1380"/>
                    </a:lnTo>
                    <a:lnTo>
                      <a:pt x="512" y="1416"/>
                    </a:lnTo>
                    <a:lnTo>
                      <a:pt x="472" y="1454"/>
                    </a:lnTo>
                    <a:lnTo>
                      <a:pt x="434" y="1490"/>
                    </a:lnTo>
                    <a:lnTo>
                      <a:pt x="398" y="1526"/>
                    </a:lnTo>
                    <a:lnTo>
                      <a:pt x="364" y="1562"/>
                    </a:lnTo>
                    <a:lnTo>
                      <a:pt x="334" y="1598"/>
                    </a:lnTo>
                    <a:lnTo>
                      <a:pt x="304" y="1634"/>
                    </a:lnTo>
                    <a:lnTo>
                      <a:pt x="274" y="1672"/>
                    </a:lnTo>
                    <a:lnTo>
                      <a:pt x="248" y="1708"/>
                    </a:lnTo>
                    <a:lnTo>
                      <a:pt x="224" y="1744"/>
                    </a:lnTo>
                    <a:lnTo>
                      <a:pt x="200" y="1782"/>
                    </a:lnTo>
                    <a:lnTo>
                      <a:pt x="178" y="1818"/>
                    </a:lnTo>
                    <a:lnTo>
                      <a:pt x="158" y="1856"/>
                    </a:lnTo>
                    <a:lnTo>
                      <a:pt x="140" y="1894"/>
                    </a:lnTo>
                    <a:lnTo>
                      <a:pt x="122" y="1932"/>
                    </a:lnTo>
                    <a:lnTo>
                      <a:pt x="106" y="1970"/>
                    </a:lnTo>
                    <a:lnTo>
                      <a:pt x="90" y="2010"/>
                    </a:lnTo>
                    <a:lnTo>
                      <a:pt x="78" y="2048"/>
                    </a:lnTo>
                    <a:lnTo>
                      <a:pt x="52" y="2130"/>
                    </a:lnTo>
                    <a:lnTo>
                      <a:pt x="32" y="2214"/>
                    </a:lnTo>
                    <a:lnTo>
                      <a:pt x="14" y="2302"/>
                    </a:lnTo>
                    <a:lnTo>
                      <a:pt x="0" y="23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9" name="Freeform 150"/>
              <p:cNvSpPr>
                <a:spLocks/>
              </p:cNvSpPr>
              <p:nvPr/>
            </p:nvSpPr>
            <p:spPr bwMode="auto">
              <a:xfrm>
                <a:off x="2398" y="994"/>
                <a:ext cx="1205" cy="2457"/>
              </a:xfrm>
              <a:custGeom>
                <a:avLst/>
                <a:gdLst/>
                <a:ahLst/>
                <a:cxnLst>
                  <a:cxn ang="0">
                    <a:pos x="1142" y="0"/>
                  </a:cxn>
                  <a:cxn ang="0">
                    <a:pos x="1142" y="0"/>
                  </a:cxn>
                  <a:cxn ang="0">
                    <a:pos x="1152" y="32"/>
                  </a:cxn>
                  <a:cxn ang="0">
                    <a:pos x="1164" y="70"/>
                  </a:cxn>
                  <a:cxn ang="0">
                    <a:pos x="1176" y="120"/>
                  </a:cxn>
                  <a:cxn ang="0">
                    <a:pos x="1188" y="182"/>
                  </a:cxn>
                  <a:cxn ang="0">
                    <a:pos x="1198" y="254"/>
                  </a:cxn>
                  <a:cxn ang="0">
                    <a:pos x="1200" y="292"/>
                  </a:cxn>
                  <a:cxn ang="0">
                    <a:pos x="1204" y="332"/>
                  </a:cxn>
                  <a:cxn ang="0">
                    <a:pos x="1204" y="376"/>
                  </a:cxn>
                  <a:cxn ang="0">
                    <a:pos x="1204" y="418"/>
                  </a:cxn>
                  <a:cxn ang="0">
                    <a:pos x="1202" y="464"/>
                  </a:cxn>
                  <a:cxn ang="0">
                    <a:pos x="1198" y="510"/>
                  </a:cxn>
                  <a:cxn ang="0">
                    <a:pos x="1192" y="558"/>
                  </a:cxn>
                  <a:cxn ang="0">
                    <a:pos x="1184" y="606"/>
                  </a:cxn>
                  <a:cxn ang="0">
                    <a:pos x="1172" y="654"/>
                  </a:cxn>
                  <a:cxn ang="0">
                    <a:pos x="1158" y="702"/>
                  </a:cxn>
                  <a:cxn ang="0">
                    <a:pos x="1142" y="752"/>
                  </a:cxn>
                  <a:cxn ang="0">
                    <a:pos x="1120" y="802"/>
                  </a:cxn>
                  <a:cxn ang="0">
                    <a:pos x="1098" y="850"/>
                  </a:cxn>
                  <a:cxn ang="0">
                    <a:pos x="1070" y="898"/>
                  </a:cxn>
                  <a:cxn ang="0">
                    <a:pos x="1038" y="946"/>
                  </a:cxn>
                  <a:cxn ang="0">
                    <a:pos x="1004" y="994"/>
                  </a:cxn>
                  <a:cxn ang="0">
                    <a:pos x="964" y="1042"/>
                  </a:cxn>
                  <a:cxn ang="0">
                    <a:pos x="920" y="1086"/>
                  </a:cxn>
                  <a:cxn ang="0">
                    <a:pos x="870" y="1130"/>
                  </a:cxn>
                  <a:cxn ang="0">
                    <a:pos x="816" y="1174"/>
                  </a:cxn>
                  <a:cxn ang="0">
                    <a:pos x="816" y="1174"/>
                  </a:cxn>
                  <a:cxn ang="0">
                    <a:pos x="710" y="1256"/>
                  </a:cxn>
                  <a:cxn ang="0">
                    <a:pos x="612" y="1338"/>
                  </a:cxn>
                  <a:cxn ang="0">
                    <a:pos x="566" y="1376"/>
                  </a:cxn>
                  <a:cxn ang="0">
                    <a:pos x="524" y="1416"/>
                  </a:cxn>
                  <a:cxn ang="0">
                    <a:pos x="482" y="1454"/>
                  </a:cxn>
                  <a:cxn ang="0">
                    <a:pos x="444" y="1494"/>
                  </a:cxn>
                  <a:cxn ang="0">
                    <a:pos x="408" y="1532"/>
                  </a:cxn>
                  <a:cxn ang="0">
                    <a:pos x="372" y="1570"/>
                  </a:cxn>
                  <a:cxn ang="0">
                    <a:pos x="340" y="1608"/>
                  </a:cxn>
                  <a:cxn ang="0">
                    <a:pos x="310" y="1646"/>
                  </a:cxn>
                  <a:cxn ang="0">
                    <a:pos x="280" y="1684"/>
                  </a:cxn>
                  <a:cxn ang="0">
                    <a:pos x="254" y="1720"/>
                  </a:cxn>
                  <a:cxn ang="0">
                    <a:pos x="228" y="1758"/>
                  </a:cxn>
                  <a:cxn ang="0">
                    <a:pos x="204" y="1796"/>
                  </a:cxn>
                  <a:cxn ang="0">
                    <a:pos x="182" y="1834"/>
                  </a:cxn>
                  <a:cxn ang="0">
                    <a:pos x="162" y="1872"/>
                  </a:cxn>
                  <a:cxn ang="0">
                    <a:pos x="142" y="1912"/>
                  </a:cxn>
                  <a:cxn ang="0">
                    <a:pos x="124" y="1950"/>
                  </a:cxn>
                  <a:cxn ang="0">
                    <a:pos x="108" y="1988"/>
                  </a:cxn>
                  <a:cxn ang="0">
                    <a:pos x="94" y="2028"/>
                  </a:cxn>
                  <a:cxn ang="0">
                    <a:pos x="80" y="2068"/>
                  </a:cxn>
                  <a:cxn ang="0">
                    <a:pos x="66" y="2108"/>
                  </a:cxn>
                  <a:cxn ang="0">
                    <a:pos x="44" y="2192"/>
                  </a:cxn>
                  <a:cxn ang="0">
                    <a:pos x="26" y="2276"/>
                  </a:cxn>
                  <a:cxn ang="0">
                    <a:pos x="12" y="2366"/>
                  </a:cxn>
                  <a:cxn ang="0">
                    <a:pos x="0" y="2456"/>
                  </a:cxn>
                </a:cxnLst>
                <a:rect l="0" t="0" r="r" b="b"/>
                <a:pathLst>
                  <a:path w="1204" h="2456">
                    <a:moveTo>
                      <a:pt x="1142" y="0"/>
                    </a:moveTo>
                    <a:lnTo>
                      <a:pt x="1142" y="0"/>
                    </a:lnTo>
                    <a:lnTo>
                      <a:pt x="1152" y="32"/>
                    </a:lnTo>
                    <a:lnTo>
                      <a:pt x="1164" y="70"/>
                    </a:lnTo>
                    <a:lnTo>
                      <a:pt x="1176" y="120"/>
                    </a:lnTo>
                    <a:lnTo>
                      <a:pt x="1188" y="182"/>
                    </a:lnTo>
                    <a:lnTo>
                      <a:pt x="1198" y="254"/>
                    </a:lnTo>
                    <a:lnTo>
                      <a:pt x="1200" y="292"/>
                    </a:lnTo>
                    <a:lnTo>
                      <a:pt x="1204" y="332"/>
                    </a:lnTo>
                    <a:lnTo>
                      <a:pt x="1204" y="376"/>
                    </a:lnTo>
                    <a:lnTo>
                      <a:pt x="1204" y="418"/>
                    </a:lnTo>
                    <a:lnTo>
                      <a:pt x="1202" y="464"/>
                    </a:lnTo>
                    <a:lnTo>
                      <a:pt x="1198" y="510"/>
                    </a:lnTo>
                    <a:lnTo>
                      <a:pt x="1192" y="558"/>
                    </a:lnTo>
                    <a:lnTo>
                      <a:pt x="1184" y="606"/>
                    </a:lnTo>
                    <a:lnTo>
                      <a:pt x="1172" y="654"/>
                    </a:lnTo>
                    <a:lnTo>
                      <a:pt x="1158" y="702"/>
                    </a:lnTo>
                    <a:lnTo>
                      <a:pt x="1142" y="752"/>
                    </a:lnTo>
                    <a:lnTo>
                      <a:pt x="1120" y="802"/>
                    </a:lnTo>
                    <a:lnTo>
                      <a:pt x="1098" y="850"/>
                    </a:lnTo>
                    <a:lnTo>
                      <a:pt x="1070" y="898"/>
                    </a:lnTo>
                    <a:lnTo>
                      <a:pt x="1038" y="946"/>
                    </a:lnTo>
                    <a:lnTo>
                      <a:pt x="1004" y="994"/>
                    </a:lnTo>
                    <a:lnTo>
                      <a:pt x="964" y="1042"/>
                    </a:lnTo>
                    <a:lnTo>
                      <a:pt x="920" y="1086"/>
                    </a:lnTo>
                    <a:lnTo>
                      <a:pt x="870" y="1130"/>
                    </a:lnTo>
                    <a:lnTo>
                      <a:pt x="816" y="1174"/>
                    </a:lnTo>
                    <a:lnTo>
                      <a:pt x="816" y="1174"/>
                    </a:lnTo>
                    <a:lnTo>
                      <a:pt x="710" y="1256"/>
                    </a:lnTo>
                    <a:lnTo>
                      <a:pt x="612" y="1338"/>
                    </a:lnTo>
                    <a:lnTo>
                      <a:pt x="566" y="1376"/>
                    </a:lnTo>
                    <a:lnTo>
                      <a:pt x="524" y="1416"/>
                    </a:lnTo>
                    <a:lnTo>
                      <a:pt x="482" y="1454"/>
                    </a:lnTo>
                    <a:lnTo>
                      <a:pt x="444" y="1494"/>
                    </a:lnTo>
                    <a:lnTo>
                      <a:pt x="408" y="1532"/>
                    </a:lnTo>
                    <a:lnTo>
                      <a:pt x="372" y="1570"/>
                    </a:lnTo>
                    <a:lnTo>
                      <a:pt x="340" y="1608"/>
                    </a:lnTo>
                    <a:lnTo>
                      <a:pt x="310" y="1646"/>
                    </a:lnTo>
                    <a:lnTo>
                      <a:pt x="280" y="1684"/>
                    </a:lnTo>
                    <a:lnTo>
                      <a:pt x="254" y="1720"/>
                    </a:lnTo>
                    <a:lnTo>
                      <a:pt x="228" y="1758"/>
                    </a:lnTo>
                    <a:lnTo>
                      <a:pt x="204" y="1796"/>
                    </a:lnTo>
                    <a:lnTo>
                      <a:pt x="182" y="1834"/>
                    </a:lnTo>
                    <a:lnTo>
                      <a:pt x="162" y="1872"/>
                    </a:lnTo>
                    <a:lnTo>
                      <a:pt x="142" y="1912"/>
                    </a:lnTo>
                    <a:lnTo>
                      <a:pt x="124" y="1950"/>
                    </a:lnTo>
                    <a:lnTo>
                      <a:pt x="108" y="1988"/>
                    </a:lnTo>
                    <a:lnTo>
                      <a:pt x="94" y="2028"/>
                    </a:lnTo>
                    <a:lnTo>
                      <a:pt x="80" y="2068"/>
                    </a:lnTo>
                    <a:lnTo>
                      <a:pt x="66" y="2108"/>
                    </a:lnTo>
                    <a:lnTo>
                      <a:pt x="44" y="2192"/>
                    </a:lnTo>
                    <a:lnTo>
                      <a:pt x="26" y="2276"/>
                    </a:lnTo>
                    <a:lnTo>
                      <a:pt x="12" y="2366"/>
                    </a:lnTo>
                    <a:lnTo>
                      <a:pt x="0" y="245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0" name="Freeform 151"/>
              <p:cNvSpPr>
                <a:spLocks/>
              </p:cNvSpPr>
              <p:nvPr/>
            </p:nvSpPr>
            <p:spPr bwMode="auto">
              <a:xfrm>
                <a:off x="2450" y="959"/>
                <a:ext cx="1148" cy="2517"/>
              </a:xfrm>
              <a:custGeom>
                <a:avLst/>
                <a:gdLst/>
                <a:ahLst/>
                <a:cxnLst>
                  <a:cxn ang="0">
                    <a:pos x="1072" y="0"/>
                  </a:cxn>
                  <a:cxn ang="0">
                    <a:pos x="1072" y="0"/>
                  </a:cxn>
                  <a:cxn ang="0">
                    <a:pos x="1084" y="32"/>
                  </a:cxn>
                  <a:cxn ang="0">
                    <a:pos x="1096" y="70"/>
                  </a:cxn>
                  <a:cxn ang="0">
                    <a:pos x="1108" y="120"/>
                  </a:cxn>
                  <a:cxn ang="0">
                    <a:pos x="1122" y="182"/>
                  </a:cxn>
                  <a:cxn ang="0">
                    <a:pos x="1134" y="252"/>
                  </a:cxn>
                  <a:cxn ang="0">
                    <a:pos x="1140" y="292"/>
                  </a:cxn>
                  <a:cxn ang="0">
                    <a:pos x="1144" y="332"/>
                  </a:cxn>
                  <a:cxn ang="0">
                    <a:pos x="1146" y="376"/>
                  </a:cxn>
                  <a:cxn ang="0">
                    <a:pos x="1146" y="420"/>
                  </a:cxn>
                  <a:cxn ang="0">
                    <a:pos x="1146" y="464"/>
                  </a:cxn>
                  <a:cxn ang="0">
                    <a:pos x="1144" y="512"/>
                  </a:cxn>
                  <a:cxn ang="0">
                    <a:pos x="1138" y="558"/>
                  </a:cxn>
                  <a:cxn ang="0">
                    <a:pos x="1132" y="608"/>
                  </a:cxn>
                  <a:cxn ang="0">
                    <a:pos x="1122" y="656"/>
                  </a:cxn>
                  <a:cxn ang="0">
                    <a:pos x="1110" y="706"/>
                  </a:cxn>
                  <a:cxn ang="0">
                    <a:pos x="1094" y="756"/>
                  </a:cxn>
                  <a:cxn ang="0">
                    <a:pos x="1074" y="806"/>
                  </a:cxn>
                  <a:cxn ang="0">
                    <a:pos x="1052" y="858"/>
                  </a:cxn>
                  <a:cxn ang="0">
                    <a:pos x="1026" y="908"/>
                  </a:cxn>
                  <a:cxn ang="0">
                    <a:pos x="996" y="958"/>
                  </a:cxn>
                  <a:cxn ang="0">
                    <a:pos x="962" y="1006"/>
                  </a:cxn>
                  <a:cxn ang="0">
                    <a:pos x="924" y="1054"/>
                  </a:cxn>
                  <a:cxn ang="0">
                    <a:pos x="882" y="1102"/>
                  </a:cxn>
                  <a:cxn ang="0">
                    <a:pos x="834" y="1148"/>
                  </a:cxn>
                  <a:cxn ang="0">
                    <a:pos x="782" y="1194"/>
                  </a:cxn>
                  <a:cxn ang="0">
                    <a:pos x="782" y="1194"/>
                  </a:cxn>
                  <a:cxn ang="0">
                    <a:pos x="676" y="1282"/>
                  </a:cxn>
                  <a:cxn ang="0">
                    <a:pos x="580" y="1366"/>
                  </a:cxn>
                  <a:cxn ang="0">
                    <a:pos x="536" y="1408"/>
                  </a:cxn>
                  <a:cxn ang="0">
                    <a:pos x="494" y="1450"/>
                  </a:cxn>
                  <a:cxn ang="0">
                    <a:pos x="456" y="1490"/>
                  </a:cxn>
                  <a:cxn ang="0">
                    <a:pos x="418" y="1530"/>
                  </a:cxn>
                  <a:cxn ang="0">
                    <a:pos x="382" y="1570"/>
                  </a:cxn>
                  <a:cxn ang="0">
                    <a:pos x="348" y="1610"/>
                  </a:cxn>
                  <a:cxn ang="0">
                    <a:pos x="316" y="1650"/>
                  </a:cxn>
                  <a:cxn ang="0">
                    <a:pos x="288" y="1688"/>
                  </a:cxn>
                  <a:cxn ang="0">
                    <a:pos x="260" y="1728"/>
                  </a:cxn>
                  <a:cxn ang="0">
                    <a:pos x="234" y="1766"/>
                  </a:cxn>
                  <a:cxn ang="0">
                    <a:pos x="210" y="1806"/>
                  </a:cxn>
                  <a:cxn ang="0">
                    <a:pos x="186" y="1846"/>
                  </a:cxn>
                  <a:cxn ang="0">
                    <a:pos x="166" y="1884"/>
                  </a:cxn>
                  <a:cxn ang="0">
                    <a:pos x="146" y="1924"/>
                  </a:cxn>
                  <a:cxn ang="0">
                    <a:pos x="128" y="1962"/>
                  </a:cxn>
                  <a:cxn ang="0">
                    <a:pos x="112" y="2002"/>
                  </a:cxn>
                  <a:cxn ang="0">
                    <a:pos x="96" y="2042"/>
                  </a:cxn>
                  <a:cxn ang="0">
                    <a:pos x="82" y="2082"/>
                  </a:cxn>
                  <a:cxn ang="0">
                    <a:pos x="70" y="2124"/>
                  </a:cxn>
                  <a:cxn ang="0">
                    <a:pos x="58" y="2164"/>
                  </a:cxn>
                  <a:cxn ang="0">
                    <a:pos x="38" y="2248"/>
                  </a:cxn>
                  <a:cxn ang="0">
                    <a:pos x="22" y="2336"/>
                  </a:cxn>
                  <a:cxn ang="0">
                    <a:pos x="10" y="2424"/>
                  </a:cxn>
                  <a:cxn ang="0">
                    <a:pos x="0" y="2518"/>
                  </a:cxn>
                </a:cxnLst>
                <a:rect l="0" t="0" r="r" b="b"/>
                <a:pathLst>
                  <a:path w="1146" h="2518">
                    <a:moveTo>
                      <a:pt x="1072" y="0"/>
                    </a:moveTo>
                    <a:lnTo>
                      <a:pt x="1072" y="0"/>
                    </a:lnTo>
                    <a:lnTo>
                      <a:pt x="1084" y="32"/>
                    </a:lnTo>
                    <a:lnTo>
                      <a:pt x="1096" y="70"/>
                    </a:lnTo>
                    <a:lnTo>
                      <a:pt x="1108" y="120"/>
                    </a:lnTo>
                    <a:lnTo>
                      <a:pt x="1122" y="182"/>
                    </a:lnTo>
                    <a:lnTo>
                      <a:pt x="1134" y="252"/>
                    </a:lnTo>
                    <a:lnTo>
                      <a:pt x="1140" y="292"/>
                    </a:lnTo>
                    <a:lnTo>
                      <a:pt x="1144" y="332"/>
                    </a:lnTo>
                    <a:lnTo>
                      <a:pt x="1146" y="376"/>
                    </a:lnTo>
                    <a:lnTo>
                      <a:pt x="1146" y="420"/>
                    </a:lnTo>
                    <a:lnTo>
                      <a:pt x="1146" y="464"/>
                    </a:lnTo>
                    <a:lnTo>
                      <a:pt x="1144" y="512"/>
                    </a:lnTo>
                    <a:lnTo>
                      <a:pt x="1138" y="558"/>
                    </a:lnTo>
                    <a:lnTo>
                      <a:pt x="1132" y="608"/>
                    </a:lnTo>
                    <a:lnTo>
                      <a:pt x="1122" y="656"/>
                    </a:lnTo>
                    <a:lnTo>
                      <a:pt x="1110" y="706"/>
                    </a:lnTo>
                    <a:lnTo>
                      <a:pt x="1094" y="756"/>
                    </a:lnTo>
                    <a:lnTo>
                      <a:pt x="1074" y="806"/>
                    </a:lnTo>
                    <a:lnTo>
                      <a:pt x="1052" y="858"/>
                    </a:lnTo>
                    <a:lnTo>
                      <a:pt x="1026" y="908"/>
                    </a:lnTo>
                    <a:lnTo>
                      <a:pt x="996" y="958"/>
                    </a:lnTo>
                    <a:lnTo>
                      <a:pt x="962" y="1006"/>
                    </a:lnTo>
                    <a:lnTo>
                      <a:pt x="924" y="1054"/>
                    </a:lnTo>
                    <a:lnTo>
                      <a:pt x="882" y="1102"/>
                    </a:lnTo>
                    <a:lnTo>
                      <a:pt x="834" y="1148"/>
                    </a:lnTo>
                    <a:lnTo>
                      <a:pt x="782" y="1194"/>
                    </a:lnTo>
                    <a:lnTo>
                      <a:pt x="782" y="1194"/>
                    </a:lnTo>
                    <a:lnTo>
                      <a:pt x="676" y="1282"/>
                    </a:lnTo>
                    <a:lnTo>
                      <a:pt x="580" y="1366"/>
                    </a:lnTo>
                    <a:lnTo>
                      <a:pt x="536" y="1408"/>
                    </a:lnTo>
                    <a:lnTo>
                      <a:pt x="494" y="1450"/>
                    </a:lnTo>
                    <a:lnTo>
                      <a:pt x="456" y="1490"/>
                    </a:lnTo>
                    <a:lnTo>
                      <a:pt x="418" y="1530"/>
                    </a:lnTo>
                    <a:lnTo>
                      <a:pt x="382" y="1570"/>
                    </a:lnTo>
                    <a:lnTo>
                      <a:pt x="348" y="1610"/>
                    </a:lnTo>
                    <a:lnTo>
                      <a:pt x="316" y="1650"/>
                    </a:lnTo>
                    <a:lnTo>
                      <a:pt x="288" y="1688"/>
                    </a:lnTo>
                    <a:lnTo>
                      <a:pt x="260" y="1728"/>
                    </a:lnTo>
                    <a:lnTo>
                      <a:pt x="234" y="1766"/>
                    </a:lnTo>
                    <a:lnTo>
                      <a:pt x="210" y="1806"/>
                    </a:lnTo>
                    <a:lnTo>
                      <a:pt x="186" y="1846"/>
                    </a:lnTo>
                    <a:lnTo>
                      <a:pt x="166" y="1884"/>
                    </a:lnTo>
                    <a:lnTo>
                      <a:pt x="146" y="1924"/>
                    </a:lnTo>
                    <a:lnTo>
                      <a:pt x="128" y="1962"/>
                    </a:lnTo>
                    <a:lnTo>
                      <a:pt x="112" y="2002"/>
                    </a:lnTo>
                    <a:lnTo>
                      <a:pt x="96" y="2042"/>
                    </a:lnTo>
                    <a:lnTo>
                      <a:pt x="82" y="2082"/>
                    </a:lnTo>
                    <a:lnTo>
                      <a:pt x="70" y="2124"/>
                    </a:lnTo>
                    <a:lnTo>
                      <a:pt x="58" y="2164"/>
                    </a:lnTo>
                    <a:lnTo>
                      <a:pt x="38" y="2248"/>
                    </a:lnTo>
                    <a:lnTo>
                      <a:pt x="22" y="2336"/>
                    </a:lnTo>
                    <a:lnTo>
                      <a:pt x="10" y="2424"/>
                    </a:lnTo>
                    <a:lnTo>
                      <a:pt x="0" y="25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1" name="Freeform 152"/>
              <p:cNvSpPr>
                <a:spLocks/>
              </p:cNvSpPr>
              <p:nvPr/>
            </p:nvSpPr>
            <p:spPr bwMode="auto">
              <a:xfrm>
                <a:off x="2513" y="928"/>
                <a:ext cx="1083" cy="2576"/>
              </a:xfrm>
              <a:custGeom>
                <a:avLst/>
                <a:gdLst/>
                <a:ahLst/>
                <a:cxnLst>
                  <a:cxn ang="0">
                    <a:pos x="996" y="0"/>
                  </a:cxn>
                  <a:cxn ang="0">
                    <a:pos x="996" y="0"/>
                  </a:cxn>
                  <a:cxn ang="0">
                    <a:pos x="1008" y="32"/>
                  </a:cxn>
                  <a:cxn ang="0">
                    <a:pos x="1022" y="68"/>
                  </a:cxn>
                  <a:cxn ang="0">
                    <a:pos x="1038" y="118"/>
                  </a:cxn>
                  <a:cxn ang="0">
                    <a:pos x="1052" y="180"/>
                  </a:cxn>
                  <a:cxn ang="0">
                    <a:pos x="1068" y="250"/>
                  </a:cxn>
                  <a:cxn ang="0">
                    <a:pos x="1074" y="290"/>
                  </a:cxn>
                  <a:cxn ang="0">
                    <a:pos x="1078" y="330"/>
                  </a:cxn>
                  <a:cxn ang="0">
                    <a:pos x="1082" y="374"/>
                  </a:cxn>
                  <a:cxn ang="0">
                    <a:pos x="1084" y="418"/>
                  </a:cxn>
                  <a:cxn ang="0">
                    <a:pos x="1084" y="464"/>
                  </a:cxn>
                  <a:cxn ang="0">
                    <a:pos x="1084" y="510"/>
                  </a:cxn>
                  <a:cxn ang="0">
                    <a:pos x="1080" y="558"/>
                  </a:cxn>
                  <a:cxn ang="0">
                    <a:pos x="1074" y="608"/>
                  </a:cxn>
                  <a:cxn ang="0">
                    <a:pos x="1066" y="658"/>
                  </a:cxn>
                  <a:cxn ang="0">
                    <a:pos x="1056" y="708"/>
                  </a:cxn>
                  <a:cxn ang="0">
                    <a:pos x="1042" y="760"/>
                  </a:cxn>
                  <a:cxn ang="0">
                    <a:pos x="1024" y="810"/>
                  </a:cxn>
                  <a:cxn ang="0">
                    <a:pos x="1004" y="862"/>
                  </a:cxn>
                  <a:cxn ang="0">
                    <a:pos x="978" y="914"/>
                  </a:cxn>
                  <a:cxn ang="0">
                    <a:pos x="950" y="966"/>
                  </a:cxn>
                  <a:cxn ang="0">
                    <a:pos x="918" y="1016"/>
                  </a:cxn>
                  <a:cxn ang="0">
                    <a:pos x="880" y="1066"/>
                  </a:cxn>
                  <a:cxn ang="0">
                    <a:pos x="840" y="1116"/>
                  </a:cxn>
                  <a:cxn ang="0">
                    <a:pos x="794" y="1164"/>
                  </a:cxn>
                  <a:cxn ang="0">
                    <a:pos x="742" y="1212"/>
                  </a:cxn>
                  <a:cxn ang="0">
                    <a:pos x="742" y="1212"/>
                  </a:cxn>
                  <a:cxn ang="0">
                    <a:pos x="640" y="1304"/>
                  </a:cxn>
                  <a:cxn ang="0">
                    <a:pos x="546" y="1394"/>
                  </a:cxn>
                  <a:cxn ang="0">
                    <a:pos x="504" y="1438"/>
                  </a:cxn>
                  <a:cxn ang="0">
                    <a:pos x="462" y="1480"/>
                  </a:cxn>
                  <a:cxn ang="0">
                    <a:pos x="424" y="1524"/>
                  </a:cxn>
                  <a:cxn ang="0">
                    <a:pos x="388" y="1566"/>
                  </a:cxn>
                  <a:cxn ang="0">
                    <a:pos x="352" y="1606"/>
                  </a:cxn>
                  <a:cxn ang="0">
                    <a:pos x="320" y="1648"/>
                  </a:cxn>
                  <a:cxn ang="0">
                    <a:pos x="290" y="1688"/>
                  </a:cxn>
                  <a:cxn ang="0">
                    <a:pos x="262" y="1730"/>
                  </a:cxn>
                  <a:cxn ang="0">
                    <a:pos x="234" y="1770"/>
                  </a:cxn>
                  <a:cxn ang="0">
                    <a:pos x="210" y="1810"/>
                  </a:cxn>
                  <a:cxn ang="0">
                    <a:pos x="186" y="1850"/>
                  </a:cxn>
                  <a:cxn ang="0">
                    <a:pos x="166" y="1890"/>
                  </a:cxn>
                  <a:cxn ang="0">
                    <a:pos x="146" y="1930"/>
                  </a:cxn>
                  <a:cxn ang="0">
                    <a:pos x="128" y="1972"/>
                  </a:cxn>
                  <a:cxn ang="0">
                    <a:pos x="110" y="2012"/>
                  </a:cxn>
                  <a:cxn ang="0">
                    <a:pos x="94" y="2052"/>
                  </a:cxn>
                  <a:cxn ang="0">
                    <a:pos x="80" y="2094"/>
                  </a:cxn>
                  <a:cxn ang="0">
                    <a:pos x="68" y="2134"/>
                  </a:cxn>
                  <a:cxn ang="0">
                    <a:pos x="56" y="2176"/>
                  </a:cxn>
                  <a:cxn ang="0">
                    <a:pos x="46" y="2218"/>
                  </a:cxn>
                  <a:cxn ang="0">
                    <a:pos x="30" y="2304"/>
                  </a:cxn>
                  <a:cxn ang="0">
                    <a:pos x="16" y="2390"/>
                  </a:cxn>
                  <a:cxn ang="0">
                    <a:pos x="6" y="2482"/>
                  </a:cxn>
                  <a:cxn ang="0">
                    <a:pos x="0" y="2576"/>
                  </a:cxn>
                </a:cxnLst>
                <a:rect l="0" t="0" r="r" b="b"/>
                <a:pathLst>
                  <a:path w="1084" h="2576">
                    <a:moveTo>
                      <a:pt x="996" y="0"/>
                    </a:moveTo>
                    <a:lnTo>
                      <a:pt x="996" y="0"/>
                    </a:lnTo>
                    <a:lnTo>
                      <a:pt x="1008" y="32"/>
                    </a:lnTo>
                    <a:lnTo>
                      <a:pt x="1022" y="68"/>
                    </a:lnTo>
                    <a:lnTo>
                      <a:pt x="1038" y="118"/>
                    </a:lnTo>
                    <a:lnTo>
                      <a:pt x="1052" y="180"/>
                    </a:lnTo>
                    <a:lnTo>
                      <a:pt x="1068" y="250"/>
                    </a:lnTo>
                    <a:lnTo>
                      <a:pt x="1074" y="290"/>
                    </a:lnTo>
                    <a:lnTo>
                      <a:pt x="1078" y="330"/>
                    </a:lnTo>
                    <a:lnTo>
                      <a:pt x="1082" y="374"/>
                    </a:lnTo>
                    <a:lnTo>
                      <a:pt x="1084" y="418"/>
                    </a:lnTo>
                    <a:lnTo>
                      <a:pt x="1084" y="464"/>
                    </a:lnTo>
                    <a:lnTo>
                      <a:pt x="1084" y="510"/>
                    </a:lnTo>
                    <a:lnTo>
                      <a:pt x="1080" y="558"/>
                    </a:lnTo>
                    <a:lnTo>
                      <a:pt x="1074" y="608"/>
                    </a:lnTo>
                    <a:lnTo>
                      <a:pt x="1066" y="658"/>
                    </a:lnTo>
                    <a:lnTo>
                      <a:pt x="1056" y="708"/>
                    </a:lnTo>
                    <a:lnTo>
                      <a:pt x="1042" y="760"/>
                    </a:lnTo>
                    <a:lnTo>
                      <a:pt x="1024" y="810"/>
                    </a:lnTo>
                    <a:lnTo>
                      <a:pt x="1004" y="862"/>
                    </a:lnTo>
                    <a:lnTo>
                      <a:pt x="978" y="914"/>
                    </a:lnTo>
                    <a:lnTo>
                      <a:pt x="950" y="966"/>
                    </a:lnTo>
                    <a:lnTo>
                      <a:pt x="918" y="1016"/>
                    </a:lnTo>
                    <a:lnTo>
                      <a:pt x="880" y="1066"/>
                    </a:lnTo>
                    <a:lnTo>
                      <a:pt x="840" y="1116"/>
                    </a:lnTo>
                    <a:lnTo>
                      <a:pt x="794" y="1164"/>
                    </a:lnTo>
                    <a:lnTo>
                      <a:pt x="742" y="1212"/>
                    </a:lnTo>
                    <a:lnTo>
                      <a:pt x="742" y="1212"/>
                    </a:lnTo>
                    <a:lnTo>
                      <a:pt x="640" y="1304"/>
                    </a:lnTo>
                    <a:lnTo>
                      <a:pt x="546" y="1394"/>
                    </a:lnTo>
                    <a:lnTo>
                      <a:pt x="504" y="1438"/>
                    </a:lnTo>
                    <a:lnTo>
                      <a:pt x="462" y="1480"/>
                    </a:lnTo>
                    <a:lnTo>
                      <a:pt x="424" y="1524"/>
                    </a:lnTo>
                    <a:lnTo>
                      <a:pt x="388" y="1566"/>
                    </a:lnTo>
                    <a:lnTo>
                      <a:pt x="352" y="1606"/>
                    </a:lnTo>
                    <a:lnTo>
                      <a:pt x="320" y="1648"/>
                    </a:lnTo>
                    <a:lnTo>
                      <a:pt x="290" y="1688"/>
                    </a:lnTo>
                    <a:lnTo>
                      <a:pt x="262" y="1730"/>
                    </a:lnTo>
                    <a:lnTo>
                      <a:pt x="234" y="1770"/>
                    </a:lnTo>
                    <a:lnTo>
                      <a:pt x="210" y="1810"/>
                    </a:lnTo>
                    <a:lnTo>
                      <a:pt x="186" y="1850"/>
                    </a:lnTo>
                    <a:lnTo>
                      <a:pt x="166" y="1890"/>
                    </a:lnTo>
                    <a:lnTo>
                      <a:pt x="146" y="1930"/>
                    </a:lnTo>
                    <a:lnTo>
                      <a:pt x="128" y="1972"/>
                    </a:lnTo>
                    <a:lnTo>
                      <a:pt x="110" y="2012"/>
                    </a:lnTo>
                    <a:lnTo>
                      <a:pt x="94" y="2052"/>
                    </a:lnTo>
                    <a:lnTo>
                      <a:pt x="80" y="2094"/>
                    </a:lnTo>
                    <a:lnTo>
                      <a:pt x="68" y="2134"/>
                    </a:lnTo>
                    <a:lnTo>
                      <a:pt x="56" y="2176"/>
                    </a:lnTo>
                    <a:lnTo>
                      <a:pt x="46" y="2218"/>
                    </a:lnTo>
                    <a:lnTo>
                      <a:pt x="30" y="2304"/>
                    </a:lnTo>
                    <a:lnTo>
                      <a:pt x="16" y="2390"/>
                    </a:lnTo>
                    <a:lnTo>
                      <a:pt x="6" y="2482"/>
                    </a:lnTo>
                    <a:lnTo>
                      <a:pt x="0" y="257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2" name="Freeform 153"/>
              <p:cNvSpPr>
                <a:spLocks/>
              </p:cNvSpPr>
              <p:nvPr/>
            </p:nvSpPr>
            <p:spPr bwMode="auto">
              <a:xfrm>
                <a:off x="2568" y="896"/>
                <a:ext cx="1024" cy="2632"/>
              </a:xfrm>
              <a:custGeom>
                <a:avLst/>
                <a:gdLst/>
                <a:ahLst/>
                <a:cxnLst>
                  <a:cxn ang="0">
                    <a:pos x="920" y="0"/>
                  </a:cxn>
                  <a:cxn ang="0">
                    <a:pos x="920" y="0"/>
                  </a:cxn>
                  <a:cxn ang="0">
                    <a:pos x="934" y="30"/>
                  </a:cxn>
                  <a:cxn ang="0">
                    <a:pos x="948" y="68"/>
                  </a:cxn>
                  <a:cxn ang="0">
                    <a:pos x="964" y="118"/>
                  </a:cxn>
                  <a:cxn ang="0">
                    <a:pos x="982" y="178"/>
                  </a:cxn>
                  <a:cxn ang="0">
                    <a:pos x="998" y="250"/>
                  </a:cxn>
                  <a:cxn ang="0">
                    <a:pos x="1006" y="288"/>
                  </a:cxn>
                  <a:cxn ang="0">
                    <a:pos x="1012" y="330"/>
                  </a:cxn>
                  <a:cxn ang="0">
                    <a:pos x="1018" y="372"/>
                  </a:cxn>
                  <a:cxn ang="0">
                    <a:pos x="1020" y="416"/>
                  </a:cxn>
                  <a:cxn ang="0">
                    <a:pos x="1022" y="462"/>
                  </a:cxn>
                  <a:cxn ang="0">
                    <a:pos x="1024" y="510"/>
                  </a:cxn>
                  <a:cxn ang="0">
                    <a:pos x="1022" y="560"/>
                  </a:cxn>
                  <a:cxn ang="0">
                    <a:pos x="1018" y="608"/>
                  </a:cxn>
                  <a:cxn ang="0">
                    <a:pos x="1010" y="660"/>
                  </a:cxn>
                  <a:cxn ang="0">
                    <a:pos x="1000" y="710"/>
                  </a:cxn>
                  <a:cxn ang="0">
                    <a:pos x="988" y="762"/>
                  </a:cxn>
                  <a:cxn ang="0">
                    <a:pos x="972" y="816"/>
                  </a:cxn>
                  <a:cxn ang="0">
                    <a:pos x="954" y="868"/>
                  </a:cxn>
                  <a:cxn ang="0">
                    <a:pos x="930" y="920"/>
                  </a:cxn>
                  <a:cxn ang="0">
                    <a:pos x="904" y="974"/>
                  </a:cxn>
                  <a:cxn ang="0">
                    <a:pos x="872" y="1026"/>
                  </a:cxn>
                  <a:cxn ang="0">
                    <a:pos x="836" y="1078"/>
                  </a:cxn>
                  <a:cxn ang="0">
                    <a:pos x="796" y="1130"/>
                  </a:cxn>
                  <a:cxn ang="0">
                    <a:pos x="752" y="1180"/>
                  </a:cxn>
                  <a:cxn ang="0">
                    <a:pos x="702" y="1230"/>
                  </a:cxn>
                  <a:cxn ang="0">
                    <a:pos x="702" y="1230"/>
                  </a:cxn>
                  <a:cxn ang="0">
                    <a:pos x="602" y="1328"/>
                  </a:cxn>
                  <a:cxn ang="0">
                    <a:pos x="512" y="1420"/>
                  </a:cxn>
                  <a:cxn ang="0">
                    <a:pos x="470" y="1466"/>
                  </a:cxn>
                  <a:cxn ang="0">
                    <a:pos x="430" y="1512"/>
                  </a:cxn>
                  <a:cxn ang="0">
                    <a:pos x="392" y="1556"/>
                  </a:cxn>
                  <a:cxn ang="0">
                    <a:pos x="358" y="1600"/>
                  </a:cxn>
                  <a:cxn ang="0">
                    <a:pos x="324" y="1642"/>
                  </a:cxn>
                  <a:cxn ang="0">
                    <a:pos x="292" y="1686"/>
                  </a:cxn>
                  <a:cxn ang="0">
                    <a:pos x="264" y="1728"/>
                  </a:cxn>
                  <a:cxn ang="0">
                    <a:pos x="236" y="1770"/>
                  </a:cxn>
                  <a:cxn ang="0">
                    <a:pos x="210" y="1812"/>
                  </a:cxn>
                  <a:cxn ang="0">
                    <a:pos x="188" y="1854"/>
                  </a:cxn>
                  <a:cxn ang="0">
                    <a:pos x="166" y="1894"/>
                  </a:cxn>
                  <a:cxn ang="0">
                    <a:pos x="144" y="1936"/>
                  </a:cxn>
                  <a:cxn ang="0">
                    <a:pos x="126" y="1978"/>
                  </a:cxn>
                  <a:cxn ang="0">
                    <a:pos x="110" y="2018"/>
                  </a:cxn>
                  <a:cxn ang="0">
                    <a:pos x="94" y="2060"/>
                  </a:cxn>
                  <a:cxn ang="0">
                    <a:pos x="80" y="2102"/>
                  </a:cxn>
                  <a:cxn ang="0">
                    <a:pos x="66" y="2144"/>
                  </a:cxn>
                  <a:cxn ang="0">
                    <a:pos x="54" y="2184"/>
                  </a:cxn>
                  <a:cxn ang="0">
                    <a:pos x="44" y="2228"/>
                  </a:cxn>
                  <a:cxn ang="0">
                    <a:pos x="36" y="2270"/>
                  </a:cxn>
                  <a:cxn ang="0">
                    <a:pos x="20" y="2356"/>
                  </a:cxn>
                  <a:cxn ang="0">
                    <a:pos x="10" y="2446"/>
                  </a:cxn>
                  <a:cxn ang="0">
                    <a:pos x="4" y="2536"/>
                  </a:cxn>
                  <a:cxn ang="0">
                    <a:pos x="0" y="2632"/>
                  </a:cxn>
                </a:cxnLst>
                <a:rect l="0" t="0" r="r" b="b"/>
                <a:pathLst>
                  <a:path w="1024" h="2632">
                    <a:moveTo>
                      <a:pt x="920" y="0"/>
                    </a:moveTo>
                    <a:lnTo>
                      <a:pt x="920" y="0"/>
                    </a:lnTo>
                    <a:lnTo>
                      <a:pt x="934" y="30"/>
                    </a:lnTo>
                    <a:lnTo>
                      <a:pt x="948" y="68"/>
                    </a:lnTo>
                    <a:lnTo>
                      <a:pt x="964" y="118"/>
                    </a:lnTo>
                    <a:lnTo>
                      <a:pt x="982" y="178"/>
                    </a:lnTo>
                    <a:lnTo>
                      <a:pt x="998" y="250"/>
                    </a:lnTo>
                    <a:lnTo>
                      <a:pt x="1006" y="288"/>
                    </a:lnTo>
                    <a:lnTo>
                      <a:pt x="1012" y="330"/>
                    </a:lnTo>
                    <a:lnTo>
                      <a:pt x="1018" y="372"/>
                    </a:lnTo>
                    <a:lnTo>
                      <a:pt x="1020" y="416"/>
                    </a:lnTo>
                    <a:lnTo>
                      <a:pt x="1022" y="462"/>
                    </a:lnTo>
                    <a:lnTo>
                      <a:pt x="1024" y="510"/>
                    </a:lnTo>
                    <a:lnTo>
                      <a:pt x="1022" y="560"/>
                    </a:lnTo>
                    <a:lnTo>
                      <a:pt x="1018" y="608"/>
                    </a:lnTo>
                    <a:lnTo>
                      <a:pt x="1010" y="660"/>
                    </a:lnTo>
                    <a:lnTo>
                      <a:pt x="1000" y="710"/>
                    </a:lnTo>
                    <a:lnTo>
                      <a:pt x="988" y="762"/>
                    </a:lnTo>
                    <a:lnTo>
                      <a:pt x="972" y="816"/>
                    </a:lnTo>
                    <a:lnTo>
                      <a:pt x="954" y="868"/>
                    </a:lnTo>
                    <a:lnTo>
                      <a:pt x="930" y="920"/>
                    </a:lnTo>
                    <a:lnTo>
                      <a:pt x="904" y="974"/>
                    </a:lnTo>
                    <a:lnTo>
                      <a:pt x="872" y="1026"/>
                    </a:lnTo>
                    <a:lnTo>
                      <a:pt x="836" y="1078"/>
                    </a:lnTo>
                    <a:lnTo>
                      <a:pt x="796" y="1130"/>
                    </a:lnTo>
                    <a:lnTo>
                      <a:pt x="752" y="1180"/>
                    </a:lnTo>
                    <a:lnTo>
                      <a:pt x="702" y="1230"/>
                    </a:lnTo>
                    <a:lnTo>
                      <a:pt x="702" y="1230"/>
                    </a:lnTo>
                    <a:lnTo>
                      <a:pt x="602" y="1328"/>
                    </a:lnTo>
                    <a:lnTo>
                      <a:pt x="512" y="1420"/>
                    </a:lnTo>
                    <a:lnTo>
                      <a:pt x="470" y="1466"/>
                    </a:lnTo>
                    <a:lnTo>
                      <a:pt x="430" y="1512"/>
                    </a:lnTo>
                    <a:lnTo>
                      <a:pt x="392" y="1556"/>
                    </a:lnTo>
                    <a:lnTo>
                      <a:pt x="358" y="1600"/>
                    </a:lnTo>
                    <a:lnTo>
                      <a:pt x="324" y="1642"/>
                    </a:lnTo>
                    <a:lnTo>
                      <a:pt x="292" y="1686"/>
                    </a:lnTo>
                    <a:lnTo>
                      <a:pt x="264" y="1728"/>
                    </a:lnTo>
                    <a:lnTo>
                      <a:pt x="236" y="1770"/>
                    </a:lnTo>
                    <a:lnTo>
                      <a:pt x="210" y="1812"/>
                    </a:lnTo>
                    <a:lnTo>
                      <a:pt x="188" y="1854"/>
                    </a:lnTo>
                    <a:lnTo>
                      <a:pt x="166" y="1894"/>
                    </a:lnTo>
                    <a:lnTo>
                      <a:pt x="144" y="1936"/>
                    </a:lnTo>
                    <a:lnTo>
                      <a:pt x="126" y="1978"/>
                    </a:lnTo>
                    <a:lnTo>
                      <a:pt x="110" y="2018"/>
                    </a:lnTo>
                    <a:lnTo>
                      <a:pt x="94" y="2060"/>
                    </a:lnTo>
                    <a:lnTo>
                      <a:pt x="80" y="2102"/>
                    </a:lnTo>
                    <a:lnTo>
                      <a:pt x="66" y="2144"/>
                    </a:lnTo>
                    <a:lnTo>
                      <a:pt x="54" y="2184"/>
                    </a:lnTo>
                    <a:lnTo>
                      <a:pt x="44" y="2228"/>
                    </a:lnTo>
                    <a:lnTo>
                      <a:pt x="36" y="2270"/>
                    </a:lnTo>
                    <a:lnTo>
                      <a:pt x="20" y="2356"/>
                    </a:lnTo>
                    <a:lnTo>
                      <a:pt x="10" y="2446"/>
                    </a:lnTo>
                    <a:lnTo>
                      <a:pt x="4" y="2536"/>
                    </a:lnTo>
                    <a:lnTo>
                      <a:pt x="0" y="26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3" name="Freeform 154"/>
              <p:cNvSpPr>
                <a:spLocks/>
              </p:cNvSpPr>
              <p:nvPr/>
            </p:nvSpPr>
            <p:spPr bwMode="auto">
              <a:xfrm>
                <a:off x="2623" y="868"/>
                <a:ext cx="961" cy="2686"/>
              </a:xfrm>
              <a:custGeom>
                <a:avLst/>
                <a:gdLst/>
                <a:ahLst/>
                <a:cxnLst>
                  <a:cxn ang="0">
                    <a:pos x="842" y="0"/>
                  </a:cxn>
                  <a:cxn ang="0">
                    <a:pos x="842" y="0"/>
                  </a:cxn>
                  <a:cxn ang="0">
                    <a:pos x="856" y="30"/>
                  </a:cxn>
                  <a:cxn ang="0">
                    <a:pos x="872" y="66"/>
                  </a:cxn>
                  <a:cxn ang="0">
                    <a:pos x="890" y="116"/>
                  </a:cxn>
                  <a:cxn ang="0">
                    <a:pos x="910" y="176"/>
                  </a:cxn>
                  <a:cxn ang="0">
                    <a:pos x="930" y="248"/>
                  </a:cxn>
                  <a:cxn ang="0">
                    <a:pos x="938" y="286"/>
                  </a:cxn>
                  <a:cxn ang="0">
                    <a:pos x="946" y="328"/>
                  </a:cxn>
                  <a:cxn ang="0">
                    <a:pos x="952" y="370"/>
                  </a:cxn>
                  <a:cxn ang="0">
                    <a:pos x="956" y="414"/>
                  </a:cxn>
                  <a:cxn ang="0">
                    <a:pos x="960" y="462"/>
                  </a:cxn>
                  <a:cxn ang="0">
                    <a:pos x="962" y="508"/>
                  </a:cxn>
                  <a:cxn ang="0">
                    <a:pos x="962" y="558"/>
                  </a:cxn>
                  <a:cxn ang="0">
                    <a:pos x="958" y="608"/>
                  </a:cxn>
                  <a:cxn ang="0">
                    <a:pos x="954" y="660"/>
                  </a:cxn>
                  <a:cxn ang="0">
                    <a:pos x="946" y="712"/>
                  </a:cxn>
                  <a:cxn ang="0">
                    <a:pos x="934" y="764"/>
                  </a:cxn>
                  <a:cxn ang="0">
                    <a:pos x="920" y="818"/>
                  </a:cxn>
                  <a:cxn ang="0">
                    <a:pos x="902" y="872"/>
                  </a:cxn>
                  <a:cxn ang="0">
                    <a:pos x="880" y="926"/>
                  </a:cxn>
                  <a:cxn ang="0">
                    <a:pos x="856" y="980"/>
                  </a:cxn>
                  <a:cxn ang="0">
                    <a:pos x="826" y="1034"/>
                  </a:cxn>
                  <a:cxn ang="0">
                    <a:pos x="792" y="1088"/>
                  </a:cxn>
                  <a:cxn ang="0">
                    <a:pos x="754" y="1140"/>
                  </a:cxn>
                  <a:cxn ang="0">
                    <a:pos x="710" y="1194"/>
                  </a:cxn>
                  <a:cxn ang="0">
                    <a:pos x="662" y="1246"/>
                  </a:cxn>
                  <a:cxn ang="0">
                    <a:pos x="662" y="1246"/>
                  </a:cxn>
                  <a:cxn ang="0">
                    <a:pos x="564" y="1348"/>
                  </a:cxn>
                  <a:cxn ang="0">
                    <a:pos x="476" y="1446"/>
                  </a:cxn>
                  <a:cxn ang="0">
                    <a:pos x="436" y="1494"/>
                  </a:cxn>
                  <a:cxn ang="0">
                    <a:pos x="398" y="1540"/>
                  </a:cxn>
                  <a:cxn ang="0">
                    <a:pos x="362" y="1586"/>
                  </a:cxn>
                  <a:cxn ang="0">
                    <a:pos x="328" y="1632"/>
                  </a:cxn>
                  <a:cxn ang="0">
                    <a:pos x="296" y="1676"/>
                  </a:cxn>
                  <a:cxn ang="0">
                    <a:pos x="266" y="1720"/>
                  </a:cxn>
                  <a:cxn ang="0">
                    <a:pos x="238" y="1764"/>
                  </a:cxn>
                  <a:cxn ang="0">
                    <a:pos x="212" y="1808"/>
                  </a:cxn>
                  <a:cxn ang="0">
                    <a:pos x="188" y="1850"/>
                  </a:cxn>
                  <a:cxn ang="0">
                    <a:pos x="164" y="1894"/>
                  </a:cxn>
                  <a:cxn ang="0">
                    <a:pos x="144" y="1936"/>
                  </a:cxn>
                  <a:cxn ang="0">
                    <a:pos x="124" y="1978"/>
                  </a:cxn>
                  <a:cxn ang="0">
                    <a:pos x="108" y="2020"/>
                  </a:cxn>
                  <a:cxn ang="0">
                    <a:pos x="92" y="2064"/>
                  </a:cxn>
                  <a:cxn ang="0">
                    <a:pos x="76" y="2106"/>
                  </a:cxn>
                  <a:cxn ang="0">
                    <a:pos x="64" y="2148"/>
                  </a:cxn>
                  <a:cxn ang="0">
                    <a:pos x="52" y="2190"/>
                  </a:cxn>
                  <a:cxn ang="0">
                    <a:pos x="42" y="2232"/>
                  </a:cxn>
                  <a:cxn ang="0">
                    <a:pos x="34" y="2276"/>
                  </a:cxn>
                  <a:cxn ang="0">
                    <a:pos x="26" y="2318"/>
                  </a:cxn>
                  <a:cxn ang="0">
                    <a:pos x="14" y="2406"/>
                  </a:cxn>
                  <a:cxn ang="0">
                    <a:pos x="6" y="2496"/>
                  </a:cxn>
                  <a:cxn ang="0">
                    <a:pos x="2" y="2588"/>
                  </a:cxn>
                  <a:cxn ang="0">
                    <a:pos x="0" y="2684"/>
                  </a:cxn>
                </a:cxnLst>
                <a:rect l="0" t="0" r="r" b="b"/>
                <a:pathLst>
                  <a:path w="962" h="2684">
                    <a:moveTo>
                      <a:pt x="842" y="0"/>
                    </a:moveTo>
                    <a:lnTo>
                      <a:pt x="842" y="0"/>
                    </a:lnTo>
                    <a:lnTo>
                      <a:pt x="856" y="30"/>
                    </a:lnTo>
                    <a:lnTo>
                      <a:pt x="872" y="66"/>
                    </a:lnTo>
                    <a:lnTo>
                      <a:pt x="890" y="116"/>
                    </a:lnTo>
                    <a:lnTo>
                      <a:pt x="910" y="176"/>
                    </a:lnTo>
                    <a:lnTo>
                      <a:pt x="930" y="248"/>
                    </a:lnTo>
                    <a:lnTo>
                      <a:pt x="938" y="286"/>
                    </a:lnTo>
                    <a:lnTo>
                      <a:pt x="946" y="328"/>
                    </a:lnTo>
                    <a:lnTo>
                      <a:pt x="952" y="370"/>
                    </a:lnTo>
                    <a:lnTo>
                      <a:pt x="956" y="414"/>
                    </a:lnTo>
                    <a:lnTo>
                      <a:pt x="960" y="462"/>
                    </a:lnTo>
                    <a:lnTo>
                      <a:pt x="962" y="508"/>
                    </a:lnTo>
                    <a:lnTo>
                      <a:pt x="962" y="558"/>
                    </a:lnTo>
                    <a:lnTo>
                      <a:pt x="958" y="608"/>
                    </a:lnTo>
                    <a:lnTo>
                      <a:pt x="954" y="660"/>
                    </a:lnTo>
                    <a:lnTo>
                      <a:pt x="946" y="712"/>
                    </a:lnTo>
                    <a:lnTo>
                      <a:pt x="934" y="764"/>
                    </a:lnTo>
                    <a:lnTo>
                      <a:pt x="920" y="818"/>
                    </a:lnTo>
                    <a:lnTo>
                      <a:pt x="902" y="872"/>
                    </a:lnTo>
                    <a:lnTo>
                      <a:pt x="880" y="926"/>
                    </a:lnTo>
                    <a:lnTo>
                      <a:pt x="856" y="980"/>
                    </a:lnTo>
                    <a:lnTo>
                      <a:pt x="826" y="1034"/>
                    </a:lnTo>
                    <a:lnTo>
                      <a:pt x="792" y="1088"/>
                    </a:lnTo>
                    <a:lnTo>
                      <a:pt x="754" y="1140"/>
                    </a:lnTo>
                    <a:lnTo>
                      <a:pt x="710" y="1194"/>
                    </a:lnTo>
                    <a:lnTo>
                      <a:pt x="662" y="1246"/>
                    </a:lnTo>
                    <a:lnTo>
                      <a:pt x="662" y="1246"/>
                    </a:lnTo>
                    <a:lnTo>
                      <a:pt x="564" y="1348"/>
                    </a:lnTo>
                    <a:lnTo>
                      <a:pt x="476" y="1446"/>
                    </a:lnTo>
                    <a:lnTo>
                      <a:pt x="436" y="1494"/>
                    </a:lnTo>
                    <a:lnTo>
                      <a:pt x="398" y="1540"/>
                    </a:lnTo>
                    <a:lnTo>
                      <a:pt x="362" y="1586"/>
                    </a:lnTo>
                    <a:lnTo>
                      <a:pt x="328" y="1632"/>
                    </a:lnTo>
                    <a:lnTo>
                      <a:pt x="296" y="1676"/>
                    </a:lnTo>
                    <a:lnTo>
                      <a:pt x="266" y="1720"/>
                    </a:lnTo>
                    <a:lnTo>
                      <a:pt x="238" y="1764"/>
                    </a:lnTo>
                    <a:lnTo>
                      <a:pt x="212" y="1808"/>
                    </a:lnTo>
                    <a:lnTo>
                      <a:pt x="188" y="1850"/>
                    </a:lnTo>
                    <a:lnTo>
                      <a:pt x="164" y="1894"/>
                    </a:lnTo>
                    <a:lnTo>
                      <a:pt x="144" y="1936"/>
                    </a:lnTo>
                    <a:lnTo>
                      <a:pt x="124" y="1978"/>
                    </a:lnTo>
                    <a:lnTo>
                      <a:pt x="108" y="2020"/>
                    </a:lnTo>
                    <a:lnTo>
                      <a:pt x="92" y="2064"/>
                    </a:lnTo>
                    <a:lnTo>
                      <a:pt x="76" y="2106"/>
                    </a:lnTo>
                    <a:lnTo>
                      <a:pt x="64" y="2148"/>
                    </a:lnTo>
                    <a:lnTo>
                      <a:pt x="52" y="2190"/>
                    </a:lnTo>
                    <a:lnTo>
                      <a:pt x="42" y="2232"/>
                    </a:lnTo>
                    <a:lnTo>
                      <a:pt x="34" y="2276"/>
                    </a:lnTo>
                    <a:lnTo>
                      <a:pt x="26" y="2318"/>
                    </a:lnTo>
                    <a:lnTo>
                      <a:pt x="14" y="2406"/>
                    </a:lnTo>
                    <a:lnTo>
                      <a:pt x="6" y="2496"/>
                    </a:lnTo>
                    <a:lnTo>
                      <a:pt x="2" y="2588"/>
                    </a:lnTo>
                    <a:lnTo>
                      <a:pt x="0" y="26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4" name="Freeform 155"/>
              <p:cNvSpPr>
                <a:spLocks/>
              </p:cNvSpPr>
              <p:nvPr/>
            </p:nvSpPr>
            <p:spPr bwMode="auto">
              <a:xfrm>
                <a:off x="2685" y="838"/>
                <a:ext cx="901" cy="2734"/>
              </a:xfrm>
              <a:custGeom>
                <a:avLst/>
                <a:gdLst/>
                <a:ahLst/>
                <a:cxnLst>
                  <a:cxn ang="0">
                    <a:pos x="764" y="0"/>
                  </a:cxn>
                  <a:cxn ang="0">
                    <a:pos x="764" y="0"/>
                  </a:cxn>
                  <a:cxn ang="0">
                    <a:pos x="780" y="30"/>
                  </a:cxn>
                  <a:cxn ang="0">
                    <a:pos x="796" y="66"/>
                  </a:cxn>
                  <a:cxn ang="0">
                    <a:pos x="816" y="116"/>
                  </a:cxn>
                  <a:cxn ang="0">
                    <a:pos x="838" y="176"/>
                  </a:cxn>
                  <a:cxn ang="0">
                    <a:pos x="858" y="246"/>
                  </a:cxn>
                  <a:cxn ang="0">
                    <a:pos x="868" y="286"/>
                  </a:cxn>
                  <a:cxn ang="0">
                    <a:pos x="878" y="326"/>
                  </a:cxn>
                  <a:cxn ang="0">
                    <a:pos x="884" y="370"/>
                  </a:cxn>
                  <a:cxn ang="0">
                    <a:pos x="892" y="414"/>
                  </a:cxn>
                  <a:cxn ang="0">
                    <a:pos x="896" y="460"/>
                  </a:cxn>
                  <a:cxn ang="0">
                    <a:pos x="900" y="508"/>
                  </a:cxn>
                  <a:cxn ang="0">
                    <a:pos x="900" y="558"/>
                  </a:cxn>
                  <a:cxn ang="0">
                    <a:pos x="900" y="608"/>
                  </a:cxn>
                  <a:cxn ang="0">
                    <a:pos x="896" y="660"/>
                  </a:cxn>
                  <a:cxn ang="0">
                    <a:pos x="890" y="712"/>
                  </a:cxn>
                  <a:cxn ang="0">
                    <a:pos x="880" y="766"/>
                  </a:cxn>
                  <a:cxn ang="0">
                    <a:pos x="866" y="820"/>
                  </a:cxn>
                  <a:cxn ang="0">
                    <a:pos x="850" y="876"/>
                  </a:cxn>
                  <a:cxn ang="0">
                    <a:pos x="830" y="930"/>
                  </a:cxn>
                  <a:cxn ang="0">
                    <a:pos x="808" y="986"/>
                  </a:cxn>
                  <a:cxn ang="0">
                    <a:pos x="780" y="1042"/>
                  </a:cxn>
                  <a:cxn ang="0">
                    <a:pos x="746" y="1098"/>
                  </a:cxn>
                  <a:cxn ang="0">
                    <a:pos x="710" y="1152"/>
                  </a:cxn>
                  <a:cxn ang="0">
                    <a:pos x="668" y="1208"/>
                  </a:cxn>
                  <a:cxn ang="0">
                    <a:pos x="620" y="1262"/>
                  </a:cxn>
                  <a:cxn ang="0">
                    <a:pos x="620" y="1262"/>
                  </a:cxn>
                  <a:cxn ang="0">
                    <a:pos x="526" y="1368"/>
                  </a:cxn>
                  <a:cxn ang="0">
                    <a:pos x="442" y="1470"/>
                  </a:cxn>
                  <a:cxn ang="0">
                    <a:pos x="402" y="1520"/>
                  </a:cxn>
                  <a:cxn ang="0">
                    <a:pos x="366" y="1568"/>
                  </a:cxn>
                  <a:cxn ang="0">
                    <a:pos x="330" y="1616"/>
                  </a:cxn>
                  <a:cxn ang="0">
                    <a:pos x="298" y="1664"/>
                  </a:cxn>
                  <a:cxn ang="0">
                    <a:pos x="268" y="1710"/>
                  </a:cxn>
                  <a:cxn ang="0">
                    <a:pos x="238" y="1756"/>
                  </a:cxn>
                  <a:cxn ang="0">
                    <a:pos x="212" y="1800"/>
                  </a:cxn>
                  <a:cxn ang="0">
                    <a:pos x="186" y="1846"/>
                  </a:cxn>
                  <a:cxn ang="0">
                    <a:pos x="164" y="1890"/>
                  </a:cxn>
                  <a:cxn ang="0">
                    <a:pos x="142" y="1934"/>
                  </a:cxn>
                  <a:cxn ang="0">
                    <a:pos x="124" y="1978"/>
                  </a:cxn>
                  <a:cxn ang="0">
                    <a:pos x="106" y="2020"/>
                  </a:cxn>
                  <a:cxn ang="0">
                    <a:pos x="90" y="2064"/>
                  </a:cxn>
                  <a:cxn ang="0">
                    <a:pos x="74" y="2106"/>
                  </a:cxn>
                  <a:cxn ang="0">
                    <a:pos x="62" y="2150"/>
                  </a:cxn>
                  <a:cxn ang="0">
                    <a:pos x="50" y="2194"/>
                  </a:cxn>
                  <a:cxn ang="0">
                    <a:pos x="40" y="2236"/>
                  </a:cxn>
                  <a:cxn ang="0">
                    <a:pos x="30" y="2280"/>
                  </a:cxn>
                  <a:cxn ang="0">
                    <a:pos x="22" y="2324"/>
                  </a:cxn>
                  <a:cxn ang="0">
                    <a:pos x="16" y="2368"/>
                  </a:cxn>
                  <a:cxn ang="0">
                    <a:pos x="6" y="2456"/>
                  </a:cxn>
                  <a:cxn ang="0">
                    <a:pos x="2" y="2546"/>
                  </a:cxn>
                  <a:cxn ang="0">
                    <a:pos x="0" y="2640"/>
                  </a:cxn>
                  <a:cxn ang="0">
                    <a:pos x="2" y="2736"/>
                  </a:cxn>
                </a:cxnLst>
                <a:rect l="0" t="0" r="r" b="b"/>
                <a:pathLst>
                  <a:path w="900" h="2736">
                    <a:moveTo>
                      <a:pt x="764" y="0"/>
                    </a:moveTo>
                    <a:lnTo>
                      <a:pt x="764" y="0"/>
                    </a:lnTo>
                    <a:lnTo>
                      <a:pt x="780" y="30"/>
                    </a:lnTo>
                    <a:lnTo>
                      <a:pt x="796" y="66"/>
                    </a:lnTo>
                    <a:lnTo>
                      <a:pt x="816" y="116"/>
                    </a:lnTo>
                    <a:lnTo>
                      <a:pt x="838" y="176"/>
                    </a:lnTo>
                    <a:lnTo>
                      <a:pt x="858" y="246"/>
                    </a:lnTo>
                    <a:lnTo>
                      <a:pt x="868" y="286"/>
                    </a:lnTo>
                    <a:lnTo>
                      <a:pt x="878" y="326"/>
                    </a:lnTo>
                    <a:lnTo>
                      <a:pt x="884" y="370"/>
                    </a:lnTo>
                    <a:lnTo>
                      <a:pt x="892" y="414"/>
                    </a:lnTo>
                    <a:lnTo>
                      <a:pt x="896" y="460"/>
                    </a:lnTo>
                    <a:lnTo>
                      <a:pt x="900" y="508"/>
                    </a:lnTo>
                    <a:lnTo>
                      <a:pt x="900" y="558"/>
                    </a:lnTo>
                    <a:lnTo>
                      <a:pt x="900" y="608"/>
                    </a:lnTo>
                    <a:lnTo>
                      <a:pt x="896" y="660"/>
                    </a:lnTo>
                    <a:lnTo>
                      <a:pt x="890" y="712"/>
                    </a:lnTo>
                    <a:lnTo>
                      <a:pt x="880" y="766"/>
                    </a:lnTo>
                    <a:lnTo>
                      <a:pt x="866" y="820"/>
                    </a:lnTo>
                    <a:lnTo>
                      <a:pt x="850" y="876"/>
                    </a:lnTo>
                    <a:lnTo>
                      <a:pt x="830" y="930"/>
                    </a:lnTo>
                    <a:lnTo>
                      <a:pt x="808" y="986"/>
                    </a:lnTo>
                    <a:lnTo>
                      <a:pt x="780" y="1042"/>
                    </a:lnTo>
                    <a:lnTo>
                      <a:pt x="746" y="1098"/>
                    </a:lnTo>
                    <a:lnTo>
                      <a:pt x="710" y="1152"/>
                    </a:lnTo>
                    <a:lnTo>
                      <a:pt x="668" y="1208"/>
                    </a:lnTo>
                    <a:lnTo>
                      <a:pt x="620" y="1262"/>
                    </a:lnTo>
                    <a:lnTo>
                      <a:pt x="620" y="1262"/>
                    </a:lnTo>
                    <a:lnTo>
                      <a:pt x="526" y="1368"/>
                    </a:lnTo>
                    <a:lnTo>
                      <a:pt x="442" y="1470"/>
                    </a:lnTo>
                    <a:lnTo>
                      <a:pt x="402" y="1520"/>
                    </a:lnTo>
                    <a:lnTo>
                      <a:pt x="366" y="1568"/>
                    </a:lnTo>
                    <a:lnTo>
                      <a:pt x="330" y="1616"/>
                    </a:lnTo>
                    <a:lnTo>
                      <a:pt x="298" y="1664"/>
                    </a:lnTo>
                    <a:lnTo>
                      <a:pt x="268" y="1710"/>
                    </a:lnTo>
                    <a:lnTo>
                      <a:pt x="238" y="1756"/>
                    </a:lnTo>
                    <a:lnTo>
                      <a:pt x="212" y="1800"/>
                    </a:lnTo>
                    <a:lnTo>
                      <a:pt x="186" y="1846"/>
                    </a:lnTo>
                    <a:lnTo>
                      <a:pt x="164" y="1890"/>
                    </a:lnTo>
                    <a:lnTo>
                      <a:pt x="142" y="1934"/>
                    </a:lnTo>
                    <a:lnTo>
                      <a:pt x="124" y="1978"/>
                    </a:lnTo>
                    <a:lnTo>
                      <a:pt x="106" y="2020"/>
                    </a:lnTo>
                    <a:lnTo>
                      <a:pt x="90" y="2064"/>
                    </a:lnTo>
                    <a:lnTo>
                      <a:pt x="74" y="2106"/>
                    </a:lnTo>
                    <a:lnTo>
                      <a:pt x="62" y="2150"/>
                    </a:lnTo>
                    <a:lnTo>
                      <a:pt x="50" y="2194"/>
                    </a:lnTo>
                    <a:lnTo>
                      <a:pt x="40" y="2236"/>
                    </a:lnTo>
                    <a:lnTo>
                      <a:pt x="30" y="2280"/>
                    </a:lnTo>
                    <a:lnTo>
                      <a:pt x="22" y="2324"/>
                    </a:lnTo>
                    <a:lnTo>
                      <a:pt x="16" y="2368"/>
                    </a:lnTo>
                    <a:lnTo>
                      <a:pt x="6" y="2456"/>
                    </a:lnTo>
                    <a:lnTo>
                      <a:pt x="2" y="2546"/>
                    </a:lnTo>
                    <a:lnTo>
                      <a:pt x="0" y="2640"/>
                    </a:lnTo>
                    <a:lnTo>
                      <a:pt x="2" y="27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5" name="Freeform 156"/>
              <p:cNvSpPr>
                <a:spLocks/>
              </p:cNvSpPr>
              <p:nvPr/>
            </p:nvSpPr>
            <p:spPr bwMode="auto">
              <a:xfrm>
                <a:off x="2740" y="807"/>
                <a:ext cx="843" cy="2785"/>
              </a:xfrm>
              <a:custGeom>
                <a:avLst/>
                <a:gdLst/>
                <a:ahLst/>
                <a:cxnLst>
                  <a:cxn ang="0">
                    <a:pos x="688" y="0"/>
                  </a:cxn>
                  <a:cxn ang="0">
                    <a:pos x="688" y="0"/>
                  </a:cxn>
                  <a:cxn ang="0">
                    <a:pos x="704" y="30"/>
                  </a:cxn>
                  <a:cxn ang="0">
                    <a:pos x="722" y="66"/>
                  </a:cxn>
                  <a:cxn ang="0">
                    <a:pos x="742" y="114"/>
                  </a:cxn>
                  <a:cxn ang="0">
                    <a:pos x="766" y="174"/>
                  </a:cxn>
                  <a:cxn ang="0">
                    <a:pos x="790" y="244"/>
                  </a:cxn>
                  <a:cxn ang="0">
                    <a:pos x="800" y="284"/>
                  </a:cxn>
                  <a:cxn ang="0">
                    <a:pos x="810" y="324"/>
                  </a:cxn>
                  <a:cxn ang="0">
                    <a:pos x="820" y="368"/>
                  </a:cxn>
                  <a:cxn ang="0">
                    <a:pos x="828" y="412"/>
                  </a:cxn>
                  <a:cxn ang="0">
                    <a:pos x="834" y="458"/>
                  </a:cxn>
                  <a:cxn ang="0">
                    <a:pos x="838" y="506"/>
                  </a:cxn>
                  <a:cxn ang="0">
                    <a:pos x="840" y="556"/>
                  </a:cxn>
                  <a:cxn ang="0">
                    <a:pos x="842" y="608"/>
                  </a:cxn>
                  <a:cxn ang="0">
                    <a:pos x="838" y="660"/>
                  </a:cxn>
                  <a:cxn ang="0">
                    <a:pos x="834" y="712"/>
                  </a:cxn>
                  <a:cxn ang="0">
                    <a:pos x="826" y="768"/>
                  </a:cxn>
                  <a:cxn ang="0">
                    <a:pos x="816" y="822"/>
                  </a:cxn>
                  <a:cxn ang="0">
                    <a:pos x="800" y="878"/>
                  </a:cxn>
                  <a:cxn ang="0">
                    <a:pos x="782" y="934"/>
                  </a:cxn>
                  <a:cxn ang="0">
                    <a:pos x="760" y="992"/>
                  </a:cxn>
                  <a:cxn ang="0">
                    <a:pos x="734" y="1048"/>
                  </a:cxn>
                  <a:cxn ang="0">
                    <a:pos x="704" y="1106"/>
                  </a:cxn>
                  <a:cxn ang="0">
                    <a:pos x="668" y="1162"/>
                  </a:cxn>
                  <a:cxn ang="0">
                    <a:pos x="628" y="1220"/>
                  </a:cxn>
                  <a:cxn ang="0">
                    <a:pos x="582" y="1276"/>
                  </a:cxn>
                  <a:cxn ang="0">
                    <a:pos x="582" y="1276"/>
                  </a:cxn>
                  <a:cxn ang="0">
                    <a:pos x="490" y="1386"/>
                  </a:cxn>
                  <a:cxn ang="0">
                    <a:pos x="408" y="1492"/>
                  </a:cxn>
                  <a:cxn ang="0">
                    <a:pos x="370" y="1544"/>
                  </a:cxn>
                  <a:cxn ang="0">
                    <a:pos x="336" y="1594"/>
                  </a:cxn>
                  <a:cxn ang="0">
                    <a:pos x="302" y="1644"/>
                  </a:cxn>
                  <a:cxn ang="0">
                    <a:pos x="270" y="1692"/>
                  </a:cxn>
                  <a:cxn ang="0">
                    <a:pos x="242" y="1740"/>
                  </a:cxn>
                  <a:cxn ang="0">
                    <a:pos x="214" y="1788"/>
                  </a:cxn>
                  <a:cxn ang="0">
                    <a:pos x="188" y="1834"/>
                  </a:cxn>
                  <a:cxn ang="0">
                    <a:pos x="164" y="1880"/>
                  </a:cxn>
                  <a:cxn ang="0">
                    <a:pos x="144" y="1926"/>
                  </a:cxn>
                  <a:cxn ang="0">
                    <a:pos x="124" y="1970"/>
                  </a:cxn>
                  <a:cxn ang="0">
                    <a:pos x="104" y="2016"/>
                  </a:cxn>
                  <a:cxn ang="0">
                    <a:pos x="88" y="2060"/>
                  </a:cxn>
                  <a:cxn ang="0">
                    <a:pos x="74" y="2104"/>
                  </a:cxn>
                  <a:cxn ang="0">
                    <a:pos x="60" y="2148"/>
                  </a:cxn>
                  <a:cxn ang="0">
                    <a:pos x="48" y="2192"/>
                  </a:cxn>
                  <a:cxn ang="0">
                    <a:pos x="38" y="2236"/>
                  </a:cxn>
                  <a:cxn ang="0">
                    <a:pos x="28" y="2280"/>
                  </a:cxn>
                  <a:cxn ang="0">
                    <a:pos x="20" y="2324"/>
                  </a:cxn>
                  <a:cxn ang="0">
                    <a:pos x="14" y="2368"/>
                  </a:cxn>
                  <a:cxn ang="0">
                    <a:pos x="10" y="2412"/>
                  </a:cxn>
                  <a:cxn ang="0">
                    <a:pos x="2" y="2502"/>
                  </a:cxn>
                  <a:cxn ang="0">
                    <a:pos x="0" y="2594"/>
                  </a:cxn>
                  <a:cxn ang="0">
                    <a:pos x="2" y="2688"/>
                  </a:cxn>
                  <a:cxn ang="0">
                    <a:pos x="8" y="2784"/>
                  </a:cxn>
                </a:cxnLst>
                <a:rect l="0" t="0" r="r" b="b"/>
                <a:pathLst>
                  <a:path w="842" h="2784">
                    <a:moveTo>
                      <a:pt x="688" y="0"/>
                    </a:moveTo>
                    <a:lnTo>
                      <a:pt x="688" y="0"/>
                    </a:lnTo>
                    <a:lnTo>
                      <a:pt x="704" y="30"/>
                    </a:lnTo>
                    <a:lnTo>
                      <a:pt x="722" y="66"/>
                    </a:lnTo>
                    <a:lnTo>
                      <a:pt x="742" y="114"/>
                    </a:lnTo>
                    <a:lnTo>
                      <a:pt x="766" y="174"/>
                    </a:lnTo>
                    <a:lnTo>
                      <a:pt x="790" y="244"/>
                    </a:lnTo>
                    <a:lnTo>
                      <a:pt x="800" y="284"/>
                    </a:lnTo>
                    <a:lnTo>
                      <a:pt x="810" y="324"/>
                    </a:lnTo>
                    <a:lnTo>
                      <a:pt x="820" y="368"/>
                    </a:lnTo>
                    <a:lnTo>
                      <a:pt x="828" y="412"/>
                    </a:lnTo>
                    <a:lnTo>
                      <a:pt x="834" y="458"/>
                    </a:lnTo>
                    <a:lnTo>
                      <a:pt x="838" y="506"/>
                    </a:lnTo>
                    <a:lnTo>
                      <a:pt x="840" y="556"/>
                    </a:lnTo>
                    <a:lnTo>
                      <a:pt x="842" y="608"/>
                    </a:lnTo>
                    <a:lnTo>
                      <a:pt x="838" y="660"/>
                    </a:lnTo>
                    <a:lnTo>
                      <a:pt x="834" y="712"/>
                    </a:lnTo>
                    <a:lnTo>
                      <a:pt x="826" y="768"/>
                    </a:lnTo>
                    <a:lnTo>
                      <a:pt x="816" y="822"/>
                    </a:lnTo>
                    <a:lnTo>
                      <a:pt x="800" y="878"/>
                    </a:lnTo>
                    <a:lnTo>
                      <a:pt x="782" y="934"/>
                    </a:lnTo>
                    <a:lnTo>
                      <a:pt x="760" y="992"/>
                    </a:lnTo>
                    <a:lnTo>
                      <a:pt x="734" y="1048"/>
                    </a:lnTo>
                    <a:lnTo>
                      <a:pt x="704" y="1106"/>
                    </a:lnTo>
                    <a:lnTo>
                      <a:pt x="668" y="1162"/>
                    </a:lnTo>
                    <a:lnTo>
                      <a:pt x="628" y="1220"/>
                    </a:lnTo>
                    <a:lnTo>
                      <a:pt x="582" y="1276"/>
                    </a:lnTo>
                    <a:lnTo>
                      <a:pt x="582" y="1276"/>
                    </a:lnTo>
                    <a:lnTo>
                      <a:pt x="490" y="1386"/>
                    </a:lnTo>
                    <a:lnTo>
                      <a:pt x="408" y="1492"/>
                    </a:lnTo>
                    <a:lnTo>
                      <a:pt x="370" y="1544"/>
                    </a:lnTo>
                    <a:lnTo>
                      <a:pt x="336" y="1594"/>
                    </a:lnTo>
                    <a:lnTo>
                      <a:pt x="302" y="1644"/>
                    </a:lnTo>
                    <a:lnTo>
                      <a:pt x="270" y="1692"/>
                    </a:lnTo>
                    <a:lnTo>
                      <a:pt x="242" y="1740"/>
                    </a:lnTo>
                    <a:lnTo>
                      <a:pt x="214" y="1788"/>
                    </a:lnTo>
                    <a:lnTo>
                      <a:pt x="188" y="1834"/>
                    </a:lnTo>
                    <a:lnTo>
                      <a:pt x="164" y="1880"/>
                    </a:lnTo>
                    <a:lnTo>
                      <a:pt x="144" y="1926"/>
                    </a:lnTo>
                    <a:lnTo>
                      <a:pt x="124" y="1970"/>
                    </a:lnTo>
                    <a:lnTo>
                      <a:pt x="104" y="2016"/>
                    </a:lnTo>
                    <a:lnTo>
                      <a:pt x="88" y="2060"/>
                    </a:lnTo>
                    <a:lnTo>
                      <a:pt x="74" y="2104"/>
                    </a:lnTo>
                    <a:lnTo>
                      <a:pt x="60" y="2148"/>
                    </a:lnTo>
                    <a:lnTo>
                      <a:pt x="48" y="2192"/>
                    </a:lnTo>
                    <a:lnTo>
                      <a:pt x="38" y="2236"/>
                    </a:lnTo>
                    <a:lnTo>
                      <a:pt x="28" y="2280"/>
                    </a:lnTo>
                    <a:lnTo>
                      <a:pt x="20" y="2324"/>
                    </a:lnTo>
                    <a:lnTo>
                      <a:pt x="14" y="2368"/>
                    </a:lnTo>
                    <a:lnTo>
                      <a:pt x="10" y="2412"/>
                    </a:lnTo>
                    <a:lnTo>
                      <a:pt x="2" y="2502"/>
                    </a:lnTo>
                    <a:lnTo>
                      <a:pt x="0" y="2594"/>
                    </a:lnTo>
                    <a:lnTo>
                      <a:pt x="2" y="2688"/>
                    </a:lnTo>
                    <a:lnTo>
                      <a:pt x="8" y="27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6" name="Freeform 157"/>
              <p:cNvSpPr>
                <a:spLocks/>
              </p:cNvSpPr>
              <p:nvPr/>
            </p:nvSpPr>
            <p:spPr bwMode="auto">
              <a:xfrm>
                <a:off x="2794" y="781"/>
                <a:ext cx="783" cy="2830"/>
              </a:xfrm>
              <a:custGeom>
                <a:avLst/>
                <a:gdLst/>
                <a:ahLst/>
                <a:cxnLst>
                  <a:cxn ang="0">
                    <a:pos x="610" y="0"/>
                  </a:cxn>
                  <a:cxn ang="0">
                    <a:pos x="610" y="0"/>
                  </a:cxn>
                  <a:cxn ang="0">
                    <a:pos x="626" y="30"/>
                  </a:cxn>
                  <a:cxn ang="0">
                    <a:pos x="646" y="64"/>
                  </a:cxn>
                  <a:cxn ang="0">
                    <a:pos x="668" y="112"/>
                  </a:cxn>
                  <a:cxn ang="0">
                    <a:pos x="694" y="172"/>
                  </a:cxn>
                  <a:cxn ang="0">
                    <a:pos x="720" y="242"/>
                  </a:cxn>
                  <a:cxn ang="0">
                    <a:pos x="732" y="280"/>
                  </a:cxn>
                  <a:cxn ang="0">
                    <a:pos x="742" y="322"/>
                  </a:cxn>
                  <a:cxn ang="0">
                    <a:pos x="752" y="364"/>
                  </a:cxn>
                  <a:cxn ang="0">
                    <a:pos x="762" y="408"/>
                  </a:cxn>
                  <a:cxn ang="0">
                    <a:pos x="770" y="456"/>
                  </a:cxn>
                  <a:cxn ang="0">
                    <a:pos x="776" y="504"/>
                  </a:cxn>
                  <a:cxn ang="0">
                    <a:pos x="780" y="554"/>
                  </a:cxn>
                  <a:cxn ang="0">
                    <a:pos x="782" y="604"/>
                  </a:cxn>
                  <a:cxn ang="0">
                    <a:pos x="782" y="658"/>
                  </a:cxn>
                  <a:cxn ang="0">
                    <a:pos x="778" y="712"/>
                  </a:cxn>
                  <a:cxn ang="0">
                    <a:pos x="772" y="766"/>
                  </a:cxn>
                  <a:cxn ang="0">
                    <a:pos x="762" y="822"/>
                  </a:cxn>
                  <a:cxn ang="0">
                    <a:pos x="750" y="878"/>
                  </a:cxn>
                  <a:cxn ang="0">
                    <a:pos x="734" y="936"/>
                  </a:cxn>
                  <a:cxn ang="0">
                    <a:pos x="712" y="994"/>
                  </a:cxn>
                  <a:cxn ang="0">
                    <a:pos x="688" y="1052"/>
                  </a:cxn>
                  <a:cxn ang="0">
                    <a:pos x="660" y="1112"/>
                  </a:cxn>
                  <a:cxn ang="0">
                    <a:pos x="626" y="1170"/>
                  </a:cxn>
                  <a:cxn ang="0">
                    <a:pos x="586" y="1230"/>
                  </a:cxn>
                  <a:cxn ang="0">
                    <a:pos x="542" y="1288"/>
                  </a:cxn>
                  <a:cxn ang="0">
                    <a:pos x="542" y="1288"/>
                  </a:cxn>
                  <a:cxn ang="0">
                    <a:pos x="454" y="1404"/>
                  </a:cxn>
                  <a:cxn ang="0">
                    <a:pos x="376" y="1514"/>
                  </a:cxn>
                  <a:cxn ang="0">
                    <a:pos x="340" y="1566"/>
                  </a:cxn>
                  <a:cxn ang="0">
                    <a:pos x="306" y="1618"/>
                  </a:cxn>
                  <a:cxn ang="0">
                    <a:pos x="274" y="1670"/>
                  </a:cxn>
                  <a:cxn ang="0">
                    <a:pos x="244" y="1720"/>
                  </a:cxn>
                  <a:cxn ang="0">
                    <a:pos x="216" y="1770"/>
                  </a:cxn>
                  <a:cxn ang="0">
                    <a:pos x="190" y="1818"/>
                  </a:cxn>
                  <a:cxn ang="0">
                    <a:pos x="166" y="1866"/>
                  </a:cxn>
                  <a:cxn ang="0">
                    <a:pos x="144" y="1912"/>
                  </a:cxn>
                  <a:cxn ang="0">
                    <a:pos x="122" y="1960"/>
                  </a:cxn>
                  <a:cxn ang="0">
                    <a:pos x="104" y="2006"/>
                  </a:cxn>
                  <a:cxn ang="0">
                    <a:pos x="88" y="2052"/>
                  </a:cxn>
                  <a:cxn ang="0">
                    <a:pos x="72" y="2096"/>
                  </a:cxn>
                  <a:cxn ang="0">
                    <a:pos x="58" y="2142"/>
                  </a:cxn>
                  <a:cxn ang="0">
                    <a:pos x="46" y="2186"/>
                  </a:cxn>
                  <a:cxn ang="0">
                    <a:pos x="36" y="2232"/>
                  </a:cxn>
                  <a:cxn ang="0">
                    <a:pos x="26" y="2276"/>
                  </a:cxn>
                  <a:cxn ang="0">
                    <a:pos x="18" y="2320"/>
                  </a:cxn>
                  <a:cxn ang="0">
                    <a:pos x="12" y="2364"/>
                  </a:cxn>
                  <a:cxn ang="0">
                    <a:pos x="8" y="2410"/>
                  </a:cxn>
                  <a:cxn ang="0">
                    <a:pos x="4" y="2454"/>
                  </a:cxn>
                  <a:cxn ang="0">
                    <a:pos x="0" y="2544"/>
                  </a:cxn>
                  <a:cxn ang="0">
                    <a:pos x="0" y="2638"/>
                  </a:cxn>
                  <a:cxn ang="0">
                    <a:pos x="4" y="2732"/>
                  </a:cxn>
                  <a:cxn ang="0">
                    <a:pos x="12" y="2828"/>
                  </a:cxn>
                </a:cxnLst>
                <a:rect l="0" t="0" r="r" b="b"/>
                <a:pathLst>
                  <a:path w="782" h="2828">
                    <a:moveTo>
                      <a:pt x="610" y="0"/>
                    </a:moveTo>
                    <a:lnTo>
                      <a:pt x="610" y="0"/>
                    </a:lnTo>
                    <a:lnTo>
                      <a:pt x="626" y="30"/>
                    </a:lnTo>
                    <a:lnTo>
                      <a:pt x="646" y="64"/>
                    </a:lnTo>
                    <a:lnTo>
                      <a:pt x="668" y="112"/>
                    </a:lnTo>
                    <a:lnTo>
                      <a:pt x="694" y="172"/>
                    </a:lnTo>
                    <a:lnTo>
                      <a:pt x="720" y="242"/>
                    </a:lnTo>
                    <a:lnTo>
                      <a:pt x="732" y="280"/>
                    </a:lnTo>
                    <a:lnTo>
                      <a:pt x="742" y="322"/>
                    </a:lnTo>
                    <a:lnTo>
                      <a:pt x="752" y="364"/>
                    </a:lnTo>
                    <a:lnTo>
                      <a:pt x="762" y="408"/>
                    </a:lnTo>
                    <a:lnTo>
                      <a:pt x="770" y="456"/>
                    </a:lnTo>
                    <a:lnTo>
                      <a:pt x="776" y="504"/>
                    </a:lnTo>
                    <a:lnTo>
                      <a:pt x="780" y="554"/>
                    </a:lnTo>
                    <a:lnTo>
                      <a:pt x="782" y="604"/>
                    </a:lnTo>
                    <a:lnTo>
                      <a:pt x="782" y="658"/>
                    </a:lnTo>
                    <a:lnTo>
                      <a:pt x="778" y="712"/>
                    </a:lnTo>
                    <a:lnTo>
                      <a:pt x="772" y="766"/>
                    </a:lnTo>
                    <a:lnTo>
                      <a:pt x="762" y="822"/>
                    </a:lnTo>
                    <a:lnTo>
                      <a:pt x="750" y="878"/>
                    </a:lnTo>
                    <a:lnTo>
                      <a:pt x="734" y="936"/>
                    </a:lnTo>
                    <a:lnTo>
                      <a:pt x="712" y="994"/>
                    </a:lnTo>
                    <a:lnTo>
                      <a:pt x="688" y="1052"/>
                    </a:lnTo>
                    <a:lnTo>
                      <a:pt x="660" y="1112"/>
                    </a:lnTo>
                    <a:lnTo>
                      <a:pt x="626" y="1170"/>
                    </a:lnTo>
                    <a:lnTo>
                      <a:pt x="586" y="1230"/>
                    </a:lnTo>
                    <a:lnTo>
                      <a:pt x="542" y="1288"/>
                    </a:lnTo>
                    <a:lnTo>
                      <a:pt x="542" y="1288"/>
                    </a:lnTo>
                    <a:lnTo>
                      <a:pt x="454" y="1404"/>
                    </a:lnTo>
                    <a:lnTo>
                      <a:pt x="376" y="1514"/>
                    </a:lnTo>
                    <a:lnTo>
                      <a:pt x="340" y="1566"/>
                    </a:lnTo>
                    <a:lnTo>
                      <a:pt x="306" y="1618"/>
                    </a:lnTo>
                    <a:lnTo>
                      <a:pt x="274" y="1670"/>
                    </a:lnTo>
                    <a:lnTo>
                      <a:pt x="244" y="1720"/>
                    </a:lnTo>
                    <a:lnTo>
                      <a:pt x="216" y="1770"/>
                    </a:lnTo>
                    <a:lnTo>
                      <a:pt x="190" y="1818"/>
                    </a:lnTo>
                    <a:lnTo>
                      <a:pt x="166" y="1866"/>
                    </a:lnTo>
                    <a:lnTo>
                      <a:pt x="144" y="1912"/>
                    </a:lnTo>
                    <a:lnTo>
                      <a:pt x="122" y="1960"/>
                    </a:lnTo>
                    <a:lnTo>
                      <a:pt x="104" y="2006"/>
                    </a:lnTo>
                    <a:lnTo>
                      <a:pt x="88" y="2052"/>
                    </a:lnTo>
                    <a:lnTo>
                      <a:pt x="72" y="2096"/>
                    </a:lnTo>
                    <a:lnTo>
                      <a:pt x="58" y="2142"/>
                    </a:lnTo>
                    <a:lnTo>
                      <a:pt x="46" y="2186"/>
                    </a:lnTo>
                    <a:lnTo>
                      <a:pt x="36" y="2232"/>
                    </a:lnTo>
                    <a:lnTo>
                      <a:pt x="26" y="2276"/>
                    </a:lnTo>
                    <a:lnTo>
                      <a:pt x="18" y="2320"/>
                    </a:lnTo>
                    <a:lnTo>
                      <a:pt x="12" y="2364"/>
                    </a:lnTo>
                    <a:lnTo>
                      <a:pt x="8" y="2410"/>
                    </a:lnTo>
                    <a:lnTo>
                      <a:pt x="4" y="2454"/>
                    </a:lnTo>
                    <a:lnTo>
                      <a:pt x="0" y="2544"/>
                    </a:lnTo>
                    <a:lnTo>
                      <a:pt x="0" y="2638"/>
                    </a:lnTo>
                    <a:lnTo>
                      <a:pt x="4" y="2732"/>
                    </a:lnTo>
                    <a:lnTo>
                      <a:pt x="12" y="282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7" name="Freeform 158"/>
              <p:cNvSpPr>
                <a:spLocks/>
              </p:cNvSpPr>
              <p:nvPr/>
            </p:nvSpPr>
            <p:spPr bwMode="auto">
              <a:xfrm>
                <a:off x="2850" y="758"/>
                <a:ext cx="726" cy="2867"/>
              </a:xfrm>
              <a:custGeom>
                <a:avLst/>
                <a:gdLst/>
                <a:ahLst/>
                <a:cxnLst>
                  <a:cxn ang="0">
                    <a:pos x="532" y="0"/>
                  </a:cxn>
                  <a:cxn ang="0">
                    <a:pos x="532" y="0"/>
                  </a:cxn>
                  <a:cxn ang="0">
                    <a:pos x="550" y="28"/>
                  </a:cxn>
                  <a:cxn ang="0">
                    <a:pos x="570" y="64"/>
                  </a:cxn>
                  <a:cxn ang="0">
                    <a:pos x="596" y="110"/>
                  </a:cxn>
                  <a:cxn ang="0">
                    <a:pos x="622" y="170"/>
                  </a:cxn>
                  <a:cxn ang="0">
                    <a:pos x="650" y="238"/>
                  </a:cxn>
                  <a:cxn ang="0">
                    <a:pos x="664" y="276"/>
                  </a:cxn>
                  <a:cxn ang="0">
                    <a:pos x="676" y="318"/>
                  </a:cxn>
                  <a:cxn ang="0">
                    <a:pos x="688" y="360"/>
                  </a:cxn>
                  <a:cxn ang="0">
                    <a:pos x="698" y="404"/>
                  </a:cxn>
                  <a:cxn ang="0">
                    <a:pos x="708" y="450"/>
                  </a:cxn>
                  <a:cxn ang="0">
                    <a:pos x="716" y="500"/>
                  </a:cxn>
                  <a:cxn ang="0">
                    <a:pos x="720" y="550"/>
                  </a:cxn>
                  <a:cxn ang="0">
                    <a:pos x="724" y="600"/>
                  </a:cxn>
                  <a:cxn ang="0">
                    <a:pos x="726" y="654"/>
                  </a:cxn>
                  <a:cxn ang="0">
                    <a:pos x="724" y="708"/>
                  </a:cxn>
                  <a:cxn ang="0">
                    <a:pos x="720" y="764"/>
                  </a:cxn>
                  <a:cxn ang="0">
                    <a:pos x="712" y="820"/>
                  </a:cxn>
                  <a:cxn ang="0">
                    <a:pos x="700" y="878"/>
                  </a:cxn>
                  <a:cxn ang="0">
                    <a:pos x="686" y="936"/>
                  </a:cxn>
                  <a:cxn ang="0">
                    <a:pos x="666" y="996"/>
                  </a:cxn>
                  <a:cxn ang="0">
                    <a:pos x="644" y="1056"/>
                  </a:cxn>
                  <a:cxn ang="0">
                    <a:pos x="616" y="1116"/>
                  </a:cxn>
                  <a:cxn ang="0">
                    <a:pos x="584" y="1176"/>
                  </a:cxn>
                  <a:cxn ang="0">
                    <a:pos x="548" y="1238"/>
                  </a:cxn>
                  <a:cxn ang="0">
                    <a:pos x="506" y="1298"/>
                  </a:cxn>
                  <a:cxn ang="0">
                    <a:pos x="506" y="1298"/>
                  </a:cxn>
                  <a:cxn ang="0">
                    <a:pos x="420" y="1418"/>
                  </a:cxn>
                  <a:cxn ang="0">
                    <a:pos x="344" y="1532"/>
                  </a:cxn>
                  <a:cxn ang="0">
                    <a:pos x="310" y="1586"/>
                  </a:cxn>
                  <a:cxn ang="0">
                    <a:pos x="278" y="1640"/>
                  </a:cxn>
                  <a:cxn ang="0">
                    <a:pos x="246" y="1692"/>
                  </a:cxn>
                  <a:cxn ang="0">
                    <a:pos x="218" y="1744"/>
                  </a:cxn>
                  <a:cxn ang="0">
                    <a:pos x="192" y="1796"/>
                  </a:cxn>
                  <a:cxn ang="0">
                    <a:pos x="168" y="1846"/>
                  </a:cxn>
                  <a:cxn ang="0">
                    <a:pos x="144" y="1894"/>
                  </a:cxn>
                  <a:cxn ang="0">
                    <a:pos x="124" y="1942"/>
                  </a:cxn>
                  <a:cxn ang="0">
                    <a:pos x="104" y="1990"/>
                  </a:cxn>
                  <a:cxn ang="0">
                    <a:pos x="88" y="2038"/>
                  </a:cxn>
                  <a:cxn ang="0">
                    <a:pos x="72" y="2084"/>
                  </a:cxn>
                  <a:cxn ang="0">
                    <a:pos x="58" y="2130"/>
                  </a:cxn>
                  <a:cxn ang="0">
                    <a:pos x="46" y="2176"/>
                  </a:cxn>
                  <a:cxn ang="0">
                    <a:pos x="34" y="2222"/>
                  </a:cxn>
                  <a:cxn ang="0">
                    <a:pos x="26" y="2268"/>
                  </a:cxn>
                  <a:cxn ang="0">
                    <a:pos x="18" y="2312"/>
                  </a:cxn>
                  <a:cxn ang="0">
                    <a:pos x="12" y="2358"/>
                  </a:cxn>
                  <a:cxn ang="0">
                    <a:pos x="6" y="2402"/>
                  </a:cxn>
                  <a:cxn ang="0">
                    <a:pos x="2" y="2448"/>
                  </a:cxn>
                  <a:cxn ang="0">
                    <a:pos x="0" y="2494"/>
                  </a:cxn>
                  <a:cxn ang="0">
                    <a:pos x="0" y="2584"/>
                  </a:cxn>
                  <a:cxn ang="0">
                    <a:pos x="2" y="2678"/>
                  </a:cxn>
                  <a:cxn ang="0">
                    <a:pos x="10" y="2772"/>
                  </a:cxn>
                  <a:cxn ang="0">
                    <a:pos x="20" y="2870"/>
                  </a:cxn>
                </a:cxnLst>
                <a:rect l="0" t="0" r="r" b="b"/>
                <a:pathLst>
                  <a:path w="726" h="2870">
                    <a:moveTo>
                      <a:pt x="532" y="0"/>
                    </a:moveTo>
                    <a:lnTo>
                      <a:pt x="532" y="0"/>
                    </a:lnTo>
                    <a:lnTo>
                      <a:pt x="550" y="28"/>
                    </a:lnTo>
                    <a:lnTo>
                      <a:pt x="570" y="64"/>
                    </a:lnTo>
                    <a:lnTo>
                      <a:pt x="596" y="110"/>
                    </a:lnTo>
                    <a:lnTo>
                      <a:pt x="622" y="170"/>
                    </a:lnTo>
                    <a:lnTo>
                      <a:pt x="650" y="238"/>
                    </a:lnTo>
                    <a:lnTo>
                      <a:pt x="664" y="276"/>
                    </a:lnTo>
                    <a:lnTo>
                      <a:pt x="676" y="318"/>
                    </a:lnTo>
                    <a:lnTo>
                      <a:pt x="688" y="360"/>
                    </a:lnTo>
                    <a:lnTo>
                      <a:pt x="698" y="404"/>
                    </a:lnTo>
                    <a:lnTo>
                      <a:pt x="708" y="450"/>
                    </a:lnTo>
                    <a:lnTo>
                      <a:pt x="716" y="500"/>
                    </a:lnTo>
                    <a:lnTo>
                      <a:pt x="720" y="550"/>
                    </a:lnTo>
                    <a:lnTo>
                      <a:pt x="724" y="600"/>
                    </a:lnTo>
                    <a:lnTo>
                      <a:pt x="726" y="654"/>
                    </a:lnTo>
                    <a:lnTo>
                      <a:pt x="724" y="708"/>
                    </a:lnTo>
                    <a:lnTo>
                      <a:pt x="720" y="764"/>
                    </a:lnTo>
                    <a:lnTo>
                      <a:pt x="712" y="820"/>
                    </a:lnTo>
                    <a:lnTo>
                      <a:pt x="700" y="878"/>
                    </a:lnTo>
                    <a:lnTo>
                      <a:pt x="686" y="936"/>
                    </a:lnTo>
                    <a:lnTo>
                      <a:pt x="666" y="996"/>
                    </a:lnTo>
                    <a:lnTo>
                      <a:pt x="644" y="1056"/>
                    </a:lnTo>
                    <a:lnTo>
                      <a:pt x="616" y="1116"/>
                    </a:lnTo>
                    <a:lnTo>
                      <a:pt x="584" y="1176"/>
                    </a:lnTo>
                    <a:lnTo>
                      <a:pt x="548" y="1238"/>
                    </a:lnTo>
                    <a:lnTo>
                      <a:pt x="506" y="1298"/>
                    </a:lnTo>
                    <a:lnTo>
                      <a:pt x="506" y="1298"/>
                    </a:lnTo>
                    <a:lnTo>
                      <a:pt x="420" y="1418"/>
                    </a:lnTo>
                    <a:lnTo>
                      <a:pt x="344" y="1532"/>
                    </a:lnTo>
                    <a:lnTo>
                      <a:pt x="310" y="1586"/>
                    </a:lnTo>
                    <a:lnTo>
                      <a:pt x="278" y="1640"/>
                    </a:lnTo>
                    <a:lnTo>
                      <a:pt x="246" y="1692"/>
                    </a:lnTo>
                    <a:lnTo>
                      <a:pt x="218" y="1744"/>
                    </a:lnTo>
                    <a:lnTo>
                      <a:pt x="192" y="1796"/>
                    </a:lnTo>
                    <a:lnTo>
                      <a:pt x="168" y="1846"/>
                    </a:lnTo>
                    <a:lnTo>
                      <a:pt x="144" y="1894"/>
                    </a:lnTo>
                    <a:lnTo>
                      <a:pt x="124" y="1942"/>
                    </a:lnTo>
                    <a:lnTo>
                      <a:pt x="104" y="1990"/>
                    </a:lnTo>
                    <a:lnTo>
                      <a:pt x="88" y="2038"/>
                    </a:lnTo>
                    <a:lnTo>
                      <a:pt x="72" y="2084"/>
                    </a:lnTo>
                    <a:lnTo>
                      <a:pt x="58" y="2130"/>
                    </a:lnTo>
                    <a:lnTo>
                      <a:pt x="46" y="2176"/>
                    </a:lnTo>
                    <a:lnTo>
                      <a:pt x="34" y="2222"/>
                    </a:lnTo>
                    <a:lnTo>
                      <a:pt x="26" y="2268"/>
                    </a:lnTo>
                    <a:lnTo>
                      <a:pt x="18" y="2312"/>
                    </a:lnTo>
                    <a:lnTo>
                      <a:pt x="12" y="2358"/>
                    </a:lnTo>
                    <a:lnTo>
                      <a:pt x="6" y="2402"/>
                    </a:lnTo>
                    <a:lnTo>
                      <a:pt x="2" y="2448"/>
                    </a:lnTo>
                    <a:lnTo>
                      <a:pt x="0" y="2494"/>
                    </a:lnTo>
                    <a:lnTo>
                      <a:pt x="0" y="2584"/>
                    </a:lnTo>
                    <a:lnTo>
                      <a:pt x="2" y="2678"/>
                    </a:lnTo>
                    <a:lnTo>
                      <a:pt x="10" y="2772"/>
                    </a:lnTo>
                    <a:lnTo>
                      <a:pt x="20" y="287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8" name="Freeform 159"/>
              <p:cNvSpPr>
                <a:spLocks/>
              </p:cNvSpPr>
              <p:nvPr/>
            </p:nvSpPr>
            <p:spPr bwMode="auto">
              <a:xfrm>
                <a:off x="2901" y="734"/>
                <a:ext cx="669" cy="2907"/>
              </a:xfrm>
              <a:custGeom>
                <a:avLst/>
                <a:gdLst/>
                <a:ahLst/>
                <a:cxnLst>
                  <a:cxn ang="0">
                    <a:pos x="458" y="0"/>
                  </a:cxn>
                  <a:cxn ang="0">
                    <a:pos x="458" y="0"/>
                  </a:cxn>
                  <a:cxn ang="0">
                    <a:pos x="476" y="28"/>
                  </a:cxn>
                  <a:cxn ang="0">
                    <a:pos x="498" y="62"/>
                  </a:cxn>
                  <a:cxn ang="0">
                    <a:pos x="524" y="110"/>
                  </a:cxn>
                  <a:cxn ang="0">
                    <a:pos x="552" y="168"/>
                  </a:cxn>
                  <a:cxn ang="0">
                    <a:pos x="582" y="236"/>
                  </a:cxn>
                  <a:cxn ang="0">
                    <a:pos x="596" y="274"/>
                  </a:cxn>
                  <a:cxn ang="0">
                    <a:pos x="610" y="314"/>
                  </a:cxn>
                  <a:cxn ang="0">
                    <a:pos x="624" y="356"/>
                  </a:cxn>
                  <a:cxn ang="0">
                    <a:pos x="636" y="402"/>
                  </a:cxn>
                  <a:cxn ang="0">
                    <a:pos x="646" y="448"/>
                  </a:cxn>
                  <a:cxn ang="0">
                    <a:pos x="656" y="496"/>
                  </a:cxn>
                  <a:cxn ang="0">
                    <a:pos x="662" y="546"/>
                  </a:cxn>
                  <a:cxn ang="0">
                    <a:pos x="668" y="598"/>
                  </a:cxn>
                  <a:cxn ang="0">
                    <a:pos x="670" y="652"/>
                  </a:cxn>
                  <a:cxn ang="0">
                    <a:pos x="670" y="706"/>
                  </a:cxn>
                  <a:cxn ang="0">
                    <a:pos x="668" y="762"/>
                  </a:cxn>
                  <a:cxn ang="0">
                    <a:pos x="662" y="820"/>
                  </a:cxn>
                  <a:cxn ang="0">
                    <a:pos x="652" y="878"/>
                  </a:cxn>
                  <a:cxn ang="0">
                    <a:pos x="640" y="938"/>
                  </a:cxn>
                  <a:cxn ang="0">
                    <a:pos x="622" y="998"/>
                  </a:cxn>
                  <a:cxn ang="0">
                    <a:pos x="600" y="1058"/>
                  </a:cxn>
                  <a:cxn ang="0">
                    <a:pos x="576" y="1120"/>
                  </a:cxn>
                  <a:cxn ang="0">
                    <a:pos x="546" y="1182"/>
                  </a:cxn>
                  <a:cxn ang="0">
                    <a:pos x="510" y="1246"/>
                  </a:cxn>
                  <a:cxn ang="0">
                    <a:pos x="470" y="1308"/>
                  </a:cxn>
                  <a:cxn ang="0">
                    <a:pos x="470" y="1308"/>
                  </a:cxn>
                  <a:cxn ang="0">
                    <a:pos x="388" y="1432"/>
                  </a:cxn>
                  <a:cxn ang="0">
                    <a:pos x="316" y="1550"/>
                  </a:cxn>
                  <a:cxn ang="0">
                    <a:pos x="282" y="1606"/>
                  </a:cxn>
                  <a:cxn ang="0">
                    <a:pos x="252" y="1662"/>
                  </a:cxn>
                  <a:cxn ang="0">
                    <a:pos x="222" y="1716"/>
                  </a:cxn>
                  <a:cxn ang="0">
                    <a:pos x="196" y="1770"/>
                  </a:cxn>
                  <a:cxn ang="0">
                    <a:pos x="170" y="1822"/>
                  </a:cxn>
                  <a:cxn ang="0">
                    <a:pos x="148" y="1872"/>
                  </a:cxn>
                  <a:cxn ang="0">
                    <a:pos x="126" y="1922"/>
                  </a:cxn>
                  <a:cxn ang="0">
                    <a:pos x="106" y="1972"/>
                  </a:cxn>
                  <a:cxn ang="0">
                    <a:pos x="90" y="2022"/>
                  </a:cxn>
                  <a:cxn ang="0">
                    <a:pos x="74" y="2070"/>
                  </a:cxn>
                  <a:cxn ang="0">
                    <a:pos x="60" y="2116"/>
                  </a:cxn>
                  <a:cxn ang="0">
                    <a:pos x="46" y="2164"/>
                  </a:cxn>
                  <a:cxn ang="0">
                    <a:pos x="36" y="2210"/>
                  </a:cxn>
                  <a:cxn ang="0">
                    <a:pos x="26" y="2256"/>
                  </a:cxn>
                  <a:cxn ang="0">
                    <a:pos x="18" y="2302"/>
                  </a:cxn>
                  <a:cxn ang="0">
                    <a:pos x="12" y="2348"/>
                  </a:cxn>
                  <a:cxn ang="0">
                    <a:pos x="6" y="2394"/>
                  </a:cxn>
                  <a:cxn ang="0">
                    <a:pos x="4" y="2440"/>
                  </a:cxn>
                  <a:cxn ang="0">
                    <a:pos x="0" y="2486"/>
                  </a:cxn>
                  <a:cxn ang="0">
                    <a:pos x="0" y="2532"/>
                  </a:cxn>
                  <a:cxn ang="0">
                    <a:pos x="2" y="2624"/>
                  </a:cxn>
                  <a:cxn ang="0">
                    <a:pos x="8" y="2716"/>
                  </a:cxn>
                  <a:cxn ang="0">
                    <a:pos x="18" y="2812"/>
                  </a:cxn>
                  <a:cxn ang="0">
                    <a:pos x="32" y="2908"/>
                  </a:cxn>
                </a:cxnLst>
                <a:rect l="0" t="0" r="r" b="b"/>
                <a:pathLst>
                  <a:path w="670" h="2908">
                    <a:moveTo>
                      <a:pt x="458" y="0"/>
                    </a:moveTo>
                    <a:lnTo>
                      <a:pt x="458" y="0"/>
                    </a:lnTo>
                    <a:lnTo>
                      <a:pt x="476" y="28"/>
                    </a:lnTo>
                    <a:lnTo>
                      <a:pt x="498" y="62"/>
                    </a:lnTo>
                    <a:lnTo>
                      <a:pt x="524" y="110"/>
                    </a:lnTo>
                    <a:lnTo>
                      <a:pt x="552" y="168"/>
                    </a:lnTo>
                    <a:lnTo>
                      <a:pt x="582" y="236"/>
                    </a:lnTo>
                    <a:lnTo>
                      <a:pt x="596" y="274"/>
                    </a:lnTo>
                    <a:lnTo>
                      <a:pt x="610" y="314"/>
                    </a:lnTo>
                    <a:lnTo>
                      <a:pt x="624" y="356"/>
                    </a:lnTo>
                    <a:lnTo>
                      <a:pt x="636" y="402"/>
                    </a:lnTo>
                    <a:lnTo>
                      <a:pt x="646" y="448"/>
                    </a:lnTo>
                    <a:lnTo>
                      <a:pt x="656" y="496"/>
                    </a:lnTo>
                    <a:lnTo>
                      <a:pt x="662" y="546"/>
                    </a:lnTo>
                    <a:lnTo>
                      <a:pt x="668" y="598"/>
                    </a:lnTo>
                    <a:lnTo>
                      <a:pt x="670" y="652"/>
                    </a:lnTo>
                    <a:lnTo>
                      <a:pt x="670" y="706"/>
                    </a:lnTo>
                    <a:lnTo>
                      <a:pt x="668" y="762"/>
                    </a:lnTo>
                    <a:lnTo>
                      <a:pt x="662" y="820"/>
                    </a:lnTo>
                    <a:lnTo>
                      <a:pt x="652" y="878"/>
                    </a:lnTo>
                    <a:lnTo>
                      <a:pt x="640" y="938"/>
                    </a:lnTo>
                    <a:lnTo>
                      <a:pt x="622" y="998"/>
                    </a:lnTo>
                    <a:lnTo>
                      <a:pt x="600" y="1058"/>
                    </a:lnTo>
                    <a:lnTo>
                      <a:pt x="576" y="1120"/>
                    </a:lnTo>
                    <a:lnTo>
                      <a:pt x="546" y="1182"/>
                    </a:lnTo>
                    <a:lnTo>
                      <a:pt x="510" y="1246"/>
                    </a:lnTo>
                    <a:lnTo>
                      <a:pt x="470" y="1308"/>
                    </a:lnTo>
                    <a:lnTo>
                      <a:pt x="470" y="1308"/>
                    </a:lnTo>
                    <a:lnTo>
                      <a:pt x="388" y="1432"/>
                    </a:lnTo>
                    <a:lnTo>
                      <a:pt x="316" y="1550"/>
                    </a:lnTo>
                    <a:lnTo>
                      <a:pt x="282" y="1606"/>
                    </a:lnTo>
                    <a:lnTo>
                      <a:pt x="252" y="1662"/>
                    </a:lnTo>
                    <a:lnTo>
                      <a:pt x="222" y="1716"/>
                    </a:lnTo>
                    <a:lnTo>
                      <a:pt x="196" y="1770"/>
                    </a:lnTo>
                    <a:lnTo>
                      <a:pt x="170" y="1822"/>
                    </a:lnTo>
                    <a:lnTo>
                      <a:pt x="148" y="1872"/>
                    </a:lnTo>
                    <a:lnTo>
                      <a:pt x="126" y="1922"/>
                    </a:lnTo>
                    <a:lnTo>
                      <a:pt x="106" y="1972"/>
                    </a:lnTo>
                    <a:lnTo>
                      <a:pt x="90" y="2022"/>
                    </a:lnTo>
                    <a:lnTo>
                      <a:pt x="74" y="2070"/>
                    </a:lnTo>
                    <a:lnTo>
                      <a:pt x="60" y="2116"/>
                    </a:lnTo>
                    <a:lnTo>
                      <a:pt x="46" y="2164"/>
                    </a:lnTo>
                    <a:lnTo>
                      <a:pt x="36" y="2210"/>
                    </a:lnTo>
                    <a:lnTo>
                      <a:pt x="26" y="2256"/>
                    </a:lnTo>
                    <a:lnTo>
                      <a:pt x="18" y="2302"/>
                    </a:lnTo>
                    <a:lnTo>
                      <a:pt x="12" y="2348"/>
                    </a:lnTo>
                    <a:lnTo>
                      <a:pt x="6" y="2394"/>
                    </a:lnTo>
                    <a:lnTo>
                      <a:pt x="4" y="2440"/>
                    </a:lnTo>
                    <a:lnTo>
                      <a:pt x="0" y="2486"/>
                    </a:lnTo>
                    <a:lnTo>
                      <a:pt x="0" y="2532"/>
                    </a:lnTo>
                    <a:lnTo>
                      <a:pt x="2" y="2624"/>
                    </a:lnTo>
                    <a:lnTo>
                      <a:pt x="8" y="2716"/>
                    </a:lnTo>
                    <a:lnTo>
                      <a:pt x="18" y="2812"/>
                    </a:lnTo>
                    <a:lnTo>
                      <a:pt x="32" y="29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9" name="Freeform 160"/>
              <p:cNvSpPr>
                <a:spLocks/>
              </p:cNvSpPr>
              <p:nvPr/>
            </p:nvSpPr>
            <p:spPr bwMode="auto">
              <a:xfrm>
                <a:off x="2954" y="707"/>
                <a:ext cx="615" cy="2947"/>
              </a:xfrm>
              <a:custGeom>
                <a:avLst/>
                <a:gdLst/>
                <a:ahLst/>
                <a:cxnLst>
                  <a:cxn ang="0">
                    <a:pos x="380" y="0"/>
                  </a:cxn>
                  <a:cxn ang="0">
                    <a:pos x="380" y="0"/>
                  </a:cxn>
                  <a:cxn ang="0">
                    <a:pos x="402" y="28"/>
                  </a:cxn>
                  <a:cxn ang="0">
                    <a:pos x="424" y="62"/>
                  </a:cxn>
                  <a:cxn ang="0">
                    <a:pos x="452" y="108"/>
                  </a:cxn>
                  <a:cxn ang="0">
                    <a:pos x="482" y="166"/>
                  </a:cxn>
                  <a:cxn ang="0">
                    <a:pos x="514" y="232"/>
                  </a:cxn>
                  <a:cxn ang="0">
                    <a:pos x="530" y="270"/>
                  </a:cxn>
                  <a:cxn ang="0">
                    <a:pos x="544" y="310"/>
                  </a:cxn>
                  <a:cxn ang="0">
                    <a:pos x="558" y="352"/>
                  </a:cxn>
                  <a:cxn ang="0">
                    <a:pos x="572" y="398"/>
                  </a:cxn>
                  <a:cxn ang="0">
                    <a:pos x="584" y="444"/>
                  </a:cxn>
                  <a:cxn ang="0">
                    <a:pos x="594" y="492"/>
                  </a:cxn>
                  <a:cxn ang="0">
                    <a:pos x="604" y="542"/>
                  </a:cxn>
                  <a:cxn ang="0">
                    <a:pos x="610" y="594"/>
                  </a:cxn>
                  <a:cxn ang="0">
                    <a:pos x="614" y="648"/>
                  </a:cxn>
                  <a:cxn ang="0">
                    <a:pos x="616" y="702"/>
                  </a:cxn>
                  <a:cxn ang="0">
                    <a:pos x="616" y="760"/>
                  </a:cxn>
                  <a:cxn ang="0">
                    <a:pos x="610" y="816"/>
                  </a:cxn>
                  <a:cxn ang="0">
                    <a:pos x="604" y="876"/>
                  </a:cxn>
                  <a:cxn ang="0">
                    <a:pos x="592" y="936"/>
                  </a:cxn>
                  <a:cxn ang="0">
                    <a:pos x="576" y="998"/>
                  </a:cxn>
                  <a:cxn ang="0">
                    <a:pos x="558" y="1060"/>
                  </a:cxn>
                  <a:cxn ang="0">
                    <a:pos x="534" y="1124"/>
                  </a:cxn>
                  <a:cxn ang="0">
                    <a:pos x="506" y="1188"/>
                  </a:cxn>
                  <a:cxn ang="0">
                    <a:pos x="472" y="1252"/>
                  </a:cxn>
                  <a:cxn ang="0">
                    <a:pos x="434" y="1316"/>
                  </a:cxn>
                  <a:cxn ang="0">
                    <a:pos x="434" y="1316"/>
                  </a:cxn>
                  <a:cxn ang="0">
                    <a:pos x="356" y="1444"/>
                  </a:cxn>
                  <a:cxn ang="0">
                    <a:pos x="286" y="1566"/>
                  </a:cxn>
                  <a:cxn ang="0">
                    <a:pos x="254" y="1624"/>
                  </a:cxn>
                  <a:cxn ang="0">
                    <a:pos x="226" y="1680"/>
                  </a:cxn>
                  <a:cxn ang="0">
                    <a:pos x="198" y="1736"/>
                  </a:cxn>
                  <a:cxn ang="0">
                    <a:pos x="172" y="1792"/>
                  </a:cxn>
                  <a:cxn ang="0">
                    <a:pos x="150" y="1844"/>
                  </a:cxn>
                  <a:cxn ang="0">
                    <a:pos x="128" y="1898"/>
                  </a:cxn>
                  <a:cxn ang="0">
                    <a:pos x="108" y="1948"/>
                  </a:cxn>
                  <a:cxn ang="0">
                    <a:pos x="90" y="2000"/>
                  </a:cxn>
                  <a:cxn ang="0">
                    <a:pos x="74" y="2050"/>
                  </a:cxn>
                  <a:cxn ang="0">
                    <a:pos x="60" y="2098"/>
                  </a:cxn>
                  <a:cxn ang="0">
                    <a:pos x="46" y="2146"/>
                  </a:cxn>
                  <a:cxn ang="0">
                    <a:pos x="36" y="2194"/>
                  </a:cxn>
                  <a:cxn ang="0">
                    <a:pos x="26" y="2242"/>
                  </a:cxn>
                  <a:cxn ang="0">
                    <a:pos x="18" y="2288"/>
                  </a:cxn>
                  <a:cxn ang="0">
                    <a:pos x="12" y="2336"/>
                  </a:cxn>
                  <a:cxn ang="0">
                    <a:pos x="6" y="2382"/>
                  </a:cxn>
                  <a:cxn ang="0">
                    <a:pos x="2" y="2428"/>
                  </a:cxn>
                  <a:cxn ang="0">
                    <a:pos x="0" y="2474"/>
                  </a:cxn>
                  <a:cxn ang="0">
                    <a:pos x="0" y="2520"/>
                  </a:cxn>
                  <a:cxn ang="0">
                    <a:pos x="0" y="2566"/>
                  </a:cxn>
                  <a:cxn ang="0">
                    <a:pos x="4" y="2658"/>
                  </a:cxn>
                  <a:cxn ang="0">
                    <a:pos x="14" y="2752"/>
                  </a:cxn>
                  <a:cxn ang="0">
                    <a:pos x="26" y="2848"/>
                  </a:cxn>
                  <a:cxn ang="0">
                    <a:pos x="44" y="2944"/>
                  </a:cxn>
                </a:cxnLst>
                <a:rect l="0" t="0" r="r" b="b"/>
                <a:pathLst>
                  <a:path w="616" h="2944">
                    <a:moveTo>
                      <a:pt x="380" y="0"/>
                    </a:moveTo>
                    <a:lnTo>
                      <a:pt x="380" y="0"/>
                    </a:lnTo>
                    <a:lnTo>
                      <a:pt x="402" y="28"/>
                    </a:lnTo>
                    <a:lnTo>
                      <a:pt x="424" y="62"/>
                    </a:lnTo>
                    <a:lnTo>
                      <a:pt x="452" y="108"/>
                    </a:lnTo>
                    <a:lnTo>
                      <a:pt x="482" y="166"/>
                    </a:lnTo>
                    <a:lnTo>
                      <a:pt x="514" y="232"/>
                    </a:lnTo>
                    <a:lnTo>
                      <a:pt x="530" y="270"/>
                    </a:lnTo>
                    <a:lnTo>
                      <a:pt x="544" y="310"/>
                    </a:lnTo>
                    <a:lnTo>
                      <a:pt x="558" y="352"/>
                    </a:lnTo>
                    <a:lnTo>
                      <a:pt x="572" y="398"/>
                    </a:lnTo>
                    <a:lnTo>
                      <a:pt x="584" y="444"/>
                    </a:lnTo>
                    <a:lnTo>
                      <a:pt x="594" y="492"/>
                    </a:lnTo>
                    <a:lnTo>
                      <a:pt x="604" y="542"/>
                    </a:lnTo>
                    <a:lnTo>
                      <a:pt x="610" y="594"/>
                    </a:lnTo>
                    <a:lnTo>
                      <a:pt x="614" y="648"/>
                    </a:lnTo>
                    <a:lnTo>
                      <a:pt x="616" y="702"/>
                    </a:lnTo>
                    <a:lnTo>
                      <a:pt x="616" y="760"/>
                    </a:lnTo>
                    <a:lnTo>
                      <a:pt x="610" y="816"/>
                    </a:lnTo>
                    <a:lnTo>
                      <a:pt x="604" y="876"/>
                    </a:lnTo>
                    <a:lnTo>
                      <a:pt x="592" y="936"/>
                    </a:lnTo>
                    <a:lnTo>
                      <a:pt x="576" y="998"/>
                    </a:lnTo>
                    <a:lnTo>
                      <a:pt x="558" y="1060"/>
                    </a:lnTo>
                    <a:lnTo>
                      <a:pt x="534" y="1124"/>
                    </a:lnTo>
                    <a:lnTo>
                      <a:pt x="506" y="1188"/>
                    </a:lnTo>
                    <a:lnTo>
                      <a:pt x="472" y="1252"/>
                    </a:lnTo>
                    <a:lnTo>
                      <a:pt x="434" y="1316"/>
                    </a:lnTo>
                    <a:lnTo>
                      <a:pt x="434" y="1316"/>
                    </a:lnTo>
                    <a:lnTo>
                      <a:pt x="356" y="1444"/>
                    </a:lnTo>
                    <a:lnTo>
                      <a:pt x="286" y="1566"/>
                    </a:lnTo>
                    <a:lnTo>
                      <a:pt x="254" y="1624"/>
                    </a:lnTo>
                    <a:lnTo>
                      <a:pt x="226" y="1680"/>
                    </a:lnTo>
                    <a:lnTo>
                      <a:pt x="198" y="1736"/>
                    </a:lnTo>
                    <a:lnTo>
                      <a:pt x="172" y="1792"/>
                    </a:lnTo>
                    <a:lnTo>
                      <a:pt x="150" y="1844"/>
                    </a:lnTo>
                    <a:lnTo>
                      <a:pt x="128" y="1898"/>
                    </a:lnTo>
                    <a:lnTo>
                      <a:pt x="108" y="1948"/>
                    </a:lnTo>
                    <a:lnTo>
                      <a:pt x="90" y="2000"/>
                    </a:lnTo>
                    <a:lnTo>
                      <a:pt x="74" y="2050"/>
                    </a:lnTo>
                    <a:lnTo>
                      <a:pt x="60" y="2098"/>
                    </a:lnTo>
                    <a:lnTo>
                      <a:pt x="46" y="2146"/>
                    </a:lnTo>
                    <a:lnTo>
                      <a:pt x="36" y="2194"/>
                    </a:lnTo>
                    <a:lnTo>
                      <a:pt x="26" y="2242"/>
                    </a:lnTo>
                    <a:lnTo>
                      <a:pt x="18" y="2288"/>
                    </a:lnTo>
                    <a:lnTo>
                      <a:pt x="12" y="2336"/>
                    </a:lnTo>
                    <a:lnTo>
                      <a:pt x="6" y="2382"/>
                    </a:lnTo>
                    <a:lnTo>
                      <a:pt x="2" y="2428"/>
                    </a:lnTo>
                    <a:lnTo>
                      <a:pt x="0" y="2474"/>
                    </a:lnTo>
                    <a:lnTo>
                      <a:pt x="0" y="2520"/>
                    </a:lnTo>
                    <a:lnTo>
                      <a:pt x="0" y="2566"/>
                    </a:lnTo>
                    <a:lnTo>
                      <a:pt x="4" y="2658"/>
                    </a:lnTo>
                    <a:lnTo>
                      <a:pt x="14" y="2752"/>
                    </a:lnTo>
                    <a:lnTo>
                      <a:pt x="26" y="2848"/>
                    </a:lnTo>
                    <a:lnTo>
                      <a:pt x="44" y="29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0" name="Freeform 161"/>
              <p:cNvSpPr>
                <a:spLocks/>
              </p:cNvSpPr>
              <p:nvPr/>
            </p:nvSpPr>
            <p:spPr bwMode="auto">
              <a:xfrm>
                <a:off x="3004" y="692"/>
                <a:ext cx="563" cy="2977"/>
              </a:xfrm>
              <a:custGeom>
                <a:avLst/>
                <a:gdLst/>
                <a:ahLst/>
                <a:cxnLst>
                  <a:cxn ang="0">
                    <a:pos x="306" y="0"/>
                  </a:cxn>
                  <a:cxn ang="0">
                    <a:pos x="306" y="0"/>
                  </a:cxn>
                  <a:cxn ang="0">
                    <a:pos x="328" y="28"/>
                  </a:cxn>
                  <a:cxn ang="0">
                    <a:pos x="350" y="60"/>
                  </a:cxn>
                  <a:cxn ang="0">
                    <a:pos x="380" y="106"/>
                  </a:cxn>
                  <a:cxn ang="0">
                    <a:pos x="412" y="162"/>
                  </a:cxn>
                  <a:cxn ang="0">
                    <a:pos x="446" y="230"/>
                  </a:cxn>
                  <a:cxn ang="0">
                    <a:pos x="464" y="266"/>
                  </a:cxn>
                  <a:cxn ang="0">
                    <a:pos x="480" y="306"/>
                  </a:cxn>
                  <a:cxn ang="0">
                    <a:pos x="496" y="348"/>
                  </a:cxn>
                  <a:cxn ang="0">
                    <a:pos x="510" y="392"/>
                  </a:cxn>
                  <a:cxn ang="0">
                    <a:pos x="524" y="438"/>
                  </a:cxn>
                  <a:cxn ang="0">
                    <a:pos x="536" y="486"/>
                  </a:cxn>
                  <a:cxn ang="0">
                    <a:pos x="546" y="536"/>
                  </a:cxn>
                  <a:cxn ang="0">
                    <a:pos x="554" y="588"/>
                  </a:cxn>
                  <a:cxn ang="0">
                    <a:pos x="560" y="642"/>
                  </a:cxn>
                  <a:cxn ang="0">
                    <a:pos x="564" y="698"/>
                  </a:cxn>
                  <a:cxn ang="0">
                    <a:pos x="564" y="754"/>
                  </a:cxn>
                  <a:cxn ang="0">
                    <a:pos x="562" y="814"/>
                  </a:cxn>
                  <a:cxn ang="0">
                    <a:pos x="556" y="872"/>
                  </a:cxn>
                  <a:cxn ang="0">
                    <a:pos x="546" y="934"/>
                  </a:cxn>
                  <a:cxn ang="0">
                    <a:pos x="532" y="996"/>
                  </a:cxn>
                  <a:cxn ang="0">
                    <a:pos x="516" y="1060"/>
                  </a:cxn>
                  <a:cxn ang="0">
                    <a:pos x="494" y="1124"/>
                  </a:cxn>
                  <a:cxn ang="0">
                    <a:pos x="468" y="1190"/>
                  </a:cxn>
                  <a:cxn ang="0">
                    <a:pos x="436" y="1256"/>
                  </a:cxn>
                  <a:cxn ang="0">
                    <a:pos x="398" y="1324"/>
                  </a:cxn>
                  <a:cxn ang="0">
                    <a:pos x="398" y="1324"/>
                  </a:cxn>
                  <a:cxn ang="0">
                    <a:pos x="324" y="1454"/>
                  </a:cxn>
                  <a:cxn ang="0">
                    <a:pos x="258" y="1580"/>
                  </a:cxn>
                  <a:cxn ang="0">
                    <a:pos x="230" y="1640"/>
                  </a:cxn>
                  <a:cxn ang="0">
                    <a:pos x="202" y="1698"/>
                  </a:cxn>
                  <a:cxn ang="0">
                    <a:pos x="176" y="1754"/>
                  </a:cxn>
                  <a:cxn ang="0">
                    <a:pos x="152" y="1810"/>
                  </a:cxn>
                  <a:cxn ang="0">
                    <a:pos x="130" y="1866"/>
                  </a:cxn>
                  <a:cxn ang="0">
                    <a:pos x="110" y="1920"/>
                  </a:cxn>
                  <a:cxn ang="0">
                    <a:pos x="92" y="1972"/>
                  </a:cxn>
                  <a:cxn ang="0">
                    <a:pos x="76" y="2024"/>
                  </a:cxn>
                  <a:cxn ang="0">
                    <a:pos x="60" y="2074"/>
                  </a:cxn>
                  <a:cxn ang="0">
                    <a:pos x="48" y="2124"/>
                  </a:cxn>
                  <a:cxn ang="0">
                    <a:pos x="36" y="2174"/>
                  </a:cxn>
                  <a:cxn ang="0">
                    <a:pos x="26" y="2222"/>
                  </a:cxn>
                  <a:cxn ang="0">
                    <a:pos x="18" y="2270"/>
                  </a:cxn>
                  <a:cxn ang="0">
                    <a:pos x="12" y="2318"/>
                  </a:cxn>
                  <a:cxn ang="0">
                    <a:pos x="8" y="2366"/>
                  </a:cxn>
                  <a:cxn ang="0">
                    <a:pos x="4" y="2412"/>
                  </a:cxn>
                  <a:cxn ang="0">
                    <a:pos x="2" y="2458"/>
                  </a:cxn>
                  <a:cxn ang="0">
                    <a:pos x="0" y="2504"/>
                  </a:cxn>
                  <a:cxn ang="0">
                    <a:pos x="0" y="2552"/>
                  </a:cxn>
                  <a:cxn ang="0">
                    <a:pos x="2" y="2598"/>
                  </a:cxn>
                  <a:cxn ang="0">
                    <a:pos x="6" y="2644"/>
                  </a:cxn>
                  <a:cxn ang="0">
                    <a:pos x="10" y="2690"/>
                  </a:cxn>
                  <a:cxn ang="0">
                    <a:pos x="22" y="2784"/>
                  </a:cxn>
                  <a:cxn ang="0">
                    <a:pos x="38" y="2880"/>
                  </a:cxn>
                  <a:cxn ang="0">
                    <a:pos x="58" y="2978"/>
                  </a:cxn>
                </a:cxnLst>
                <a:rect l="0" t="0" r="r" b="b"/>
                <a:pathLst>
                  <a:path w="564" h="2978">
                    <a:moveTo>
                      <a:pt x="306" y="0"/>
                    </a:moveTo>
                    <a:lnTo>
                      <a:pt x="306" y="0"/>
                    </a:lnTo>
                    <a:lnTo>
                      <a:pt x="328" y="28"/>
                    </a:lnTo>
                    <a:lnTo>
                      <a:pt x="350" y="60"/>
                    </a:lnTo>
                    <a:lnTo>
                      <a:pt x="380" y="106"/>
                    </a:lnTo>
                    <a:lnTo>
                      <a:pt x="412" y="162"/>
                    </a:lnTo>
                    <a:lnTo>
                      <a:pt x="446" y="230"/>
                    </a:lnTo>
                    <a:lnTo>
                      <a:pt x="464" y="266"/>
                    </a:lnTo>
                    <a:lnTo>
                      <a:pt x="480" y="306"/>
                    </a:lnTo>
                    <a:lnTo>
                      <a:pt x="496" y="348"/>
                    </a:lnTo>
                    <a:lnTo>
                      <a:pt x="510" y="392"/>
                    </a:lnTo>
                    <a:lnTo>
                      <a:pt x="524" y="438"/>
                    </a:lnTo>
                    <a:lnTo>
                      <a:pt x="536" y="486"/>
                    </a:lnTo>
                    <a:lnTo>
                      <a:pt x="546" y="536"/>
                    </a:lnTo>
                    <a:lnTo>
                      <a:pt x="554" y="588"/>
                    </a:lnTo>
                    <a:lnTo>
                      <a:pt x="560" y="642"/>
                    </a:lnTo>
                    <a:lnTo>
                      <a:pt x="564" y="698"/>
                    </a:lnTo>
                    <a:lnTo>
                      <a:pt x="564" y="754"/>
                    </a:lnTo>
                    <a:lnTo>
                      <a:pt x="562" y="814"/>
                    </a:lnTo>
                    <a:lnTo>
                      <a:pt x="556" y="872"/>
                    </a:lnTo>
                    <a:lnTo>
                      <a:pt x="546" y="934"/>
                    </a:lnTo>
                    <a:lnTo>
                      <a:pt x="532" y="996"/>
                    </a:lnTo>
                    <a:lnTo>
                      <a:pt x="516" y="1060"/>
                    </a:lnTo>
                    <a:lnTo>
                      <a:pt x="494" y="1124"/>
                    </a:lnTo>
                    <a:lnTo>
                      <a:pt x="468" y="1190"/>
                    </a:lnTo>
                    <a:lnTo>
                      <a:pt x="436" y="1256"/>
                    </a:lnTo>
                    <a:lnTo>
                      <a:pt x="398" y="1324"/>
                    </a:lnTo>
                    <a:lnTo>
                      <a:pt x="398" y="1324"/>
                    </a:lnTo>
                    <a:lnTo>
                      <a:pt x="324" y="1454"/>
                    </a:lnTo>
                    <a:lnTo>
                      <a:pt x="258" y="1580"/>
                    </a:lnTo>
                    <a:lnTo>
                      <a:pt x="230" y="1640"/>
                    </a:lnTo>
                    <a:lnTo>
                      <a:pt x="202" y="1698"/>
                    </a:lnTo>
                    <a:lnTo>
                      <a:pt x="176" y="1754"/>
                    </a:lnTo>
                    <a:lnTo>
                      <a:pt x="152" y="1810"/>
                    </a:lnTo>
                    <a:lnTo>
                      <a:pt x="130" y="1866"/>
                    </a:lnTo>
                    <a:lnTo>
                      <a:pt x="110" y="1920"/>
                    </a:lnTo>
                    <a:lnTo>
                      <a:pt x="92" y="1972"/>
                    </a:lnTo>
                    <a:lnTo>
                      <a:pt x="76" y="2024"/>
                    </a:lnTo>
                    <a:lnTo>
                      <a:pt x="60" y="2074"/>
                    </a:lnTo>
                    <a:lnTo>
                      <a:pt x="48" y="2124"/>
                    </a:lnTo>
                    <a:lnTo>
                      <a:pt x="36" y="2174"/>
                    </a:lnTo>
                    <a:lnTo>
                      <a:pt x="26" y="2222"/>
                    </a:lnTo>
                    <a:lnTo>
                      <a:pt x="18" y="2270"/>
                    </a:lnTo>
                    <a:lnTo>
                      <a:pt x="12" y="2318"/>
                    </a:lnTo>
                    <a:lnTo>
                      <a:pt x="8" y="2366"/>
                    </a:lnTo>
                    <a:lnTo>
                      <a:pt x="4" y="2412"/>
                    </a:lnTo>
                    <a:lnTo>
                      <a:pt x="2" y="2458"/>
                    </a:lnTo>
                    <a:lnTo>
                      <a:pt x="0" y="2504"/>
                    </a:lnTo>
                    <a:lnTo>
                      <a:pt x="0" y="2552"/>
                    </a:lnTo>
                    <a:lnTo>
                      <a:pt x="2" y="2598"/>
                    </a:lnTo>
                    <a:lnTo>
                      <a:pt x="6" y="2644"/>
                    </a:lnTo>
                    <a:lnTo>
                      <a:pt x="10" y="2690"/>
                    </a:lnTo>
                    <a:lnTo>
                      <a:pt x="22" y="2784"/>
                    </a:lnTo>
                    <a:lnTo>
                      <a:pt x="38" y="2880"/>
                    </a:lnTo>
                    <a:lnTo>
                      <a:pt x="58" y="29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1" name="Freeform 162"/>
              <p:cNvSpPr>
                <a:spLocks/>
              </p:cNvSpPr>
              <p:nvPr/>
            </p:nvSpPr>
            <p:spPr bwMode="auto">
              <a:xfrm>
                <a:off x="3052" y="673"/>
                <a:ext cx="512" cy="3007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30" y="0"/>
                  </a:cxn>
                  <a:cxn ang="0">
                    <a:pos x="252" y="26"/>
                  </a:cxn>
                  <a:cxn ang="0">
                    <a:pos x="278" y="58"/>
                  </a:cxn>
                  <a:cxn ang="0">
                    <a:pos x="308" y="104"/>
                  </a:cxn>
                  <a:cxn ang="0">
                    <a:pos x="342" y="158"/>
                  </a:cxn>
                  <a:cxn ang="0">
                    <a:pos x="378" y="224"/>
                  </a:cxn>
                  <a:cxn ang="0">
                    <a:pos x="396" y="262"/>
                  </a:cxn>
                  <a:cxn ang="0">
                    <a:pos x="414" y="300"/>
                  </a:cxn>
                  <a:cxn ang="0">
                    <a:pos x="430" y="342"/>
                  </a:cxn>
                  <a:cxn ang="0">
                    <a:pos x="448" y="386"/>
                  </a:cxn>
                  <a:cxn ang="0">
                    <a:pos x="462" y="432"/>
                  </a:cxn>
                  <a:cxn ang="0">
                    <a:pos x="476" y="480"/>
                  </a:cxn>
                  <a:cxn ang="0">
                    <a:pos x="488" y="530"/>
                  </a:cxn>
                  <a:cxn ang="0">
                    <a:pos x="498" y="582"/>
                  </a:cxn>
                  <a:cxn ang="0">
                    <a:pos x="504" y="636"/>
                  </a:cxn>
                  <a:cxn ang="0">
                    <a:pos x="510" y="692"/>
                  </a:cxn>
                  <a:cxn ang="0">
                    <a:pos x="512" y="748"/>
                  </a:cxn>
                  <a:cxn ang="0">
                    <a:pos x="512" y="808"/>
                  </a:cxn>
                  <a:cxn ang="0">
                    <a:pos x="508" y="868"/>
                  </a:cxn>
                  <a:cxn ang="0">
                    <a:pos x="500" y="930"/>
                  </a:cxn>
                  <a:cxn ang="0">
                    <a:pos x="488" y="994"/>
                  </a:cxn>
                  <a:cxn ang="0">
                    <a:pos x="472" y="1058"/>
                  </a:cxn>
                  <a:cxn ang="0">
                    <a:pos x="452" y="1124"/>
                  </a:cxn>
                  <a:cxn ang="0">
                    <a:pos x="428" y="1190"/>
                  </a:cxn>
                  <a:cxn ang="0">
                    <a:pos x="398" y="1258"/>
                  </a:cxn>
                  <a:cxn ang="0">
                    <a:pos x="364" y="1328"/>
                  </a:cxn>
                  <a:cxn ang="0">
                    <a:pos x="364" y="1328"/>
                  </a:cxn>
                  <a:cxn ang="0">
                    <a:pos x="294" y="1462"/>
                  </a:cxn>
                  <a:cxn ang="0">
                    <a:pos x="232" y="1590"/>
                  </a:cxn>
                  <a:cxn ang="0">
                    <a:pos x="204" y="1652"/>
                  </a:cxn>
                  <a:cxn ang="0">
                    <a:pos x="178" y="1712"/>
                  </a:cxn>
                  <a:cxn ang="0">
                    <a:pos x="154" y="1772"/>
                  </a:cxn>
                  <a:cxn ang="0">
                    <a:pos x="132" y="1828"/>
                  </a:cxn>
                  <a:cxn ang="0">
                    <a:pos x="112" y="1884"/>
                  </a:cxn>
                  <a:cxn ang="0">
                    <a:pos x="92" y="1940"/>
                  </a:cxn>
                  <a:cxn ang="0">
                    <a:pos x="76" y="1992"/>
                  </a:cxn>
                  <a:cxn ang="0">
                    <a:pos x="62" y="2046"/>
                  </a:cxn>
                  <a:cxn ang="0">
                    <a:pos x="48" y="2098"/>
                  </a:cxn>
                  <a:cxn ang="0">
                    <a:pos x="36" y="2148"/>
                  </a:cxn>
                  <a:cxn ang="0">
                    <a:pos x="26" y="2198"/>
                  </a:cxn>
                  <a:cxn ang="0">
                    <a:pos x="18" y="2248"/>
                  </a:cxn>
                  <a:cxn ang="0">
                    <a:pos x="12" y="2296"/>
                  </a:cxn>
                  <a:cxn ang="0">
                    <a:pos x="6" y="2344"/>
                  </a:cxn>
                  <a:cxn ang="0">
                    <a:pos x="4" y="2392"/>
                  </a:cxn>
                  <a:cxn ang="0">
                    <a:pos x="0" y="2440"/>
                  </a:cxn>
                  <a:cxn ang="0">
                    <a:pos x="0" y="2486"/>
                  </a:cxn>
                  <a:cxn ang="0">
                    <a:pos x="0" y="2532"/>
                  </a:cxn>
                  <a:cxn ang="0">
                    <a:pos x="2" y="2580"/>
                  </a:cxn>
                  <a:cxn ang="0">
                    <a:pos x="6" y="2626"/>
                  </a:cxn>
                  <a:cxn ang="0">
                    <a:pos x="10" y="2672"/>
                  </a:cxn>
                  <a:cxn ang="0">
                    <a:pos x="16" y="2720"/>
                  </a:cxn>
                  <a:cxn ang="0">
                    <a:pos x="30" y="2814"/>
                  </a:cxn>
                  <a:cxn ang="0">
                    <a:pos x="50" y="2908"/>
                  </a:cxn>
                  <a:cxn ang="0">
                    <a:pos x="72" y="3006"/>
                  </a:cxn>
                </a:cxnLst>
                <a:rect l="0" t="0" r="r" b="b"/>
                <a:pathLst>
                  <a:path w="512" h="3006">
                    <a:moveTo>
                      <a:pt x="230" y="0"/>
                    </a:moveTo>
                    <a:lnTo>
                      <a:pt x="230" y="0"/>
                    </a:lnTo>
                    <a:lnTo>
                      <a:pt x="252" y="26"/>
                    </a:lnTo>
                    <a:lnTo>
                      <a:pt x="278" y="58"/>
                    </a:lnTo>
                    <a:lnTo>
                      <a:pt x="308" y="104"/>
                    </a:lnTo>
                    <a:lnTo>
                      <a:pt x="342" y="158"/>
                    </a:lnTo>
                    <a:lnTo>
                      <a:pt x="378" y="224"/>
                    </a:lnTo>
                    <a:lnTo>
                      <a:pt x="396" y="262"/>
                    </a:lnTo>
                    <a:lnTo>
                      <a:pt x="414" y="300"/>
                    </a:lnTo>
                    <a:lnTo>
                      <a:pt x="430" y="342"/>
                    </a:lnTo>
                    <a:lnTo>
                      <a:pt x="448" y="386"/>
                    </a:lnTo>
                    <a:lnTo>
                      <a:pt x="462" y="432"/>
                    </a:lnTo>
                    <a:lnTo>
                      <a:pt x="476" y="480"/>
                    </a:lnTo>
                    <a:lnTo>
                      <a:pt x="488" y="530"/>
                    </a:lnTo>
                    <a:lnTo>
                      <a:pt x="498" y="582"/>
                    </a:lnTo>
                    <a:lnTo>
                      <a:pt x="504" y="636"/>
                    </a:lnTo>
                    <a:lnTo>
                      <a:pt x="510" y="692"/>
                    </a:lnTo>
                    <a:lnTo>
                      <a:pt x="512" y="748"/>
                    </a:lnTo>
                    <a:lnTo>
                      <a:pt x="512" y="808"/>
                    </a:lnTo>
                    <a:lnTo>
                      <a:pt x="508" y="868"/>
                    </a:lnTo>
                    <a:lnTo>
                      <a:pt x="500" y="930"/>
                    </a:lnTo>
                    <a:lnTo>
                      <a:pt x="488" y="994"/>
                    </a:lnTo>
                    <a:lnTo>
                      <a:pt x="472" y="1058"/>
                    </a:lnTo>
                    <a:lnTo>
                      <a:pt x="452" y="1124"/>
                    </a:lnTo>
                    <a:lnTo>
                      <a:pt x="428" y="1190"/>
                    </a:lnTo>
                    <a:lnTo>
                      <a:pt x="398" y="1258"/>
                    </a:lnTo>
                    <a:lnTo>
                      <a:pt x="364" y="1328"/>
                    </a:lnTo>
                    <a:lnTo>
                      <a:pt x="364" y="1328"/>
                    </a:lnTo>
                    <a:lnTo>
                      <a:pt x="294" y="1462"/>
                    </a:lnTo>
                    <a:lnTo>
                      <a:pt x="232" y="1590"/>
                    </a:lnTo>
                    <a:lnTo>
                      <a:pt x="204" y="1652"/>
                    </a:lnTo>
                    <a:lnTo>
                      <a:pt x="178" y="1712"/>
                    </a:lnTo>
                    <a:lnTo>
                      <a:pt x="154" y="1772"/>
                    </a:lnTo>
                    <a:lnTo>
                      <a:pt x="132" y="1828"/>
                    </a:lnTo>
                    <a:lnTo>
                      <a:pt x="112" y="1884"/>
                    </a:lnTo>
                    <a:lnTo>
                      <a:pt x="92" y="1940"/>
                    </a:lnTo>
                    <a:lnTo>
                      <a:pt x="76" y="1992"/>
                    </a:lnTo>
                    <a:lnTo>
                      <a:pt x="62" y="2046"/>
                    </a:lnTo>
                    <a:lnTo>
                      <a:pt x="48" y="2098"/>
                    </a:lnTo>
                    <a:lnTo>
                      <a:pt x="36" y="2148"/>
                    </a:lnTo>
                    <a:lnTo>
                      <a:pt x="26" y="2198"/>
                    </a:lnTo>
                    <a:lnTo>
                      <a:pt x="18" y="2248"/>
                    </a:lnTo>
                    <a:lnTo>
                      <a:pt x="12" y="2296"/>
                    </a:lnTo>
                    <a:lnTo>
                      <a:pt x="6" y="2344"/>
                    </a:lnTo>
                    <a:lnTo>
                      <a:pt x="4" y="2392"/>
                    </a:lnTo>
                    <a:lnTo>
                      <a:pt x="0" y="2440"/>
                    </a:lnTo>
                    <a:lnTo>
                      <a:pt x="0" y="2486"/>
                    </a:lnTo>
                    <a:lnTo>
                      <a:pt x="0" y="2532"/>
                    </a:lnTo>
                    <a:lnTo>
                      <a:pt x="2" y="2580"/>
                    </a:lnTo>
                    <a:lnTo>
                      <a:pt x="6" y="2626"/>
                    </a:lnTo>
                    <a:lnTo>
                      <a:pt x="10" y="2672"/>
                    </a:lnTo>
                    <a:lnTo>
                      <a:pt x="16" y="2720"/>
                    </a:lnTo>
                    <a:lnTo>
                      <a:pt x="30" y="2814"/>
                    </a:lnTo>
                    <a:lnTo>
                      <a:pt x="50" y="2908"/>
                    </a:lnTo>
                    <a:lnTo>
                      <a:pt x="72" y="300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2" name="Freeform 163"/>
              <p:cNvSpPr>
                <a:spLocks/>
              </p:cNvSpPr>
              <p:nvPr/>
            </p:nvSpPr>
            <p:spPr bwMode="auto">
              <a:xfrm>
                <a:off x="3100" y="658"/>
                <a:ext cx="462" cy="3033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56" y="0"/>
                  </a:cxn>
                  <a:cxn ang="0">
                    <a:pos x="180" y="26"/>
                  </a:cxn>
                  <a:cxn ang="0">
                    <a:pos x="206" y="56"/>
                  </a:cxn>
                  <a:cxn ang="0">
                    <a:pos x="238" y="100"/>
                  </a:cxn>
                  <a:cxn ang="0">
                    <a:pos x="274" y="154"/>
                  </a:cxn>
                  <a:cxn ang="0">
                    <a:pos x="312" y="220"/>
                  </a:cxn>
                  <a:cxn ang="0">
                    <a:pos x="330" y="256"/>
                  </a:cxn>
                  <a:cxn ang="0">
                    <a:pos x="350" y="294"/>
                  </a:cxn>
                  <a:cxn ang="0">
                    <a:pos x="368" y="336"/>
                  </a:cxn>
                  <a:cxn ang="0">
                    <a:pos x="386" y="380"/>
                  </a:cxn>
                  <a:cxn ang="0">
                    <a:pos x="402" y="424"/>
                  </a:cxn>
                  <a:cxn ang="0">
                    <a:pos x="416" y="472"/>
                  </a:cxn>
                  <a:cxn ang="0">
                    <a:pos x="430" y="522"/>
                  </a:cxn>
                  <a:cxn ang="0">
                    <a:pos x="442" y="574"/>
                  </a:cxn>
                  <a:cxn ang="0">
                    <a:pos x="450" y="628"/>
                  </a:cxn>
                  <a:cxn ang="0">
                    <a:pos x="458" y="684"/>
                  </a:cxn>
                  <a:cxn ang="0">
                    <a:pos x="462" y="742"/>
                  </a:cxn>
                  <a:cxn ang="0">
                    <a:pos x="462" y="802"/>
                  </a:cxn>
                  <a:cxn ang="0">
                    <a:pos x="460" y="862"/>
                  </a:cxn>
                  <a:cxn ang="0">
                    <a:pos x="456" y="924"/>
                  </a:cxn>
                  <a:cxn ang="0">
                    <a:pos x="446" y="988"/>
                  </a:cxn>
                  <a:cxn ang="0">
                    <a:pos x="432" y="1054"/>
                  </a:cxn>
                  <a:cxn ang="0">
                    <a:pos x="414" y="1122"/>
                  </a:cxn>
                  <a:cxn ang="0">
                    <a:pos x="392" y="1190"/>
                  </a:cxn>
                  <a:cxn ang="0">
                    <a:pos x="364" y="1260"/>
                  </a:cxn>
                  <a:cxn ang="0">
                    <a:pos x="332" y="1330"/>
                  </a:cxn>
                  <a:cxn ang="0">
                    <a:pos x="332" y="1330"/>
                  </a:cxn>
                  <a:cxn ang="0">
                    <a:pos x="264" y="1470"/>
                  </a:cxn>
                  <a:cxn ang="0">
                    <a:pos x="206" y="1600"/>
                  </a:cxn>
                  <a:cxn ang="0">
                    <a:pos x="180" y="1664"/>
                  </a:cxn>
                  <a:cxn ang="0">
                    <a:pos x="156" y="1724"/>
                  </a:cxn>
                  <a:cxn ang="0">
                    <a:pos x="134" y="1784"/>
                  </a:cxn>
                  <a:cxn ang="0">
                    <a:pos x="114" y="1844"/>
                  </a:cxn>
                  <a:cxn ang="0">
                    <a:pos x="94" y="1900"/>
                  </a:cxn>
                  <a:cxn ang="0">
                    <a:pos x="78" y="1956"/>
                  </a:cxn>
                  <a:cxn ang="0">
                    <a:pos x="62" y="2012"/>
                  </a:cxn>
                  <a:cxn ang="0">
                    <a:pos x="50" y="2064"/>
                  </a:cxn>
                  <a:cxn ang="0">
                    <a:pos x="38" y="2118"/>
                  </a:cxn>
                  <a:cxn ang="0">
                    <a:pos x="28" y="2168"/>
                  </a:cxn>
                  <a:cxn ang="0">
                    <a:pos x="20" y="2220"/>
                  </a:cxn>
                  <a:cxn ang="0">
                    <a:pos x="12" y="2270"/>
                  </a:cxn>
                  <a:cxn ang="0">
                    <a:pos x="8" y="2318"/>
                  </a:cxn>
                  <a:cxn ang="0">
                    <a:pos x="4" y="2368"/>
                  </a:cxn>
                  <a:cxn ang="0">
                    <a:pos x="2" y="2416"/>
                  </a:cxn>
                  <a:cxn ang="0">
                    <a:pos x="0" y="2464"/>
                  </a:cxn>
                  <a:cxn ang="0">
                    <a:pos x="2" y="2510"/>
                  </a:cxn>
                  <a:cxn ang="0">
                    <a:pos x="4" y="2558"/>
                  </a:cxn>
                  <a:cxn ang="0">
                    <a:pos x="6" y="2604"/>
                  </a:cxn>
                  <a:cxn ang="0">
                    <a:pos x="12" y="2652"/>
                  </a:cxn>
                  <a:cxn ang="0">
                    <a:pos x="18" y="2698"/>
                  </a:cxn>
                  <a:cxn ang="0">
                    <a:pos x="24" y="2744"/>
                  </a:cxn>
                  <a:cxn ang="0">
                    <a:pos x="42" y="2838"/>
                  </a:cxn>
                  <a:cxn ang="0">
                    <a:pos x="64" y="2934"/>
                  </a:cxn>
                  <a:cxn ang="0">
                    <a:pos x="90" y="3030"/>
                  </a:cxn>
                </a:cxnLst>
                <a:rect l="0" t="0" r="r" b="b"/>
                <a:pathLst>
                  <a:path w="462" h="3030">
                    <a:moveTo>
                      <a:pt x="156" y="0"/>
                    </a:moveTo>
                    <a:lnTo>
                      <a:pt x="156" y="0"/>
                    </a:lnTo>
                    <a:lnTo>
                      <a:pt x="180" y="26"/>
                    </a:lnTo>
                    <a:lnTo>
                      <a:pt x="206" y="56"/>
                    </a:lnTo>
                    <a:lnTo>
                      <a:pt x="238" y="100"/>
                    </a:lnTo>
                    <a:lnTo>
                      <a:pt x="274" y="154"/>
                    </a:lnTo>
                    <a:lnTo>
                      <a:pt x="312" y="220"/>
                    </a:lnTo>
                    <a:lnTo>
                      <a:pt x="330" y="256"/>
                    </a:lnTo>
                    <a:lnTo>
                      <a:pt x="350" y="294"/>
                    </a:lnTo>
                    <a:lnTo>
                      <a:pt x="368" y="336"/>
                    </a:lnTo>
                    <a:lnTo>
                      <a:pt x="386" y="380"/>
                    </a:lnTo>
                    <a:lnTo>
                      <a:pt x="402" y="424"/>
                    </a:lnTo>
                    <a:lnTo>
                      <a:pt x="416" y="472"/>
                    </a:lnTo>
                    <a:lnTo>
                      <a:pt x="430" y="522"/>
                    </a:lnTo>
                    <a:lnTo>
                      <a:pt x="442" y="574"/>
                    </a:lnTo>
                    <a:lnTo>
                      <a:pt x="450" y="628"/>
                    </a:lnTo>
                    <a:lnTo>
                      <a:pt x="458" y="684"/>
                    </a:lnTo>
                    <a:lnTo>
                      <a:pt x="462" y="742"/>
                    </a:lnTo>
                    <a:lnTo>
                      <a:pt x="462" y="802"/>
                    </a:lnTo>
                    <a:lnTo>
                      <a:pt x="460" y="862"/>
                    </a:lnTo>
                    <a:lnTo>
                      <a:pt x="456" y="924"/>
                    </a:lnTo>
                    <a:lnTo>
                      <a:pt x="446" y="988"/>
                    </a:lnTo>
                    <a:lnTo>
                      <a:pt x="432" y="1054"/>
                    </a:lnTo>
                    <a:lnTo>
                      <a:pt x="414" y="1122"/>
                    </a:lnTo>
                    <a:lnTo>
                      <a:pt x="392" y="1190"/>
                    </a:lnTo>
                    <a:lnTo>
                      <a:pt x="364" y="1260"/>
                    </a:lnTo>
                    <a:lnTo>
                      <a:pt x="332" y="1330"/>
                    </a:lnTo>
                    <a:lnTo>
                      <a:pt x="332" y="1330"/>
                    </a:lnTo>
                    <a:lnTo>
                      <a:pt x="264" y="1470"/>
                    </a:lnTo>
                    <a:lnTo>
                      <a:pt x="206" y="1600"/>
                    </a:lnTo>
                    <a:lnTo>
                      <a:pt x="180" y="1664"/>
                    </a:lnTo>
                    <a:lnTo>
                      <a:pt x="156" y="1724"/>
                    </a:lnTo>
                    <a:lnTo>
                      <a:pt x="134" y="1784"/>
                    </a:lnTo>
                    <a:lnTo>
                      <a:pt x="114" y="1844"/>
                    </a:lnTo>
                    <a:lnTo>
                      <a:pt x="94" y="1900"/>
                    </a:lnTo>
                    <a:lnTo>
                      <a:pt x="78" y="1956"/>
                    </a:lnTo>
                    <a:lnTo>
                      <a:pt x="62" y="2012"/>
                    </a:lnTo>
                    <a:lnTo>
                      <a:pt x="50" y="2064"/>
                    </a:lnTo>
                    <a:lnTo>
                      <a:pt x="38" y="2118"/>
                    </a:lnTo>
                    <a:lnTo>
                      <a:pt x="28" y="2168"/>
                    </a:lnTo>
                    <a:lnTo>
                      <a:pt x="20" y="2220"/>
                    </a:lnTo>
                    <a:lnTo>
                      <a:pt x="12" y="2270"/>
                    </a:lnTo>
                    <a:lnTo>
                      <a:pt x="8" y="2318"/>
                    </a:lnTo>
                    <a:lnTo>
                      <a:pt x="4" y="2368"/>
                    </a:lnTo>
                    <a:lnTo>
                      <a:pt x="2" y="2416"/>
                    </a:lnTo>
                    <a:lnTo>
                      <a:pt x="0" y="2464"/>
                    </a:lnTo>
                    <a:lnTo>
                      <a:pt x="2" y="2510"/>
                    </a:lnTo>
                    <a:lnTo>
                      <a:pt x="4" y="2558"/>
                    </a:lnTo>
                    <a:lnTo>
                      <a:pt x="6" y="2604"/>
                    </a:lnTo>
                    <a:lnTo>
                      <a:pt x="12" y="2652"/>
                    </a:lnTo>
                    <a:lnTo>
                      <a:pt x="18" y="2698"/>
                    </a:lnTo>
                    <a:lnTo>
                      <a:pt x="24" y="2744"/>
                    </a:lnTo>
                    <a:lnTo>
                      <a:pt x="42" y="2838"/>
                    </a:lnTo>
                    <a:lnTo>
                      <a:pt x="64" y="2934"/>
                    </a:lnTo>
                    <a:lnTo>
                      <a:pt x="90" y="303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3" name="Freeform 164"/>
              <p:cNvSpPr>
                <a:spLocks/>
              </p:cNvSpPr>
              <p:nvPr/>
            </p:nvSpPr>
            <p:spPr bwMode="auto">
              <a:xfrm>
                <a:off x="3153" y="644"/>
                <a:ext cx="412" cy="305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0"/>
                  </a:cxn>
                  <a:cxn ang="0">
                    <a:pos x="106" y="26"/>
                  </a:cxn>
                  <a:cxn ang="0">
                    <a:pos x="132" y="56"/>
                  </a:cxn>
                  <a:cxn ang="0">
                    <a:pos x="166" y="98"/>
                  </a:cxn>
                  <a:cxn ang="0">
                    <a:pos x="204" y="152"/>
                  </a:cxn>
                  <a:cxn ang="0">
                    <a:pos x="244" y="216"/>
                  </a:cxn>
                  <a:cxn ang="0">
                    <a:pos x="264" y="252"/>
                  </a:cxn>
                  <a:cxn ang="0">
                    <a:pos x="284" y="290"/>
                  </a:cxn>
                  <a:cxn ang="0">
                    <a:pos x="304" y="330"/>
                  </a:cxn>
                  <a:cxn ang="0">
                    <a:pos x="324" y="374"/>
                  </a:cxn>
                  <a:cxn ang="0">
                    <a:pos x="342" y="420"/>
                  </a:cxn>
                  <a:cxn ang="0">
                    <a:pos x="358" y="466"/>
                  </a:cxn>
                  <a:cxn ang="0">
                    <a:pos x="372" y="516"/>
                  </a:cxn>
                  <a:cxn ang="0">
                    <a:pos x="386" y="568"/>
                  </a:cxn>
                  <a:cxn ang="0">
                    <a:pos x="396" y="622"/>
                  </a:cxn>
                  <a:cxn ang="0">
                    <a:pos x="406" y="678"/>
                  </a:cxn>
                  <a:cxn ang="0">
                    <a:pos x="410" y="736"/>
                  </a:cxn>
                  <a:cxn ang="0">
                    <a:pos x="414" y="796"/>
                  </a:cxn>
                  <a:cxn ang="0">
                    <a:pos x="414" y="856"/>
                  </a:cxn>
                  <a:cxn ang="0">
                    <a:pos x="410" y="920"/>
                  </a:cxn>
                  <a:cxn ang="0">
                    <a:pos x="402" y="984"/>
                  </a:cxn>
                  <a:cxn ang="0">
                    <a:pos x="390" y="1052"/>
                  </a:cxn>
                  <a:cxn ang="0">
                    <a:pos x="374" y="1120"/>
                  </a:cxn>
                  <a:cxn ang="0">
                    <a:pos x="354" y="1190"/>
                  </a:cxn>
                  <a:cxn ang="0">
                    <a:pos x="328" y="1260"/>
                  </a:cxn>
                  <a:cxn ang="0">
                    <a:pos x="298" y="1332"/>
                  </a:cxn>
                  <a:cxn ang="0">
                    <a:pos x="298" y="1332"/>
                  </a:cxn>
                  <a:cxn ang="0">
                    <a:pos x="236" y="1476"/>
                  </a:cxn>
                  <a:cxn ang="0">
                    <a:pos x="180" y="1610"/>
                  </a:cxn>
                  <a:cxn ang="0">
                    <a:pos x="156" y="1674"/>
                  </a:cxn>
                  <a:cxn ang="0">
                    <a:pos x="134" y="1738"/>
                  </a:cxn>
                  <a:cxn ang="0">
                    <a:pos x="114" y="1798"/>
                  </a:cxn>
                  <a:cxn ang="0">
                    <a:pos x="94" y="1858"/>
                  </a:cxn>
                  <a:cxn ang="0">
                    <a:pos x="78" y="1916"/>
                  </a:cxn>
                  <a:cxn ang="0">
                    <a:pos x="62" y="1974"/>
                  </a:cxn>
                  <a:cxn ang="0">
                    <a:pos x="50" y="2028"/>
                  </a:cxn>
                  <a:cxn ang="0">
                    <a:pos x="38" y="2084"/>
                  </a:cxn>
                  <a:cxn ang="0">
                    <a:pos x="28" y="2136"/>
                  </a:cxn>
                  <a:cxn ang="0">
                    <a:pos x="20" y="2188"/>
                  </a:cxn>
                  <a:cxn ang="0">
                    <a:pos x="12" y="2240"/>
                  </a:cxn>
                  <a:cxn ang="0">
                    <a:pos x="8" y="2290"/>
                  </a:cxn>
                  <a:cxn ang="0">
                    <a:pos x="4" y="2340"/>
                  </a:cxn>
                  <a:cxn ang="0">
                    <a:pos x="2" y="2390"/>
                  </a:cxn>
                  <a:cxn ang="0">
                    <a:pos x="0" y="2438"/>
                  </a:cxn>
                  <a:cxn ang="0">
                    <a:pos x="2" y="2486"/>
                  </a:cxn>
                  <a:cxn ang="0">
                    <a:pos x="4" y="2534"/>
                  </a:cxn>
                  <a:cxn ang="0">
                    <a:pos x="6" y="2582"/>
                  </a:cxn>
                  <a:cxn ang="0">
                    <a:pos x="12" y="2628"/>
                  </a:cxn>
                  <a:cxn ang="0">
                    <a:pos x="18" y="2676"/>
                  </a:cxn>
                  <a:cxn ang="0">
                    <a:pos x="24" y="2722"/>
                  </a:cxn>
                  <a:cxn ang="0">
                    <a:pos x="34" y="2768"/>
                  </a:cxn>
                  <a:cxn ang="0">
                    <a:pos x="54" y="2862"/>
                  </a:cxn>
                  <a:cxn ang="0">
                    <a:pos x="78" y="2958"/>
                  </a:cxn>
                  <a:cxn ang="0">
                    <a:pos x="108" y="3054"/>
                  </a:cxn>
                </a:cxnLst>
                <a:rect l="0" t="0" r="r" b="b"/>
                <a:pathLst>
                  <a:path w="414" h="3054">
                    <a:moveTo>
                      <a:pt x="82" y="0"/>
                    </a:moveTo>
                    <a:lnTo>
                      <a:pt x="82" y="0"/>
                    </a:lnTo>
                    <a:lnTo>
                      <a:pt x="106" y="26"/>
                    </a:lnTo>
                    <a:lnTo>
                      <a:pt x="132" y="56"/>
                    </a:lnTo>
                    <a:lnTo>
                      <a:pt x="166" y="98"/>
                    </a:lnTo>
                    <a:lnTo>
                      <a:pt x="204" y="152"/>
                    </a:lnTo>
                    <a:lnTo>
                      <a:pt x="244" y="216"/>
                    </a:lnTo>
                    <a:lnTo>
                      <a:pt x="264" y="252"/>
                    </a:lnTo>
                    <a:lnTo>
                      <a:pt x="284" y="290"/>
                    </a:lnTo>
                    <a:lnTo>
                      <a:pt x="304" y="330"/>
                    </a:lnTo>
                    <a:lnTo>
                      <a:pt x="324" y="374"/>
                    </a:lnTo>
                    <a:lnTo>
                      <a:pt x="342" y="420"/>
                    </a:lnTo>
                    <a:lnTo>
                      <a:pt x="358" y="466"/>
                    </a:lnTo>
                    <a:lnTo>
                      <a:pt x="372" y="516"/>
                    </a:lnTo>
                    <a:lnTo>
                      <a:pt x="386" y="568"/>
                    </a:lnTo>
                    <a:lnTo>
                      <a:pt x="396" y="622"/>
                    </a:lnTo>
                    <a:lnTo>
                      <a:pt x="406" y="678"/>
                    </a:lnTo>
                    <a:lnTo>
                      <a:pt x="410" y="736"/>
                    </a:lnTo>
                    <a:lnTo>
                      <a:pt x="414" y="796"/>
                    </a:lnTo>
                    <a:lnTo>
                      <a:pt x="414" y="856"/>
                    </a:lnTo>
                    <a:lnTo>
                      <a:pt x="410" y="920"/>
                    </a:lnTo>
                    <a:lnTo>
                      <a:pt x="402" y="984"/>
                    </a:lnTo>
                    <a:lnTo>
                      <a:pt x="390" y="1052"/>
                    </a:lnTo>
                    <a:lnTo>
                      <a:pt x="374" y="1120"/>
                    </a:lnTo>
                    <a:lnTo>
                      <a:pt x="354" y="1190"/>
                    </a:lnTo>
                    <a:lnTo>
                      <a:pt x="328" y="1260"/>
                    </a:lnTo>
                    <a:lnTo>
                      <a:pt x="298" y="1332"/>
                    </a:lnTo>
                    <a:lnTo>
                      <a:pt x="298" y="1332"/>
                    </a:lnTo>
                    <a:lnTo>
                      <a:pt x="236" y="1476"/>
                    </a:lnTo>
                    <a:lnTo>
                      <a:pt x="180" y="1610"/>
                    </a:lnTo>
                    <a:lnTo>
                      <a:pt x="156" y="1674"/>
                    </a:lnTo>
                    <a:lnTo>
                      <a:pt x="134" y="1738"/>
                    </a:lnTo>
                    <a:lnTo>
                      <a:pt x="114" y="1798"/>
                    </a:lnTo>
                    <a:lnTo>
                      <a:pt x="94" y="1858"/>
                    </a:lnTo>
                    <a:lnTo>
                      <a:pt x="78" y="1916"/>
                    </a:lnTo>
                    <a:lnTo>
                      <a:pt x="62" y="1974"/>
                    </a:lnTo>
                    <a:lnTo>
                      <a:pt x="50" y="2028"/>
                    </a:lnTo>
                    <a:lnTo>
                      <a:pt x="38" y="2084"/>
                    </a:lnTo>
                    <a:lnTo>
                      <a:pt x="28" y="2136"/>
                    </a:lnTo>
                    <a:lnTo>
                      <a:pt x="20" y="2188"/>
                    </a:lnTo>
                    <a:lnTo>
                      <a:pt x="12" y="2240"/>
                    </a:lnTo>
                    <a:lnTo>
                      <a:pt x="8" y="2290"/>
                    </a:lnTo>
                    <a:lnTo>
                      <a:pt x="4" y="2340"/>
                    </a:lnTo>
                    <a:lnTo>
                      <a:pt x="2" y="2390"/>
                    </a:lnTo>
                    <a:lnTo>
                      <a:pt x="0" y="2438"/>
                    </a:lnTo>
                    <a:lnTo>
                      <a:pt x="2" y="2486"/>
                    </a:lnTo>
                    <a:lnTo>
                      <a:pt x="4" y="2534"/>
                    </a:lnTo>
                    <a:lnTo>
                      <a:pt x="6" y="2582"/>
                    </a:lnTo>
                    <a:lnTo>
                      <a:pt x="12" y="2628"/>
                    </a:lnTo>
                    <a:lnTo>
                      <a:pt x="18" y="2676"/>
                    </a:lnTo>
                    <a:lnTo>
                      <a:pt x="24" y="2722"/>
                    </a:lnTo>
                    <a:lnTo>
                      <a:pt x="34" y="2768"/>
                    </a:lnTo>
                    <a:lnTo>
                      <a:pt x="54" y="2862"/>
                    </a:lnTo>
                    <a:lnTo>
                      <a:pt x="78" y="2958"/>
                    </a:lnTo>
                    <a:lnTo>
                      <a:pt x="108" y="305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" name="Freeform 165"/>
              <p:cNvSpPr>
                <a:spLocks/>
              </p:cNvSpPr>
              <p:nvPr/>
            </p:nvSpPr>
            <p:spPr bwMode="auto">
              <a:xfrm>
                <a:off x="3196" y="629"/>
                <a:ext cx="368" cy="307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2" y="26"/>
                  </a:cxn>
                  <a:cxn ang="0">
                    <a:pos x="60" y="56"/>
                  </a:cxn>
                  <a:cxn ang="0">
                    <a:pos x="94" y="96"/>
                  </a:cxn>
                  <a:cxn ang="0">
                    <a:pos x="134" y="148"/>
                  </a:cxn>
                  <a:cxn ang="0">
                    <a:pos x="176" y="212"/>
                  </a:cxn>
                  <a:cxn ang="0">
                    <a:pos x="198" y="246"/>
                  </a:cxn>
                  <a:cxn ang="0">
                    <a:pos x="220" y="284"/>
                  </a:cxn>
                  <a:cxn ang="0">
                    <a:pos x="240" y="324"/>
                  </a:cxn>
                  <a:cxn ang="0">
                    <a:pos x="260" y="368"/>
                  </a:cxn>
                  <a:cxn ang="0">
                    <a:pos x="280" y="412"/>
                  </a:cxn>
                  <a:cxn ang="0">
                    <a:pos x="298" y="460"/>
                  </a:cxn>
                  <a:cxn ang="0">
                    <a:pos x="314" y="508"/>
                  </a:cxn>
                  <a:cxn ang="0">
                    <a:pos x="328" y="560"/>
                  </a:cxn>
                  <a:cxn ang="0">
                    <a:pos x="342" y="614"/>
                  </a:cxn>
                  <a:cxn ang="0">
                    <a:pos x="352" y="670"/>
                  </a:cxn>
                  <a:cxn ang="0">
                    <a:pos x="360" y="728"/>
                  </a:cxn>
                  <a:cxn ang="0">
                    <a:pos x="364" y="788"/>
                  </a:cxn>
                  <a:cxn ang="0">
                    <a:pos x="366" y="850"/>
                  </a:cxn>
                  <a:cxn ang="0">
                    <a:pos x="364" y="914"/>
                  </a:cxn>
                  <a:cxn ang="0">
                    <a:pos x="358" y="980"/>
                  </a:cxn>
                  <a:cxn ang="0">
                    <a:pos x="348" y="1046"/>
                  </a:cxn>
                  <a:cxn ang="0">
                    <a:pos x="334" y="1116"/>
                  </a:cxn>
                  <a:cxn ang="0">
                    <a:pos x="316" y="1188"/>
                  </a:cxn>
                  <a:cxn ang="0">
                    <a:pos x="292" y="1260"/>
                  </a:cxn>
                  <a:cxn ang="0">
                    <a:pos x="264" y="1334"/>
                  </a:cxn>
                  <a:cxn ang="0">
                    <a:pos x="264" y="1334"/>
                  </a:cxn>
                  <a:cxn ang="0">
                    <a:pos x="206" y="1480"/>
                  </a:cxn>
                  <a:cxn ang="0">
                    <a:pos x="156" y="1618"/>
                  </a:cxn>
                  <a:cxn ang="0">
                    <a:pos x="132" y="1682"/>
                  </a:cxn>
                  <a:cxn ang="0">
                    <a:pos x="112" y="1748"/>
                  </a:cxn>
                  <a:cxn ang="0">
                    <a:pos x="94" y="1810"/>
                  </a:cxn>
                  <a:cxn ang="0">
                    <a:pos x="76" y="1870"/>
                  </a:cxn>
                  <a:cxn ang="0">
                    <a:pos x="62" y="1930"/>
                  </a:cxn>
                  <a:cxn ang="0">
                    <a:pos x="48" y="1988"/>
                  </a:cxn>
                  <a:cxn ang="0">
                    <a:pos x="36" y="2044"/>
                  </a:cxn>
                  <a:cxn ang="0">
                    <a:pos x="26" y="2100"/>
                  </a:cxn>
                  <a:cxn ang="0">
                    <a:pos x="18" y="2154"/>
                  </a:cxn>
                  <a:cxn ang="0">
                    <a:pos x="12" y="2206"/>
                  </a:cxn>
                  <a:cxn ang="0">
                    <a:pos x="6" y="2258"/>
                  </a:cxn>
                  <a:cxn ang="0">
                    <a:pos x="2" y="2310"/>
                  </a:cxn>
                  <a:cxn ang="0">
                    <a:pos x="0" y="2360"/>
                  </a:cxn>
                  <a:cxn ang="0">
                    <a:pos x="0" y="2410"/>
                  </a:cxn>
                  <a:cxn ang="0">
                    <a:pos x="0" y="2458"/>
                  </a:cxn>
                  <a:cxn ang="0">
                    <a:pos x="2" y="2506"/>
                  </a:cxn>
                  <a:cxn ang="0">
                    <a:pos x="6" y="2554"/>
                  </a:cxn>
                  <a:cxn ang="0">
                    <a:pos x="10" y="2602"/>
                  </a:cxn>
                  <a:cxn ang="0">
                    <a:pos x="16" y="2648"/>
                  </a:cxn>
                  <a:cxn ang="0">
                    <a:pos x="24" y="2696"/>
                  </a:cxn>
                  <a:cxn ang="0">
                    <a:pos x="32" y="2742"/>
                  </a:cxn>
                  <a:cxn ang="0">
                    <a:pos x="42" y="2790"/>
                  </a:cxn>
                  <a:cxn ang="0">
                    <a:pos x="66" y="2882"/>
                  </a:cxn>
                  <a:cxn ang="0">
                    <a:pos x="94" y="2978"/>
                  </a:cxn>
                  <a:cxn ang="0">
                    <a:pos x="126" y="3074"/>
                  </a:cxn>
                </a:cxnLst>
                <a:rect l="0" t="0" r="r" b="b"/>
                <a:pathLst>
                  <a:path w="366" h="3074">
                    <a:moveTo>
                      <a:pt x="8" y="0"/>
                    </a:moveTo>
                    <a:lnTo>
                      <a:pt x="8" y="0"/>
                    </a:lnTo>
                    <a:lnTo>
                      <a:pt x="32" y="26"/>
                    </a:lnTo>
                    <a:lnTo>
                      <a:pt x="60" y="56"/>
                    </a:lnTo>
                    <a:lnTo>
                      <a:pt x="94" y="96"/>
                    </a:lnTo>
                    <a:lnTo>
                      <a:pt x="134" y="148"/>
                    </a:lnTo>
                    <a:lnTo>
                      <a:pt x="176" y="212"/>
                    </a:lnTo>
                    <a:lnTo>
                      <a:pt x="198" y="246"/>
                    </a:lnTo>
                    <a:lnTo>
                      <a:pt x="220" y="284"/>
                    </a:lnTo>
                    <a:lnTo>
                      <a:pt x="240" y="324"/>
                    </a:lnTo>
                    <a:lnTo>
                      <a:pt x="260" y="368"/>
                    </a:lnTo>
                    <a:lnTo>
                      <a:pt x="280" y="412"/>
                    </a:lnTo>
                    <a:lnTo>
                      <a:pt x="298" y="460"/>
                    </a:lnTo>
                    <a:lnTo>
                      <a:pt x="314" y="508"/>
                    </a:lnTo>
                    <a:lnTo>
                      <a:pt x="328" y="560"/>
                    </a:lnTo>
                    <a:lnTo>
                      <a:pt x="342" y="614"/>
                    </a:lnTo>
                    <a:lnTo>
                      <a:pt x="352" y="670"/>
                    </a:lnTo>
                    <a:lnTo>
                      <a:pt x="360" y="728"/>
                    </a:lnTo>
                    <a:lnTo>
                      <a:pt x="364" y="788"/>
                    </a:lnTo>
                    <a:lnTo>
                      <a:pt x="366" y="850"/>
                    </a:lnTo>
                    <a:lnTo>
                      <a:pt x="364" y="914"/>
                    </a:lnTo>
                    <a:lnTo>
                      <a:pt x="358" y="980"/>
                    </a:lnTo>
                    <a:lnTo>
                      <a:pt x="348" y="1046"/>
                    </a:lnTo>
                    <a:lnTo>
                      <a:pt x="334" y="1116"/>
                    </a:lnTo>
                    <a:lnTo>
                      <a:pt x="316" y="1188"/>
                    </a:lnTo>
                    <a:lnTo>
                      <a:pt x="292" y="1260"/>
                    </a:lnTo>
                    <a:lnTo>
                      <a:pt x="264" y="1334"/>
                    </a:lnTo>
                    <a:lnTo>
                      <a:pt x="264" y="1334"/>
                    </a:lnTo>
                    <a:lnTo>
                      <a:pt x="206" y="1480"/>
                    </a:lnTo>
                    <a:lnTo>
                      <a:pt x="156" y="1618"/>
                    </a:lnTo>
                    <a:lnTo>
                      <a:pt x="132" y="1682"/>
                    </a:lnTo>
                    <a:lnTo>
                      <a:pt x="112" y="1748"/>
                    </a:lnTo>
                    <a:lnTo>
                      <a:pt x="94" y="1810"/>
                    </a:lnTo>
                    <a:lnTo>
                      <a:pt x="76" y="1870"/>
                    </a:lnTo>
                    <a:lnTo>
                      <a:pt x="62" y="1930"/>
                    </a:lnTo>
                    <a:lnTo>
                      <a:pt x="48" y="1988"/>
                    </a:lnTo>
                    <a:lnTo>
                      <a:pt x="36" y="2044"/>
                    </a:lnTo>
                    <a:lnTo>
                      <a:pt x="26" y="2100"/>
                    </a:lnTo>
                    <a:lnTo>
                      <a:pt x="18" y="2154"/>
                    </a:lnTo>
                    <a:lnTo>
                      <a:pt x="12" y="2206"/>
                    </a:lnTo>
                    <a:lnTo>
                      <a:pt x="6" y="2258"/>
                    </a:lnTo>
                    <a:lnTo>
                      <a:pt x="2" y="2310"/>
                    </a:lnTo>
                    <a:lnTo>
                      <a:pt x="0" y="2360"/>
                    </a:lnTo>
                    <a:lnTo>
                      <a:pt x="0" y="2410"/>
                    </a:lnTo>
                    <a:lnTo>
                      <a:pt x="0" y="2458"/>
                    </a:lnTo>
                    <a:lnTo>
                      <a:pt x="2" y="2506"/>
                    </a:lnTo>
                    <a:lnTo>
                      <a:pt x="6" y="2554"/>
                    </a:lnTo>
                    <a:lnTo>
                      <a:pt x="10" y="2602"/>
                    </a:lnTo>
                    <a:lnTo>
                      <a:pt x="16" y="2648"/>
                    </a:lnTo>
                    <a:lnTo>
                      <a:pt x="24" y="2696"/>
                    </a:lnTo>
                    <a:lnTo>
                      <a:pt x="32" y="2742"/>
                    </a:lnTo>
                    <a:lnTo>
                      <a:pt x="42" y="2790"/>
                    </a:lnTo>
                    <a:lnTo>
                      <a:pt x="66" y="2882"/>
                    </a:lnTo>
                    <a:lnTo>
                      <a:pt x="94" y="2978"/>
                    </a:lnTo>
                    <a:lnTo>
                      <a:pt x="126" y="30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" name="Freeform 166"/>
              <p:cNvSpPr>
                <a:spLocks/>
              </p:cNvSpPr>
              <p:nvPr/>
            </p:nvSpPr>
            <p:spPr bwMode="auto">
              <a:xfrm>
                <a:off x="3177" y="616"/>
                <a:ext cx="383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6" y="24"/>
                  </a:cxn>
                  <a:cxn ang="0">
                    <a:pos x="54" y="52"/>
                  </a:cxn>
                  <a:cxn ang="0">
                    <a:pos x="90" y="92"/>
                  </a:cxn>
                  <a:cxn ang="0">
                    <a:pos x="132" y="144"/>
                  </a:cxn>
                  <a:cxn ang="0">
                    <a:pos x="176" y="204"/>
                  </a:cxn>
                  <a:cxn ang="0">
                    <a:pos x="198" y="240"/>
                  </a:cxn>
                  <a:cxn ang="0">
                    <a:pos x="222" y="276"/>
                  </a:cxn>
                  <a:cxn ang="0">
                    <a:pos x="244" y="316"/>
                  </a:cxn>
                  <a:cxn ang="0">
                    <a:pos x="264" y="358"/>
                  </a:cxn>
                  <a:cxn ang="0">
                    <a:pos x="286" y="402"/>
                  </a:cxn>
                  <a:cxn ang="0">
                    <a:pos x="304" y="450"/>
                  </a:cxn>
                  <a:cxn ang="0">
                    <a:pos x="324" y="498"/>
                  </a:cxn>
                  <a:cxn ang="0">
                    <a:pos x="340" y="550"/>
                  </a:cxn>
                  <a:cxn ang="0">
                    <a:pos x="354" y="604"/>
                  </a:cxn>
                  <a:cxn ang="0">
                    <a:pos x="366" y="660"/>
                  </a:cxn>
                  <a:cxn ang="0">
                    <a:pos x="374" y="718"/>
                  </a:cxn>
                  <a:cxn ang="0">
                    <a:pos x="382" y="778"/>
                  </a:cxn>
                  <a:cxn ang="0">
                    <a:pos x="384" y="840"/>
                  </a:cxn>
                  <a:cxn ang="0">
                    <a:pos x="384" y="904"/>
                  </a:cxn>
                  <a:cxn ang="0">
                    <a:pos x="382" y="970"/>
                  </a:cxn>
                  <a:cxn ang="0">
                    <a:pos x="374" y="1038"/>
                  </a:cxn>
                  <a:cxn ang="0">
                    <a:pos x="362" y="1108"/>
                  </a:cxn>
                  <a:cxn ang="0">
                    <a:pos x="346" y="1182"/>
                  </a:cxn>
                  <a:cxn ang="0">
                    <a:pos x="324" y="1256"/>
                  </a:cxn>
                  <a:cxn ang="0">
                    <a:pos x="298" y="1330"/>
                  </a:cxn>
                  <a:cxn ang="0">
                    <a:pos x="298" y="1330"/>
                  </a:cxn>
                  <a:cxn ang="0">
                    <a:pos x="244" y="1480"/>
                  </a:cxn>
                  <a:cxn ang="0">
                    <a:pos x="198" y="1620"/>
                  </a:cxn>
                  <a:cxn ang="0">
                    <a:pos x="178" y="1688"/>
                  </a:cxn>
                  <a:cxn ang="0">
                    <a:pos x="158" y="1752"/>
                  </a:cxn>
                  <a:cxn ang="0">
                    <a:pos x="142" y="1816"/>
                  </a:cxn>
                  <a:cxn ang="0">
                    <a:pos x="126" y="1878"/>
                  </a:cxn>
                  <a:cxn ang="0">
                    <a:pos x="114" y="1938"/>
                  </a:cxn>
                  <a:cxn ang="0">
                    <a:pos x="102" y="1998"/>
                  </a:cxn>
                  <a:cxn ang="0">
                    <a:pos x="92" y="2054"/>
                  </a:cxn>
                  <a:cxn ang="0">
                    <a:pos x="84" y="2110"/>
                  </a:cxn>
                  <a:cxn ang="0">
                    <a:pos x="76" y="2166"/>
                  </a:cxn>
                  <a:cxn ang="0">
                    <a:pos x="72" y="2218"/>
                  </a:cxn>
                  <a:cxn ang="0">
                    <a:pos x="68" y="2272"/>
                  </a:cxn>
                  <a:cxn ang="0">
                    <a:pos x="66" y="2324"/>
                  </a:cxn>
                  <a:cxn ang="0">
                    <a:pos x="64" y="2374"/>
                  </a:cxn>
                  <a:cxn ang="0">
                    <a:pos x="66" y="2424"/>
                  </a:cxn>
                  <a:cxn ang="0">
                    <a:pos x="68" y="2472"/>
                  </a:cxn>
                  <a:cxn ang="0">
                    <a:pos x="72" y="2522"/>
                  </a:cxn>
                  <a:cxn ang="0">
                    <a:pos x="76" y="2570"/>
                  </a:cxn>
                  <a:cxn ang="0">
                    <a:pos x="82" y="2616"/>
                  </a:cxn>
                  <a:cxn ang="0">
                    <a:pos x="90" y="2664"/>
                  </a:cxn>
                  <a:cxn ang="0">
                    <a:pos x="100" y="2710"/>
                  </a:cxn>
                  <a:cxn ang="0">
                    <a:pos x="110" y="2758"/>
                  </a:cxn>
                  <a:cxn ang="0">
                    <a:pos x="120" y="2804"/>
                  </a:cxn>
                  <a:cxn ang="0">
                    <a:pos x="148" y="2898"/>
                  </a:cxn>
                  <a:cxn ang="0">
                    <a:pos x="178" y="2992"/>
                  </a:cxn>
                  <a:cxn ang="0">
                    <a:pos x="214" y="3088"/>
                  </a:cxn>
                </a:cxnLst>
                <a:rect l="0" t="0" r="r" b="b"/>
                <a:pathLst>
                  <a:path w="384" h="3088">
                    <a:moveTo>
                      <a:pt x="0" y="0"/>
                    </a:moveTo>
                    <a:lnTo>
                      <a:pt x="0" y="0"/>
                    </a:lnTo>
                    <a:lnTo>
                      <a:pt x="26" y="24"/>
                    </a:lnTo>
                    <a:lnTo>
                      <a:pt x="54" y="52"/>
                    </a:lnTo>
                    <a:lnTo>
                      <a:pt x="90" y="92"/>
                    </a:lnTo>
                    <a:lnTo>
                      <a:pt x="132" y="144"/>
                    </a:lnTo>
                    <a:lnTo>
                      <a:pt x="176" y="204"/>
                    </a:lnTo>
                    <a:lnTo>
                      <a:pt x="198" y="240"/>
                    </a:lnTo>
                    <a:lnTo>
                      <a:pt x="222" y="276"/>
                    </a:lnTo>
                    <a:lnTo>
                      <a:pt x="244" y="316"/>
                    </a:lnTo>
                    <a:lnTo>
                      <a:pt x="264" y="358"/>
                    </a:lnTo>
                    <a:lnTo>
                      <a:pt x="286" y="402"/>
                    </a:lnTo>
                    <a:lnTo>
                      <a:pt x="304" y="450"/>
                    </a:lnTo>
                    <a:lnTo>
                      <a:pt x="324" y="498"/>
                    </a:lnTo>
                    <a:lnTo>
                      <a:pt x="340" y="550"/>
                    </a:lnTo>
                    <a:lnTo>
                      <a:pt x="354" y="604"/>
                    </a:lnTo>
                    <a:lnTo>
                      <a:pt x="366" y="660"/>
                    </a:lnTo>
                    <a:lnTo>
                      <a:pt x="374" y="718"/>
                    </a:lnTo>
                    <a:lnTo>
                      <a:pt x="382" y="778"/>
                    </a:lnTo>
                    <a:lnTo>
                      <a:pt x="384" y="840"/>
                    </a:lnTo>
                    <a:lnTo>
                      <a:pt x="384" y="904"/>
                    </a:lnTo>
                    <a:lnTo>
                      <a:pt x="382" y="970"/>
                    </a:lnTo>
                    <a:lnTo>
                      <a:pt x="374" y="1038"/>
                    </a:lnTo>
                    <a:lnTo>
                      <a:pt x="362" y="1108"/>
                    </a:lnTo>
                    <a:lnTo>
                      <a:pt x="346" y="1182"/>
                    </a:lnTo>
                    <a:lnTo>
                      <a:pt x="324" y="1256"/>
                    </a:lnTo>
                    <a:lnTo>
                      <a:pt x="298" y="1330"/>
                    </a:lnTo>
                    <a:lnTo>
                      <a:pt x="298" y="1330"/>
                    </a:lnTo>
                    <a:lnTo>
                      <a:pt x="244" y="1480"/>
                    </a:lnTo>
                    <a:lnTo>
                      <a:pt x="198" y="1620"/>
                    </a:lnTo>
                    <a:lnTo>
                      <a:pt x="178" y="1688"/>
                    </a:lnTo>
                    <a:lnTo>
                      <a:pt x="158" y="1752"/>
                    </a:lnTo>
                    <a:lnTo>
                      <a:pt x="142" y="1816"/>
                    </a:lnTo>
                    <a:lnTo>
                      <a:pt x="126" y="1878"/>
                    </a:lnTo>
                    <a:lnTo>
                      <a:pt x="114" y="1938"/>
                    </a:lnTo>
                    <a:lnTo>
                      <a:pt x="102" y="1998"/>
                    </a:lnTo>
                    <a:lnTo>
                      <a:pt x="92" y="2054"/>
                    </a:lnTo>
                    <a:lnTo>
                      <a:pt x="84" y="2110"/>
                    </a:lnTo>
                    <a:lnTo>
                      <a:pt x="76" y="2166"/>
                    </a:lnTo>
                    <a:lnTo>
                      <a:pt x="72" y="2218"/>
                    </a:lnTo>
                    <a:lnTo>
                      <a:pt x="68" y="2272"/>
                    </a:lnTo>
                    <a:lnTo>
                      <a:pt x="66" y="2324"/>
                    </a:lnTo>
                    <a:lnTo>
                      <a:pt x="64" y="2374"/>
                    </a:lnTo>
                    <a:lnTo>
                      <a:pt x="66" y="2424"/>
                    </a:lnTo>
                    <a:lnTo>
                      <a:pt x="68" y="2472"/>
                    </a:lnTo>
                    <a:lnTo>
                      <a:pt x="72" y="2522"/>
                    </a:lnTo>
                    <a:lnTo>
                      <a:pt x="76" y="2570"/>
                    </a:lnTo>
                    <a:lnTo>
                      <a:pt x="82" y="2616"/>
                    </a:lnTo>
                    <a:lnTo>
                      <a:pt x="90" y="2664"/>
                    </a:lnTo>
                    <a:lnTo>
                      <a:pt x="100" y="2710"/>
                    </a:lnTo>
                    <a:lnTo>
                      <a:pt x="110" y="2758"/>
                    </a:lnTo>
                    <a:lnTo>
                      <a:pt x="120" y="2804"/>
                    </a:lnTo>
                    <a:lnTo>
                      <a:pt x="148" y="2898"/>
                    </a:lnTo>
                    <a:lnTo>
                      <a:pt x="178" y="2992"/>
                    </a:lnTo>
                    <a:lnTo>
                      <a:pt x="214" y="30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" name="Freeform 167"/>
              <p:cNvSpPr>
                <a:spLocks/>
              </p:cNvSpPr>
              <p:nvPr/>
            </p:nvSpPr>
            <p:spPr bwMode="auto">
              <a:xfrm>
                <a:off x="3152" y="606"/>
                <a:ext cx="412" cy="3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56" y="50"/>
                  </a:cxn>
                  <a:cxn ang="0">
                    <a:pos x="94" y="90"/>
                  </a:cxn>
                  <a:cxn ang="0">
                    <a:pos x="136" y="140"/>
                  </a:cxn>
                  <a:cxn ang="0">
                    <a:pos x="182" y="200"/>
                  </a:cxn>
                  <a:cxn ang="0">
                    <a:pos x="206" y="234"/>
                  </a:cxn>
                  <a:cxn ang="0">
                    <a:pos x="230" y="270"/>
                  </a:cxn>
                  <a:cxn ang="0">
                    <a:pos x="254" y="310"/>
                  </a:cxn>
                  <a:cxn ang="0">
                    <a:pos x="276" y="350"/>
                  </a:cxn>
                  <a:cxn ang="0">
                    <a:pos x="298" y="394"/>
                  </a:cxn>
                  <a:cxn ang="0">
                    <a:pos x="320" y="440"/>
                  </a:cxn>
                  <a:cxn ang="0">
                    <a:pos x="340" y="490"/>
                  </a:cxn>
                  <a:cxn ang="0">
                    <a:pos x="358" y="540"/>
                  </a:cxn>
                  <a:cxn ang="0">
                    <a:pos x="374" y="594"/>
                  </a:cxn>
                  <a:cxn ang="0">
                    <a:pos x="386" y="650"/>
                  </a:cxn>
                  <a:cxn ang="0">
                    <a:pos x="398" y="708"/>
                  </a:cxn>
                  <a:cxn ang="0">
                    <a:pos x="406" y="768"/>
                  </a:cxn>
                  <a:cxn ang="0">
                    <a:pos x="412" y="830"/>
                  </a:cxn>
                  <a:cxn ang="0">
                    <a:pos x="414" y="896"/>
                  </a:cxn>
                  <a:cxn ang="0">
                    <a:pos x="412" y="962"/>
                  </a:cxn>
                  <a:cxn ang="0">
                    <a:pos x="406" y="1032"/>
                  </a:cxn>
                  <a:cxn ang="0">
                    <a:pos x="396" y="1102"/>
                  </a:cxn>
                  <a:cxn ang="0">
                    <a:pos x="382" y="1176"/>
                  </a:cxn>
                  <a:cxn ang="0">
                    <a:pos x="364" y="1250"/>
                  </a:cxn>
                  <a:cxn ang="0">
                    <a:pos x="340" y="1328"/>
                  </a:cxn>
                  <a:cxn ang="0">
                    <a:pos x="340" y="1328"/>
                  </a:cxn>
                  <a:cxn ang="0">
                    <a:pos x="290" y="1480"/>
                  </a:cxn>
                  <a:cxn ang="0">
                    <a:pos x="248" y="1624"/>
                  </a:cxn>
                  <a:cxn ang="0">
                    <a:pos x="230" y="1692"/>
                  </a:cxn>
                  <a:cxn ang="0">
                    <a:pos x="212" y="1758"/>
                  </a:cxn>
                  <a:cxn ang="0">
                    <a:pos x="198" y="1822"/>
                  </a:cxn>
                  <a:cxn ang="0">
                    <a:pos x="184" y="1886"/>
                  </a:cxn>
                  <a:cxn ang="0">
                    <a:pos x="174" y="1946"/>
                  </a:cxn>
                  <a:cxn ang="0">
                    <a:pos x="164" y="2006"/>
                  </a:cxn>
                  <a:cxn ang="0">
                    <a:pos x="154" y="2064"/>
                  </a:cxn>
                  <a:cxn ang="0">
                    <a:pos x="148" y="2122"/>
                  </a:cxn>
                  <a:cxn ang="0">
                    <a:pos x="144" y="2176"/>
                  </a:cxn>
                  <a:cxn ang="0">
                    <a:pos x="140" y="2230"/>
                  </a:cxn>
                  <a:cxn ang="0">
                    <a:pos x="138" y="2284"/>
                  </a:cxn>
                  <a:cxn ang="0">
                    <a:pos x="136" y="2336"/>
                  </a:cxn>
                  <a:cxn ang="0">
                    <a:pos x="138" y="2386"/>
                  </a:cxn>
                  <a:cxn ang="0">
                    <a:pos x="140" y="2438"/>
                  </a:cxn>
                  <a:cxn ang="0">
                    <a:pos x="144" y="2486"/>
                  </a:cxn>
                  <a:cxn ang="0">
                    <a:pos x="148" y="2536"/>
                  </a:cxn>
                  <a:cxn ang="0">
                    <a:pos x="156" y="2584"/>
                  </a:cxn>
                  <a:cxn ang="0">
                    <a:pos x="164" y="2630"/>
                  </a:cxn>
                  <a:cxn ang="0">
                    <a:pos x="172" y="2678"/>
                  </a:cxn>
                  <a:cxn ang="0">
                    <a:pos x="182" y="2724"/>
                  </a:cxn>
                  <a:cxn ang="0">
                    <a:pos x="194" y="2772"/>
                  </a:cxn>
                  <a:cxn ang="0">
                    <a:pos x="208" y="2818"/>
                  </a:cxn>
                  <a:cxn ang="0">
                    <a:pos x="236" y="2910"/>
                  </a:cxn>
                  <a:cxn ang="0">
                    <a:pos x="270" y="3004"/>
                  </a:cxn>
                  <a:cxn ang="0">
                    <a:pos x="308" y="3098"/>
                  </a:cxn>
                </a:cxnLst>
                <a:rect l="0" t="0" r="r" b="b"/>
                <a:pathLst>
                  <a:path w="414" h="3098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56" y="50"/>
                    </a:lnTo>
                    <a:lnTo>
                      <a:pt x="94" y="90"/>
                    </a:lnTo>
                    <a:lnTo>
                      <a:pt x="136" y="140"/>
                    </a:lnTo>
                    <a:lnTo>
                      <a:pt x="182" y="200"/>
                    </a:lnTo>
                    <a:lnTo>
                      <a:pt x="206" y="234"/>
                    </a:lnTo>
                    <a:lnTo>
                      <a:pt x="230" y="270"/>
                    </a:lnTo>
                    <a:lnTo>
                      <a:pt x="254" y="310"/>
                    </a:lnTo>
                    <a:lnTo>
                      <a:pt x="276" y="350"/>
                    </a:lnTo>
                    <a:lnTo>
                      <a:pt x="298" y="394"/>
                    </a:lnTo>
                    <a:lnTo>
                      <a:pt x="320" y="440"/>
                    </a:lnTo>
                    <a:lnTo>
                      <a:pt x="340" y="490"/>
                    </a:lnTo>
                    <a:lnTo>
                      <a:pt x="358" y="540"/>
                    </a:lnTo>
                    <a:lnTo>
                      <a:pt x="374" y="594"/>
                    </a:lnTo>
                    <a:lnTo>
                      <a:pt x="386" y="650"/>
                    </a:lnTo>
                    <a:lnTo>
                      <a:pt x="398" y="708"/>
                    </a:lnTo>
                    <a:lnTo>
                      <a:pt x="406" y="768"/>
                    </a:lnTo>
                    <a:lnTo>
                      <a:pt x="412" y="830"/>
                    </a:lnTo>
                    <a:lnTo>
                      <a:pt x="414" y="896"/>
                    </a:lnTo>
                    <a:lnTo>
                      <a:pt x="412" y="962"/>
                    </a:lnTo>
                    <a:lnTo>
                      <a:pt x="406" y="1032"/>
                    </a:lnTo>
                    <a:lnTo>
                      <a:pt x="396" y="1102"/>
                    </a:lnTo>
                    <a:lnTo>
                      <a:pt x="382" y="1176"/>
                    </a:lnTo>
                    <a:lnTo>
                      <a:pt x="364" y="1250"/>
                    </a:lnTo>
                    <a:lnTo>
                      <a:pt x="340" y="1328"/>
                    </a:lnTo>
                    <a:lnTo>
                      <a:pt x="340" y="1328"/>
                    </a:lnTo>
                    <a:lnTo>
                      <a:pt x="290" y="1480"/>
                    </a:lnTo>
                    <a:lnTo>
                      <a:pt x="248" y="1624"/>
                    </a:lnTo>
                    <a:lnTo>
                      <a:pt x="230" y="1692"/>
                    </a:lnTo>
                    <a:lnTo>
                      <a:pt x="212" y="1758"/>
                    </a:lnTo>
                    <a:lnTo>
                      <a:pt x="198" y="1822"/>
                    </a:lnTo>
                    <a:lnTo>
                      <a:pt x="184" y="1886"/>
                    </a:lnTo>
                    <a:lnTo>
                      <a:pt x="174" y="1946"/>
                    </a:lnTo>
                    <a:lnTo>
                      <a:pt x="164" y="2006"/>
                    </a:lnTo>
                    <a:lnTo>
                      <a:pt x="154" y="2064"/>
                    </a:lnTo>
                    <a:lnTo>
                      <a:pt x="148" y="2122"/>
                    </a:lnTo>
                    <a:lnTo>
                      <a:pt x="144" y="2176"/>
                    </a:lnTo>
                    <a:lnTo>
                      <a:pt x="140" y="2230"/>
                    </a:lnTo>
                    <a:lnTo>
                      <a:pt x="138" y="2284"/>
                    </a:lnTo>
                    <a:lnTo>
                      <a:pt x="136" y="2336"/>
                    </a:lnTo>
                    <a:lnTo>
                      <a:pt x="138" y="2386"/>
                    </a:lnTo>
                    <a:lnTo>
                      <a:pt x="140" y="2438"/>
                    </a:lnTo>
                    <a:lnTo>
                      <a:pt x="144" y="2486"/>
                    </a:lnTo>
                    <a:lnTo>
                      <a:pt x="148" y="2536"/>
                    </a:lnTo>
                    <a:lnTo>
                      <a:pt x="156" y="2584"/>
                    </a:lnTo>
                    <a:lnTo>
                      <a:pt x="164" y="2630"/>
                    </a:lnTo>
                    <a:lnTo>
                      <a:pt x="172" y="2678"/>
                    </a:lnTo>
                    <a:lnTo>
                      <a:pt x="182" y="2724"/>
                    </a:lnTo>
                    <a:lnTo>
                      <a:pt x="194" y="2772"/>
                    </a:lnTo>
                    <a:lnTo>
                      <a:pt x="208" y="2818"/>
                    </a:lnTo>
                    <a:lnTo>
                      <a:pt x="236" y="2910"/>
                    </a:lnTo>
                    <a:lnTo>
                      <a:pt x="270" y="3004"/>
                    </a:lnTo>
                    <a:lnTo>
                      <a:pt x="308" y="309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7" name="Freeform 168"/>
              <p:cNvSpPr>
                <a:spLocks/>
              </p:cNvSpPr>
              <p:nvPr/>
            </p:nvSpPr>
            <p:spPr bwMode="auto">
              <a:xfrm>
                <a:off x="3124" y="602"/>
                <a:ext cx="439" cy="3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58" y="50"/>
                  </a:cxn>
                  <a:cxn ang="0">
                    <a:pos x="96" y="88"/>
                  </a:cxn>
                  <a:cxn ang="0">
                    <a:pos x="142" y="136"/>
                  </a:cxn>
                  <a:cxn ang="0">
                    <a:pos x="166" y="164"/>
                  </a:cxn>
                  <a:cxn ang="0">
                    <a:pos x="190" y="194"/>
                  </a:cxn>
                  <a:cxn ang="0">
                    <a:pos x="214" y="228"/>
                  </a:cxn>
                  <a:cxn ang="0">
                    <a:pos x="240" y="264"/>
                  </a:cxn>
                  <a:cxn ang="0">
                    <a:pos x="264" y="302"/>
                  </a:cxn>
                  <a:cxn ang="0">
                    <a:pos x="288" y="342"/>
                  </a:cxn>
                  <a:cxn ang="0">
                    <a:pos x="312" y="386"/>
                  </a:cxn>
                  <a:cxn ang="0">
                    <a:pos x="334" y="432"/>
                  </a:cxn>
                  <a:cxn ang="0">
                    <a:pos x="356" y="480"/>
                  </a:cxn>
                  <a:cxn ang="0">
                    <a:pos x="374" y="530"/>
                  </a:cxn>
                  <a:cxn ang="0">
                    <a:pos x="392" y="584"/>
                  </a:cxn>
                  <a:cxn ang="0">
                    <a:pos x="408" y="638"/>
                  </a:cxn>
                  <a:cxn ang="0">
                    <a:pos x="420" y="696"/>
                  </a:cxn>
                  <a:cxn ang="0">
                    <a:pos x="432" y="758"/>
                  </a:cxn>
                  <a:cxn ang="0">
                    <a:pos x="438" y="820"/>
                  </a:cxn>
                  <a:cxn ang="0">
                    <a:pos x="442" y="884"/>
                  </a:cxn>
                  <a:cxn ang="0">
                    <a:pos x="442" y="952"/>
                  </a:cxn>
                  <a:cxn ang="0">
                    <a:pos x="440" y="1022"/>
                  </a:cxn>
                  <a:cxn ang="0">
                    <a:pos x="432" y="1094"/>
                  </a:cxn>
                  <a:cxn ang="0">
                    <a:pos x="420" y="1168"/>
                  </a:cxn>
                  <a:cxn ang="0">
                    <a:pos x="402" y="1244"/>
                  </a:cxn>
                  <a:cxn ang="0">
                    <a:pos x="382" y="1324"/>
                  </a:cxn>
                  <a:cxn ang="0">
                    <a:pos x="382" y="1324"/>
                  </a:cxn>
                  <a:cxn ang="0">
                    <a:pos x="336" y="1478"/>
                  </a:cxn>
                  <a:cxn ang="0">
                    <a:pos x="298" y="1624"/>
                  </a:cxn>
                  <a:cxn ang="0">
                    <a:pos x="282" y="1694"/>
                  </a:cxn>
                  <a:cxn ang="0">
                    <a:pos x="268" y="1762"/>
                  </a:cxn>
                  <a:cxn ang="0">
                    <a:pos x="254" y="1828"/>
                  </a:cxn>
                  <a:cxn ang="0">
                    <a:pos x="242" y="1890"/>
                  </a:cxn>
                  <a:cxn ang="0">
                    <a:pos x="234" y="1952"/>
                  </a:cxn>
                  <a:cxn ang="0">
                    <a:pos x="226" y="2014"/>
                  </a:cxn>
                  <a:cxn ang="0">
                    <a:pos x="218" y="2072"/>
                  </a:cxn>
                  <a:cxn ang="0">
                    <a:pos x="214" y="2130"/>
                  </a:cxn>
                  <a:cxn ang="0">
                    <a:pos x="210" y="2186"/>
                  </a:cxn>
                  <a:cxn ang="0">
                    <a:pos x="208" y="2240"/>
                  </a:cxn>
                  <a:cxn ang="0">
                    <a:pos x="208" y="2294"/>
                  </a:cxn>
                  <a:cxn ang="0">
                    <a:pos x="208" y="2346"/>
                  </a:cxn>
                  <a:cxn ang="0">
                    <a:pos x="212" y="2398"/>
                  </a:cxn>
                  <a:cxn ang="0">
                    <a:pos x="214" y="2448"/>
                  </a:cxn>
                  <a:cxn ang="0">
                    <a:pos x="220" y="2498"/>
                  </a:cxn>
                  <a:cxn ang="0">
                    <a:pos x="226" y="2546"/>
                  </a:cxn>
                  <a:cxn ang="0">
                    <a:pos x="234" y="2594"/>
                  </a:cxn>
                  <a:cxn ang="0">
                    <a:pos x="244" y="2642"/>
                  </a:cxn>
                  <a:cxn ang="0">
                    <a:pos x="254" y="2688"/>
                  </a:cxn>
                  <a:cxn ang="0">
                    <a:pos x="266" y="2736"/>
                  </a:cxn>
                  <a:cxn ang="0">
                    <a:pos x="280" y="2782"/>
                  </a:cxn>
                  <a:cxn ang="0">
                    <a:pos x="294" y="2828"/>
                  </a:cxn>
                  <a:cxn ang="0">
                    <a:pos x="326" y="2920"/>
                  </a:cxn>
                  <a:cxn ang="0">
                    <a:pos x="362" y="3014"/>
                  </a:cxn>
                  <a:cxn ang="0">
                    <a:pos x="404" y="3108"/>
                  </a:cxn>
                </a:cxnLst>
                <a:rect l="0" t="0" r="r" b="b"/>
                <a:pathLst>
                  <a:path w="442" h="3108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58" y="50"/>
                    </a:lnTo>
                    <a:lnTo>
                      <a:pt x="96" y="88"/>
                    </a:lnTo>
                    <a:lnTo>
                      <a:pt x="142" y="136"/>
                    </a:lnTo>
                    <a:lnTo>
                      <a:pt x="166" y="164"/>
                    </a:lnTo>
                    <a:lnTo>
                      <a:pt x="190" y="194"/>
                    </a:lnTo>
                    <a:lnTo>
                      <a:pt x="214" y="228"/>
                    </a:lnTo>
                    <a:lnTo>
                      <a:pt x="240" y="264"/>
                    </a:lnTo>
                    <a:lnTo>
                      <a:pt x="264" y="302"/>
                    </a:lnTo>
                    <a:lnTo>
                      <a:pt x="288" y="342"/>
                    </a:lnTo>
                    <a:lnTo>
                      <a:pt x="312" y="386"/>
                    </a:lnTo>
                    <a:lnTo>
                      <a:pt x="334" y="432"/>
                    </a:lnTo>
                    <a:lnTo>
                      <a:pt x="356" y="480"/>
                    </a:lnTo>
                    <a:lnTo>
                      <a:pt x="374" y="530"/>
                    </a:lnTo>
                    <a:lnTo>
                      <a:pt x="392" y="584"/>
                    </a:lnTo>
                    <a:lnTo>
                      <a:pt x="408" y="638"/>
                    </a:lnTo>
                    <a:lnTo>
                      <a:pt x="420" y="696"/>
                    </a:lnTo>
                    <a:lnTo>
                      <a:pt x="432" y="758"/>
                    </a:lnTo>
                    <a:lnTo>
                      <a:pt x="438" y="820"/>
                    </a:lnTo>
                    <a:lnTo>
                      <a:pt x="442" y="884"/>
                    </a:lnTo>
                    <a:lnTo>
                      <a:pt x="442" y="952"/>
                    </a:lnTo>
                    <a:lnTo>
                      <a:pt x="440" y="1022"/>
                    </a:lnTo>
                    <a:lnTo>
                      <a:pt x="432" y="1094"/>
                    </a:lnTo>
                    <a:lnTo>
                      <a:pt x="420" y="1168"/>
                    </a:lnTo>
                    <a:lnTo>
                      <a:pt x="402" y="1244"/>
                    </a:lnTo>
                    <a:lnTo>
                      <a:pt x="382" y="1324"/>
                    </a:lnTo>
                    <a:lnTo>
                      <a:pt x="382" y="1324"/>
                    </a:lnTo>
                    <a:lnTo>
                      <a:pt x="336" y="1478"/>
                    </a:lnTo>
                    <a:lnTo>
                      <a:pt x="298" y="1624"/>
                    </a:lnTo>
                    <a:lnTo>
                      <a:pt x="282" y="1694"/>
                    </a:lnTo>
                    <a:lnTo>
                      <a:pt x="268" y="1762"/>
                    </a:lnTo>
                    <a:lnTo>
                      <a:pt x="254" y="1828"/>
                    </a:lnTo>
                    <a:lnTo>
                      <a:pt x="242" y="1890"/>
                    </a:lnTo>
                    <a:lnTo>
                      <a:pt x="234" y="1952"/>
                    </a:lnTo>
                    <a:lnTo>
                      <a:pt x="226" y="2014"/>
                    </a:lnTo>
                    <a:lnTo>
                      <a:pt x="218" y="2072"/>
                    </a:lnTo>
                    <a:lnTo>
                      <a:pt x="214" y="2130"/>
                    </a:lnTo>
                    <a:lnTo>
                      <a:pt x="210" y="2186"/>
                    </a:lnTo>
                    <a:lnTo>
                      <a:pt x="208" y="2240"/>
                    </a:lnTo>
                    <a:lnTo>
                      <a:pt x="208" y="2294"/>
                    </a:lnTo>
                    <a:lnTo>
                      <a:pt x="208" y="2346"/>
                    </a:lnTo>
                    <a:lnTo>
                      <a:pt x="212" y="2398"/>
                    </a:lnTo>
                    <a:lnTo>
                      <a:pt x="214" y="2448"/>
                    </a:lnTo>
                    <a:lnTo>
                      <a:pt x="220" y="2498"/>
                    </a:lnTo>
                    <a:lnTo>
                      <a:pt x="226" y="2546"/>
                    </a:lnTo>
                    <a:lnTo>
                      <a:pt x="234" y="2594"/>
                    </a:lnTo>
                    <a:lnTo>
                      <a:pt x="244" y="2642"/>
                    </a:lnTo>
                    <a:lnTo>
                      <a:pt x="254" y="2688"/>
                    </a:lnTo>
                    <a:lnTo>
                      <a:pt x="266" y="2736"/>
                    </a:lnTo>
                    <a:lnTo>
                      <a:pt x="280" y="2782"/>
                    </a:lnTo>
                    <a:lnTo>
                      <a:pt x="294" y="2828"/>
                    </a:lnTo>
                    <a:lnTo>
                      <a:pt x="326" y="2920"/>
                    </a:lnTo>
                    <a:lnTo>
                      <a:pt x="362" y="3014"/>
                    </a:lnTo>
                    <a:lnTo>
                      <a:pt x="404" y="31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8" name="Freeform 169"/>
              <p:cNvSpPr>
                <a:spLocks/>
              </p:cNvSpPr>
              <p:nvPr/>
            </p:nvSpPr>
            <p:spPr bwMode="auto">
              <a:xfrm>
                <a:off x="3094" y="596"/>
                <a:ext cx="500" cy="3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60" y="48"/>
                  </a:cxn>
                  <a:cxn ang="0">
                    <a:pos x="100" y="84"/>
                  </a:cxn>
                  <a:cxn ang="0">
                    <a:pos x="146" y="130"/>
                  </a:cxn>
                  <a:cxn ang="0">
                    <a:pos x="170" y="158"/>
                  </a:cxn>
                  <a:cxn ang="0">
                    <a:pos x="196" y="188"/>
                  </a:cxn>
                  <a:cxn ang="0">
                    <a:pos x="222" y="220"/>
                  </a:cxn>
                  <a:cxn ang="0">
                    <a:pos x="248" y="256"/>
                  </a:cxn>
                  <a:cxn ang="0">
                    <a:pos x="274" y="292"/>
                  </a:cxn>
                  <a:cxn ang="0">
                    <a:pos x="300" y="334"/>
                  </a:cxn>
                  <a:cxn ang="0">
                    <a:pos x="324" y="376"/>
                  </a:cxn>
                  <a:cxn ang="0">
                    <a:pos x="348" y="420"/>
                  </a:cxn>
                  <a:cxn ang="0">
                    <a:pos x="370" y="468"/>
                  </a:cxn>
                  <a:cxn ang="0">
                    <a:pos x="392" y="518"/>
                  </a:cxn>
                  <a:cxn ang="0">
                    <a:pos x="410" y="572"/>
                  </a:cxn>
                  <a:cxn ang="0">
                    <a:pos x="428" y="626"/>
                  </a:cxn>
                  <a:cxn ang="0">
                    <a:pos x="442" y="684"/>
                  </a:cxn>
                  <a:cxn ang="0">
                    <a:pos x="456" y="744"/>
                  </a:cxn>
                  <a:cxn ang="0">
                    <a:pos x="464" y="808"/>
                  </a:cxn>
                  <a:cxn ang="0">
                    <a:pos x="470" y="874"/>
                  </a:cxn>
                  <a:cxn ang="0">
                    <a:pos x="472" y="940"/>
                  </a:cxn>
                  <a:cxn ang="0">
                    <a:pos x="472" y="1012"/>
                  </a:cxn>
                  <a:cxn ang="0">
                    <a:pos x="466" y="1084"/>
                  </a:cxn>
                  <a:cxn ang="0">
                    <a:pos x="456" y="1160"/>
                  </a:cxn>
                  <a:cxn ang="0">
                    <a:pos x="442" y="1236"/>
                  </a:cxn>
                  <a:cxn ang="0">
                    <a:pos x="422" y="1316"/>
                  </a:cxn>
                  <a:cxn ang="0">
                    <a:pos x="422" y="1316"/>
                  </a:cxn>
                  <a:cxn ang="0">
                    <a:pos x="382" y="1474"/>
                  </a:cxn>
                  <a:cxn ang="0">
                    <a:pos x="348" y="1622"/>
                  </a:cxn>
                  <a:cxn ang="0">
                    <a:pos x="334" y="1694"/>
                  </a:cxn>
                  <a:cxn ang="0">
                    <a:pos x="322" y="1762"/>
                  </a:cxn>
                  <a:cxn ang="0">
                    <a:pos x="310" y="1828"/>
                  </a:cxn>
                  <a:cxn ang="0">
                    <a:pos x="302" y="1894"/>
                  </a:cxn>
                  <a:cxn ang="0">
                    <a:pos x="294" y="1956"/>
                  </a:cxn>
                  <a:cxn ang="0">
                    <a:pos x="286" y="2018"/>
                  </a:cxn>
                  <a:cxn ang="0">
                    <a:pos x="282" y="2076"/>
                  </a:cxn>
                  <a:cxn ang="0">
                    <a:pos x="278" y="2134"/>
                  </a:cxn>
                  <a:cxn ang="0">
                    <a:pos x="278" y="2192"/>
                  </a:cxn>
                  <a:cxn ang="0">
                    <a:pos x="276" y="2246"/>
                  </a:cxn>
                  <a:cxn ang="0">
                    <a:pos x="278" y="2300"/>
                  </a:cxn>
                  <a:cxn ang="0">
                    <a:pos x="280" y="2352"/>
                  </a:cxn>
                  <a:cxn ang="0">
                    <a:pos x="284" y="2404"/>
                  </a:cxn>
                  <a:cxn ang="0">
                    <a:pos x="290" y="2454"/>
                  </a:cxn>
                  <a:cxn ang="0">
                    <a:pos x="296" y="2504"/>
                  </a:cxn>
                  <a:cxn ang="0">
                    <a:pos x="304" y="2554"/>
                  </a:cxn>
                  <a:cxn ang="0">
                    <a:pos x="314" y="2602"/>
                  </a:cxn>
                  <a:cxn ang="0">
                    <a:pos x="326" y="2650"/>
                  </a:cxn>
                  <a:cxn ang="0">
                    <a:pos x="338" y="2696"/>
                  </a:cxn>
                  <a:cxn ang="0">
                    <a:pos x="350" y="2742"/>
                  </a:cxn>
                  <a:cxn ang="0">
                    <a:pos x="364" y="2788"/>
                  </a:cxn>
                  <a:cxn ang="0">
                    <a:pos x="380" y="2834"/>
                  </a:cxn>
                  <a:cxn ang="0">
                    <a:pos x="416" y="2926"/>
                  </a:cxn>
                  <a:cxn ang="0">
                    <a:pos x="456" y="3018"/>
                  </a:cxn>
                  <a:cxn ang="0">
                    <a:pos x="500" y="3112"/>
                  </a:cxn>
                </a:cxnLst>
                <a:rect l="0" t="0" r="r" b="b"/>
                <a:pathLst>
                  <a:path w="500" h="3112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60" y="48"/>
                    </a:lnTo>
                    <a:lnTo>
                      <a:pt x="100" y="84"/>
                    </a:lnTo>
                    <a:lnTo>
                      <a:pt x="146" y="130"/>
                    </a:lnTo>
                    <a:lnTo>
                      <a:pt x="170" y="158"/>
                    </a:lnTo>
                    <a:lnTo>
                      <a:pt x="196" y="188"/>
                    </a:lnTo>
                    <a:lnTo>
                      <a:pt x="222" y="220"/>
                    </a:lnTo>
                    <a:lnTo>
                      <a:pt x="248" y="256"/>
                    </a:lnTo>
                    <a:lnTo>
                      <a:pt x="274" y="292"/>
                    </a:lnTo>
                    <a:lnTo>
                      <a:pt x="300" y="334"/>
                    </a:lnTo>
                    <a:lnTo>
                      <a:pt x="324" y="376"/>
                    </a:lnTo>
                    <a:lnTo>
                      <a:pt x="348" y="420"/>
                    </a:lnTo>
                    <a:lnTo>
                      <a:pt x="370" y="468"/>
                    </a:lnTo>
                    <a:lnTo>
                      <a:pt x="392" y="518"/>
                    </a:lnTo>
                    <a:lnTo>
                      <a:pt x="410" y="572"/>
                    </a:lnTo>
                    <a:lnTo>
                      <a:pt x="428" y="626"/>
                    </a:lnTo>
                    <a:lnTo>
                      <a:pt x="442" y="684"/>
                    </a:lnTo>
                    <a:lnTo>
                      <a:pt x="456" y="744"/>
                    </a:lnTo>
                    <a:lnTo>
                      <a:pt x="464" y="808"/>
                    </a:lnTo>
                    <a:lnTo>
                      <a:pt x="470" y="874"/>
                    </a:lnTo>
                    <a:lnTo>
                      <a:pt x="472" y="940"/>
                    </a:lnTo>
                    <a:lnTo>
                      <a:pt x="472" y="1012"/>
                    </a:lnTo>
                    <a:lnTo>
                      <a:pt x="466" y="1084"/>
                    </a:lnTo>
                    <a:lnTo>
                      <a:pt x="456" y="1160"/>
                    </a:lnTo>
                    <a:lnTo>
                      <a:pt x="442" y="1236"/>
                    </a:lnTo>
                    <a:lnTo>
                      <a:pt x="422" y="1316"/>
                    </a:lnTo>
                    <a:lnTo>
                      <a:pt x="422" y="1316"/>
                    </a:lnTo>
                    <a:lnTo>
                      <a:pt x="382" y="1474"/>
                    </a:lnTo>
                    <a:lnTo>
                      <a:pt x="348" y="1622"/>
                    </a:lnTo>
                    <a:lnTo>
                      <a:pt x="334" y="1694"/>
                    </a:lnTo>
                    <a:lnTo>
                      <a:pt x="322" y="1762"/>
                    </a:lnTo>
                    <a:lnTo>
                      <a:pt x="310" y="1828"/>
                    </a:lnTo>
                    <a:lnTo>
                      <a:pt x="302" y="1894"/>
                    </a:lnTo>
                    <a:lnTo>
                      <a:pt x="294" y="1956"/>
                    </a:lnTo>
                    <a:lnTo>
                      <a:pt x="286" y="2018"/>
                    </a:lnTo>
                    <a:lnTo>
                      <a:pt x="282" y="2076"/>
                    </a:lnTo>
                    <a:lnTo>
                      <a:pt x="278" y="2134"/>
                    </a:lnTo>
                    <a:lnTo>
                      <a:pt x="278" y="2192"/>
                    </a:lnTo>
                    <a:lnTo>
                      <a:pt x="276" y="2246"/>
                    </a:lnTo>
                    <a:lnTo>
                      <a:pt x="278" y="2300"/>
                    </a:lnTo>
                    <a:lnTo>
                      <a:pt x="280" y="2352"/>
                    </a:lnTo>
                    <a:lnTo>
                      <a:pt x="284" y="2404"/>
                    </a:lnTo>
                    <a:lnTo>
                      <a:pt x="290" y="2454"/>
                    </a:lnTo>
                    <a:lnTo>
                      <a:pt x="296" y="2504"/>
                    </a:lnTo>
                    <a:lnTo>
                      <a:pt x="304" y="2554"/>
                    </a:lnTo>
                    <a:lnTo>
                      <a:pt x="314" y="2602"/>
                    </a:lnTo>
                    <a:lnTo>
                      <a:pt x="326" y="2650"/>
                    </a:lnTo>
                    <a:lnTo>
                      <a:pt x="338" y="2696"/>
                    </a:lnTo>
                    <a:lnTo>
                      <a:pt x="350" y="2742"/>
                    </a:lnTo>
                    <a:lnTo>
                      <a:pt x="364" y="2788"/>
                    </a:lnTo>
                    <a:lnTo>
                      <a:pt x="380" y="2834"/>
                    </a:lnTo>
                    <a:lnTo>
                      <a:pt x="416" y="2926"/>
                    </a:lnTo>
                    <a:lnTo>
                      <a:pt x="456" y="3018"/>
                    </a:lnTo>
                    <a:lnTo>
                      <a:pt x="500" y="3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9" name="Freeform 170"/>
              <p:cNvSpPr>
                <a:spLocks/>
              </p:cNvSpPr>
              <p:nvPr/>
            </p:nvSpPr>
            <p:spPr bwMode="auto">
              <a:xfrm>
                <a:off x="3067" y="591"/>
                <a:ext cx="595" cy="3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0"/>
                  </a:cxn>
                  <a:cxn ang="0">
                    <a:pos x="62" y="46"/>
                  </a:cxn>
                  <a:cxn ang="0">
                    <a:pos x="102" y="80"/>
                  </a:cxn>
                  <a:cxn ang="0">
                    <a:pos x="150" y="126"/>
                  </a:cxn>
                  <a:cxn ang="0">
                    <a:pos x="176" y="152"/>
                  </a:cxn>
                  <a:cxn ang="0">
                    <a:pos x="202" y="182"/>
                  </a:cxn>
                  <a:cxn ang="0">
                    <a:pos x="228" y="214"/>
                  </a:cxn>
                  <a:cxn ang="0">
                    <a:pos x="256" y="248"/>
                  </a:cxn>
                  <a:cxn ang="0">
                    <a:pos x="284" y="284"/>
                  </a:cxn>
                  <a:cxn ang="0">
                    <a:pos x="310" y="324"/>
                  </a:cxn>
                  <a:cxn ang="0">
                    <a:pos x="336" y="366"/>
                  </a:cxn>
                  <a:cxn ang="0">
                    <a:pos x="362" y="410"/>
                  </a:cxn>
                  <a:cxn ang="0">
                    <a:pos x="386" y="456"/>
                  </a:cxn>
                  <a:cxn ang="0">
                    <a:pos x="408" y="506"/>
                  </a:cxn>
                  <a:cxn ang="0">
                    <a:pos x="430" y="560"/>
                  </a:cxn>
                  <a:cxn ang="0">
                    <a:pos x="448" y="614"/>
                  </a:cxn>
                  <a:cxn ang="0">
                    <a:pos x="464" y="672"/>
                  </a:cxn>
                  <a:cxn ang="0">
                    <a:pos x="478" y="732"/>
                  </a:cxn>
                  <a:cxn ang="0">
                    <a:pos x="490" y="794"/>
                  </a:cxn>
                  <a:cxn ang="0">
                    <a:pos x="498" y="860"/>
                  </a:cxn>
                  <a:cxn ang="0">
                    <a:pos x="502" y="928"/>
                  </a:cxn>
                  <a:cxn ang="0">
                    <a:pos x="502" y="1000"/>
                  </a:cxn>
                  <a:cxn ang="0">
                    <a:pos x="500" y="1072"/>
                  </a:cxn>
                  <a:cxn ang="0">
                    <a:pos x="492" y="1148"/>
                  </a:cxn>
                  <a:cxn ang="0">
                    <a:pos x="480" y="1228"/>
                  </a:cxn>
                  <a:cxn ang="0">
                    <a:pos x="464" y="1308"/>
                  </a:cxn>
                  <a:cxn ang="0">
                    <a:pos x="464" y="1308"/>
                  </a:cxn>
                  <a:cxn ang="0">
                    <a:pos x="428" y="1470"/>
                  </a:cxn>
                  <a:cxn ang="0">
                    <a:pos x="398" y="1620"/>
                  </a:cxn>
                  <a:cxn ang="0">
                    <a:pos x="386" y="1692"/>
                  </a:cxn>
                  <a:cxn ang="0">
                    <a:pos x="376" y="1760"/>
                  </a:cxn>
                  <a:cxn ang="0">
                    <a:pos x="366" y="1828"/>
                  </a:cxn>
                  <a:cxn ang="0">
                    <a:pos x="360" y="1894"/>
                  </a:cxn>
                  <a:cxn ang="0">
                    <a:pos x="354" y="1958"/>
                  </a:cxn>
                  <a:cxn ang="0">
                    <a:pos x="348" y="2020"/>
                  </a:cxn>
                  <a:cxn ang="0">
                    <a:pos x="346" y="2080"/>
                  </a:cxn>
                  <a:cxn ang="0">
                    <a:pos x="344" y="2138"/>
                  </a:cxn>
                  <a:cxn ang="0">
                    <a:pos x="344" y="2194"/>
                  </a:cxn>
                  <a:cxn ang="0">
                    <a:pos x="346" y="2250"/>
                  </a:cxn>
                  <a:cxn ang="0">
                    <a:pos x="348" y="2304"/>
                  </a:cxn>
                  <a:cxn ang="0">
                    <a:pos x="352" y="2356"/>
                  </a:cxn>
                  <a:cxn ang="0">
                    <a:pos x="358" y="2408"/>
                  </a:cxn>
                  <a:cxn ang="0">
                    <a:pos x="366" y="2460"/>
                  </a:cxn>
                  <a:cxn ang="0">
                    <a:pos x="374" y="2508"/>
                  </a:cxn>
                  <a:cxn ang="0">
                    <a:pos x="384" y="2558"/>
                  </a:cxn>
                  <a:cxn ang="0">
                    <a:pos x="394" y="2606"/>
                  </a:cxn>
                  <a:cxn ang="0">
                    <a:pos x="406" y="2654"/>
                  </a:cxn>
                  <a:cxn ang="0">
                    <a:pos x="420" y="2700"/>
                  </a:cxn>
                  <a:cxn ang="0">
                    <a:pos x="434" y="2746"/>
                  </a:cxn>
                  <a:cxn ang="0">
                    <a:pos x="450" y="2792"/>
                  </a:cxn>
                  <a:cxn ang="0">
                    <a:pos x="468" y="2838"/>
                  </a:cxn>
                  <a:cxn ang="0">
                    <a:pos x="506" y="2930"/>
                  </a:cxn>
                  <a:cxn ang="0">
                    <a:pos x="548" y="3020"/>
                  </a:cxn>
                  <a:cxn ang="0">
                    <a:pos x="596" y="3112"/>
                  </a:cxn>
                </a:cxnLst>
                <a:rect l="0" t="0" r="r" b="b"/>
                <a:pathLst>
                  <a:path w="596" h="3112">
                    <a:moveTo>
                      <a:pt x="0" y="0"/>
                    </a:moveTo>
                    <a:lnTo>
                      <a:pt x="0" y="0"/>
                    </a:lnTo>
                    <a:lnTo>
                      <a:pt x="28" y="20"/>
                    </a:lnTo>
                    <a:lnTo>
                      <a:pt x="62" y="46"/>
                    </a:lnTo>
                    <a:lnTo>
                      <a:pt x="102" y="80"/>
                    </a:lnTo>
                    <a:lnTo>
                      <a:pt x="150" y="126"/>
                    </a:lnTo>
                    <a:lnTo>
                      <a:pt x="176" y="152"/>
                    </a:lnTo>
                    <a:lnTo>
                      <a:pt x="202" y="182"/>
                    </a:lnTo>
                    <a:lnTo>
                      <a:pt x="228" y="214"/>
                    </a:lnTo>
                    <a:lnTo>
                      <a:pt x="256" y="248"/>
                    </a:lnTo>
                    <a:lnTo>
                      <a:pt x="284" y="284"/>
                    </a:lnTo>
                    <a:lnTo>
                      <a:pt x="310" y="324"/>
                    </a:lnTo>
                    <a:lnTo>
                      <a:pt x="336" y="366"/>
                    </a:lnTo>
                    <a:lnTo>
                      <a:pt x="362" y="410"/>
                    </a:lnTo>
                    <a:lnTo>
                      <a:pt x="386" y="456"/>
                    </a:lnTo>
                    <a:lnTo>
                      <a:pt x="408" y="506"/>
                    </a:lnTo>
                    <a:lnTo>
                      <a:pt x="430" y="560"/>
                    </a:lnTo>
                    <a:lnTo>
                      <a:pt x="448" y="614"/>
                    </a:lnTo>
                    <a:lnTo>
                      <a:pt x="464" y="672"/>
                    </a:lnTo>
                    <a:lnTo>
                      <a:pt x="478" y="732"/>
                    </a:lnTo>
                    <a:lnTo>
                      <a:pt x="490" y="794"/>
                    </a:lnTo>
                    <a:lnTo>
                      <a:pt x="498" y="860"/>
                    </a:lnTo>
                    <a:lnTo>
                      <a:pt x="502" y="928"/>
                    </a:lnTo>
                    <a:lnTo>
                      <a:pt x="502" y="1000"/>
                    </a:lnTo>
                    <a:lnTo>
                      <a:pt x="500" y="1072"/>
                    </a:lnTo>
                    <a:lnTo>
                      <a:pt x="492" y="1148"/>
                    </a:lnTo>
                    <a:lnTo>
                      <a:pt x="480" y="1228"/>
                    </a:lnTo>
                    <a:lnTo>
                      <a:pt x="464" y="1308"/>
                    </a:lnTo>
                    <a:lnTo>
                      <a:pt x="464" y="1308"/>
                    </a:lnTo>
                    <a:lnTo>
                      <a:pt x="428" y="1470"/>
                    </a:lnTo>
                    <a:lnTo>
                      <a:pt x="398" y="1620"/>
                    </a:lnTo>
                    <a:lnTo>
                      <a:pt x="386" y="1692"/>
                    </a:lnTo>
                    <a:lnTo>
                      <a:pt x="376" y="1760"/>
                    </a:lnTo>
                    <a:lnTo>
                      <a:pt x="366" y="1828"/>
                    </a:lnTo>
                    <a:lnTo>
                      <a:pt x="360" y="1894"/>
                    </a:lnTo>
                    <a:lnTo>
                      <a:pt x="354" y="1958"/>
                    </a:lnTo>
                    <a:lnTo>
                      <a:pt x="348" y="2020"/>
                    </a:lnTo>
                    <a:lnTo>
                      <a:pt x="346" y="2080"/>
                    </a:lnTo>
                    <a:lnTo>
                      <a:pt x="344" y="2138"/>
                    </a:lnTo>
                    <a:lnTo>
                      <a:pt x="344" y="2194"/>
                    </a:lnTo>
                    <a:lnTo>
                      <a:pt x="346" y="2250"/>
                    </a:lnTo>
                    <a:lnTo>
                      <a:pt x="348" y="2304"/>
                    </a:lnTo>
                    <a:lnTo>
                      <a:pt x="352" y="2356"/>
                    </a:lnTo>
                    <a:lnTo>
                      <a:pt x="358" y="2408"/>
                    </a:lnTo>
                    <a:lnTo>
                      <a:pt x="366" y="2460"/>
                    </a:lnTo>
                    <a:lnTo>
                      <a:pt x="374" y="2508"/>
                    </a:lnTo>
                    <a:lnTo>
                      <a:pt x="384" y="2558"/>
                    </a:lnTo>
                    <a:lnTo>
                      <a:pt x="394" y="2606"/>
                    </a:lnTo>
                    <a:lnTo>
                      <a:pt x="406" y="2654"/>
                    </a:lnTo>
                    <a:lnTo>
                      <a:pt x="420" y="2700"/>
                    </a:lnTo>
                    <a:lnTo>
                      <a:pt x="434" y="2746"/>
                    </a:lnTo>
                    <a:lnTo>
                      <a:pt x="450" y="2792"/>
                    </a:lnTo>
                    <a:lnTo>
                      <a:pt x="468" y="2838"/>
                    </a:lnTo>
                    <a:lnTo>
                      <a:pt x="506" y="2930"/>
                    </a:lnTo>
                    <a:lnTo>
                      <a:pt x="548" y="3020"/>
                    </a:lnTo>
                    <a:lnTo>
                      <a:pt x="596" y="3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0" name="Freeform 171"/>
              <p:cNvSpPr>
                <a:spLocks/>
              </p:cNvSpPr>
              <p:nvPr/>
            </p:nvSpPr>
            <p:spPr bwMode="auto">
              <a:xfrm>
                <a:off x="3039" y="586"/>
                <a:ext cx="689" cy="3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20"/>
                  </a:cxn>
                  <a:cxn ang="0">
                    <a:pos x="62" y="44"/>
                  </a:cxn>
                  <a:cxn ang="0">
                    <a:pos x="104" y="76"/>
                  </a:cxn>
                  <a:cxn ang="0">
                    <a:pos x="154" y="120"/>
                  </a:cxn>
                  <a:cxn ang="0">
                    <a:pos x="180" y="146"/>
                  </a:cxn>
                  <a:cxn ang="0">
                    <a:pos x="208" y="174"/>
                  </a:cxn>
                  <a:cxn ang="0">
                    <a:pos x="236" y="206"/>
                  </a:cxn>
                  <a:cxn ang="0">
                    <a:pos x="264" y="238"/>
                  </a:cxn>
                  <a:cxn ang="0">
                    <a:pos x="292" y="274"/>
                  </a:cxn>
                  <a:cxn ang="0">
                    <a:pos x="320" y="314"/>
                  </a:cxn>
                  <a:cxn ang="0">
                    <a:pos x="348" y="354"/>
                  </a:cxn>
                  <a:cxn ang="0">
                    <a:pos x="374" y="398"/>
                  </a:cxn>
                  <a:cxn ang="0">
                    <a:pos x="400" y="444"/>
                  </a:cxn>
                  <a:cxn ang="0">
                    <a:pos x="424" y="494"/>
                  </a:cxn>
                  <a:cxn ang="0">
                    <a:pos x="446" y="546"/>
                  </a:cxn>
                  <a:cxn ang="0">
                    <a:pos x="468" y="600"/>
                  </a:cxn>
                  <a:cxn ang="0">
                    <a:pos x="486" y="658"/>
                  </a:cxn>
                  <a:cxn ang="0">
                    <a:pos x="502" y="718"/>
                  </a:cxn>
                  <a:cxn ang="0">
                    <a:pos x="514" y="780"/>
                  </a:cxn>
                  <a:cxn ang="0">
                    <a:pos x="524" y="846"/>
                  </a:cxn>
                  <a:cxn ang="0">
                    <a:pos x="532" y="914"/>
                  </a:cxn>
                  <a:cxn ang="0">
                    <a:pos x="534" y="986"/>
                  </a:cxn>
                  <a:cxn ang="0">
                    <a:pos x="534" y="1060"/>
                  </a:cxn>
                  <a:cxn ang="0">
                    <a:pos x="528" y="1136"/>
                  </a:cxn>
                  <a:cxn ang="0">
                    <a:pos x="518" y="1216"/>
                  </a:cxn>
                  <a:cxn ang="0">
                    <a:pos x="504" y="1298"/>
                  </a:cxn>
                  <a:cxn ang="0">
                    <a:pos x="504" y="1298"/>
                  </a:cxn>
                  <a:cxn ang="0">
                    <a:pos x="472" y="1462"/>
                  </a:cxn>
                  <a:cxn ang="0">
                    <a:pos x="448" y="1614"/>
                  </a:cxn>
                  <a:cxn ang="0">
                    <a:pos x="438" y="1686"/>
                  </a:cxn>
                  <a:cxn ang="0">
                    <a:pos x="430" y="1758"/>
                  </a:cxn>
                  <a:cxn ang="0">
                    <a:pos x="422" y="1826"/>
                  </a:cxn>
                  <a:cxn ang="0">
                    <a:pos x="418" y="1892"/>
                  </a:cxn>
                  <a:cxn ang="0">
                    <a:pos x="414" y="1956"/>
                  </a:cxn>
                  <a:cxn ang="0">
                    <a:pos x="410" y="2018"/>
                  </a:cxn>
                  <a:cxn ang="0">
                    <a:pos x="410" y="2078"/>
                  </a:cxn>
                  <a:cxn ang="0">
                    <a:pos x="410" y="2138"/>
                  </a:cxn>
                  <a:cxn ang="0">
                    <a:pos x="412" y="2194"/>
                  </a:cxn>
                  <a:cxn ang="0">
                    <a:pos x="414" y="2250"/>
                  </a:cxn>
                  <a:cxn ang="0">
                    <a:pos x="420" y="2304"/>
                  </a:cxn>
                  <a:cxn ang="0">
                    <a:pos x="426" y="2358"/>
                  </a:cxn>
                  <a:cxn ang="0">
                    <a:pos x="432" y="2410"/>
                  </a:cxn>
                  <a:cxn ang="0">
                    <a:pos x="440" y="2460"/>
                  </a:cxn>
                  <a:cxn ang="0">
                    <a:pos x="450" y="2510"/>
                  </a:cxn>
                  <a:cxn ang="0">
                    <a:pos x="462" y="2558"/>
                  </a:cxn>
                  <a:cxn ang="0">
                    <a:pos x="474" y="2606"/>
                  </a:cxn>
                  <a:cxn ang="0">
                    <a:pos x="488" y="2654"/>
                  </a:cxn>
                  <a:cxn ang="0">
                    <a:pos x="502" y="2700"/>
                  </a:cxn>
                  <a:cxn ang="0">
                    <a:pos x="518" y="2746"/>
                  </a:cxn>
                  <a:cxn ang="0">
                    <a:pos x="536" y="2792"/>
                  </a:cxn>
                  <a:cxn ang="0">
                    <a:pos x="554" y="2838"/>
                  </a:cxn>
                  <a:cxn ang="0">
                    <a:pos x="596" y="2928"/>
                  </a:cxn>
                  <a:cxn ang="0">
                    <a:pos x="642" y="3018"/>
                  </a:cxn>
                  <a:cxn ang="0">
                    <a:pos x="692" y="3108"/>
                  </a:cxn>
                </a:cxnLst>
                <a:rect l="0" t="0" r="r" b="b"/>
                <a:pathLst>
                  <a:path w="692" h="3108">
                    <a:moveTo>
                      <a:pt x="0" y="0"/>
                    </a:moveTo>
                    <a:lnTo>
                      <a:pt x="0" y="0"/>
                    </a:lnTo>
                    <a:lnTo>
                      <a:pt x="30" y="20"/>
                    </a:lnTo>
                    <a:lnTo>
                      <a:pt x="62" y="44"/>
                    </a:lnTo>
                    <a:lnTo>
                      <a:pt x="104" y="76"/>
                    </a:lnTo>
                    <a:lnTo>
                      <a:pt x="154" y="120"/>
                    </a:lnTo>
                    <a:lnTo>
                      <a:pt x="180" y="146"/>
                    </a:lnTo>
                    <a:lnTo>
                      <a:pt x="208" y="174"/>
                    </a:lnTo>
                    <a:lnTo>
                      <a:pt x="236" y="206"/>
                    </a:lnTo>
                    <a:lnTo>
                      <a:pt x="264" y="238"/>
                    </a:lnTo>
                    <a:lnTo>
                      <a:pt x="292" y="274"/>
                    </a:lnTo>
                    <a:lnTo>
                      <a:pt x="320" y="314"/>
                    </a:lnTo>
                    <a:lnTo>
                      <a:pt x="348" y="354"/>
                    </a:lnTo>
                    <a:lnTo>
                      <a:pt x="374" y="398"/>
                    </a:lnTo>
                    <a:lnTo>
                      <a:pt x="400" y="444"/>
                    </a:lnTo>
                    <a:lnTo>
                      <a:pt x="424" y="494"/>
                    </a:lnTo>
                    <a:lnTo>
                      <a:pt x="446" y="546"/>
                    </a:lnTo>
                    <a:lnTo>
                      <a:pt x="468" y="600"/>
                    </a:lnTo>
                    <a:lnTo>
                      <a:pt x="486" y="658"/>
                    </a:lnTo>
                    <a:lnTo>
                      <a:pt x="502" y="718"/>
                    </a:lnTo>
                    <a:lnTo>
                      <a:pt x="514" y="780"/>
                    </a:lnTo>
                    <a:lnTo>
                      <a:pt x="524" y="846"/>
                    </a:lnTo>
                    <a:lnTo>
                      <a:pt x="532" y="914"/>
                    </a:lnTo>
                    <a:lnTo>
                      <a:pt x="534" y="986"/>
                    </a:lnTo>
                    <a:lnTo>
                      <a:pt x="534" y="1060"/>
                    </a:lnTo>
                    <a:lnTo>
                      <a:pt x="528" y="1136"/>
                    </a:lnTo>
                    <a:lnTo>
                      <a:pt x="518" y="1216"/>
                    </a:lnTo>
                    <a:lnTo>
                      <a:pt x="504" y="1298"/>
                    </a:lnTo>
                    <a:lnTo>
                      <a:pt x="504" y="1298"/>
                    </a:lnTo>
                    <a:lnTo>
                      <a:pt x="472" y="1462"/>
                    </a:lnTo>
                    <a:lnTo>
                      <a:pt x="448" y="1614"/>
                    </a:lnTo>
                    <a:lnTo>
                      <a:pt x="438" y="1686"/>
                    </a:lnTo>
                    <a:lnTo>
                      <a:pt x="430" y="1758"/>
                    </a:lnTo>
                    <a:lnTo>
                      <a:pt x="422" y="1826"/>
                    </a:lnTo>
                    <a:lnTo>
                      <a:pt x="418" y="1892"/>
                    </a:lnTo>
                    <a:lnTo>
                      <a:pt x="414" y="1956"/>
                    </a:lnTo>
                    <a:lnTo>
                      <a:pt x="410" y="2018"/>
                    </a:lnTo>
                    <a:lnTo>
                      <a:pt x="410" y="2078"/>
                    </a:lnTo>
                    <a:lnTo>
                      <a:pt x="410" y="2138"/>
                    </a:lnTo>
                    <a:lnTo>
                      <a:pt x="412" y="2194"/>
                    </a:lnTo>
                    <a:lnTo>
                      <a:pt x="414" y="2250"/>
                    </a:lnTo>
                    <a:lnTo>
                      <a:pt x="420" y="2304"/>
                    </a:lnTo>
                    <a:lnTo>
                      <a:pt x="426" y="2358"/>
                    </a:lnTo>
                    <a:lnTo>
                      <a:pt x="432" y="2410"/>
                    </a:lnTo>
                    <a:lnTo>
                      <a:pt x="440" y="2460"/>
                    </a:lnTo>
                    <a:lnTo>
                      <a:pt x="450" y="2510"/>
                    </a:lnTo>
                    <a:lnTo>
                      <a:pt x="462" y="2558"/>
                    </a:lnTo>
                    <a:lnTo>
                      <a:pt x="474" y="2606"/>
                    </a:lnTo>
                    <a:lnTo>
                      <a:pt x="488" y="2654"/>
                    </a:lnTo>
                    <a:lnTo>
                      <a:pt x="502" y="2700"/>
                    </a:lnTo>
                    <a:lnTo>
                      <a:pt x="518" y="2746"/>
                    </a:lnTo>
                    <a:lnTo>
                      <a:pt x="536" y="2792"/>
                    </a:lnTo>
                    <a:lnTo>
                      <a:pt x="554" y="2838"/>
                    </a:lnTo>
                    <a:lnTo>
                      <a:pt x="596" y="2928"/>
                    </a:lnTo>
                    <a:lnTo>
                      <a:pt x="642" y="3018"/>
                    </a:lnTo>
                    <a:lnTo>
                      <a:pt x="692" y="31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1" name="Freeform 172"/>
              <p:cNvSpPr>
                <a:spLocks/>
              </p:cNvSpPr>
              <p:nvPr/>
            </p:nvSpPr>
            <p:spPr bwMode="auto">
              <a:xfrm>
                <a:off x="3009" y="588"/>
                <a:ext cx="789" cy="3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18"/>
                  </a:cxn>
                  <a:cxn ang="0">
                    <a:pos x="64" y="40"/>
                  </a:cxn>
                  <a:cxn ang="0">
                    <a:pos x="106" y="74"/>
                  </a:cxn>
                  <a:cxn ang="0">
                    <a:pos x="158" y="116"/>
                  </a:cxn>
                  <a:cxn ang="0">
                    <a:pos x="184" y="140"/>
                  </a:cxn>
                  <a:cxn ang="0">
                    <a:pos x="212" y="168"/>
                  </a:cxn>
                  <a:cxn ang="0">
                    <a:pos x="242" y="198"/>
                  </a:cxn>
                  <a:cxn ang="0">
                    <a:pos x="272" y="230"/>
                  </a:cxn>
                  <a:cxn ang="0">
                    <a:pos x="300" y="264"/>
                  </a:cxn>
                  <a:cxn ang="0">
                    <a:pos x="330" y="302"/>
                  </a:cxn>
                  <a:cxn ang="0">
                    <a:pos x="358" y="342"/>
                  </a:cxn>
                  <a:cxn ang="0">
                    <a:pos x="386" y="386"/>
                  </a:cxn>
                  <a:cxn ang="0">
                    <a:pos x="414" y="432"/>
                  </a:cxn>
                  <a:cxn ang="0">
                    <a:pos x="440" y="480"/>
                  </a:cxn>
                  <a:cxn ang="0">
                    <a:pos x="464" y="532"/>
                  </a:cxn>
                  <a:cxn ang="0">
                    <a:pos x="486" y="586"/>
                  </a:cxn>
                  <a:cxn ang="0">
                    <a:pos x="506" y="642"/>
                  </a:cxn>
                  <a:cxn ang="0">
                    <a:pos x="524" y="702"/>
                  </a:cxn>
                  <a:cxn ang="0">
                    <a:pos x="540" y="764"/>
                  </a:cxn>
                  <a:cxn ang="0">
                    <a:pos x="552" y="830"/>
                  </a:cxn>
                  <a:cxn ang="0">
                    <a:pos x="560" y="898"/>
                  </a:cxn>
                  <a:cxn ang="0">
                    <a:pos x="566" y="970"/>
                  </a:cxn>
                  <a:cxn ang="0">
                    <a:pos x="566" y="1044"/>
                  </a:cxn>
                  <a:cxn ang="0">
                    <a:pos x="564" y="1122"/>
                  </a:cxn>
                  <a:cxn ang="0">
                    <a:pos x="556" y="1204"/>
                  </a:cxn>
                  <a:cxn ang="0">
                    <a:pos x="544" y="1286"/>
                  </a:cxn>
                  <a:cxn ang="0">
                    <a:pos x="544" y="1286"/>
                  </a:cxn>
                  <a:cxn ang="0">
                    <a:pos x="518" y="1452"/>
                  </a:cxn>
                  <a:cxn ang="0">
                    <a:pos x="498" y="1606"/>
                  </a:cxn>
                  <a:cxn ang="0">
                    <a:pos x="490" y="1680"/>
                  </a:cxn>
                  <a:cxn ang="0">
                    <a:pos x="484" y="1752"/>
                  </a:cxn>
                  <a:cxn ang="0">
                    <a:pos x="480" y="1820"/>
                  </a:cxn>
                  <a:cxn ang="0">
                    <a:pos x="476" y="1888"/>
                  </a:cxn>
                  <a:cxn ang="0">
                    <a:pos x="474" y="1952"/>
                  </a:cxn>
                  <a:cxn ang="0">
                    <a:pos x="472" y="2014"/>
                  </a:cxn>
                  <a:cxn ang="0">
                    <a:pos x="474" y="2076"/>
                  </a:cxn>
                  <a:cxn ang="0">
                    <a:pos x="476" y="2134"/>
                  </a:cxn>
                  <a:cxn ang="0">
                    <a:pos x="480" y="2192"/>
                  </a:cxn>
                  <a:cxn ang="0">
                    <a:pos x="484" y="2248"/>
                  </a:cxn>
                  <a:cxn ang="0">
                    <a:pos x="490" y="2302"/>
                  </a:cxn>
                  <a:cxn ang="0">
                    <a:pos x="498" y="2356"/>
                  </a:cxn>
                  <a:cxn ang="0">
                    <a:pos x="506" y="2408"/>
                  </a:cxn>
                  <a:cxn ang="0">
                    <a:pos x="516" y="2458"/>
                  </a:cxn>
                  <a:cxn ang="0">
                    <a:pos x="528" y="2508"/>
                  </a:cxn>
                  <a:cxn ang="0">
                    <a:pos x="540" y="2556"/>
                  </a:cxn>
                  <a:cxn ang="0">
                    <a:pos x="554" y="2604"/>
                  </a:cxn>
                  <a:cxn ang="0">
                    <a:pos x="570" y="2652"/>
                  </a:cxn>
                  <a:cxn ang="0">
                    <a:pos x="586" y="2698"/>
                  </a:cxn>
                  <a:cxn ang="0">
                    <a:pos x="604" y="2744"/>
                  </a:cxn>
                  <a:cxn ang="0">
                    <a:pos x="622" y="2790"/>
                  </a:cxn>
                  <a:cxn ang="0">
                    <a:pos x="642" y="2834"/>
                  </a:cxn>
                  <a:cxn ang="0">
                    <a:pos x="686" y="2922"/>
                  </a:cxn>
                  <a:cxn ang="0">
                    <a:pos x="734" y="3012"/>
                  </a:cxn>
                  <a:cxn ang="0">
                    <a:pos x="788" y="3100"/>
                  </a:cxn>
                </a:cxnLst>
                <a:rect l="0" t="0" r="r" b="b"/>
                <a:pathLst>
                  <a:path w="788" h="3100">
                    <a:moveTo>
                      <a:pt x="0" y="0"/>
                    </a:moveTo>
                    <a:lnTo>
                      <a:pt x="0" y="0"/>
                    </a:lnTo>
                    <a:lnTo>
                      <a:pt x="30" y="18"/>
                    </a:lnTo>
                    <a:lnTo>
                      <a:pt x="64" y="40"/>
                    </a:lnTo>
                    <a:lnTo>
                      <a:pt x="106" y="74"/>
                    </a:lnTo>
                    <a:lnTo>
                      <a:pt x="158" y="116"/>
                    </a:lnTo>
                    <a:lnTo>
                      <a:pt x="184" y="140"/>
                    </a:lnTo>
                    <a:lnTo>
                      <a:pt x="212" y="168"/>
                    </a:lnTo>
                    <a:lnTo>
                      <a:pt x="242" y="198"/>
                    </a:lnTo>
                    <a:lnTo>
                      <a:pt x="272" y="230"/>
                    </a:lnTo>
                    <a:lnTo>
                      <a:pt x="300" y="264"/>
                    </a:lnTo>
                    <a:lnTo>
                      <a:pt x="330" y="302"/>
                    </a:lnTo>
                    <a:lnTo>
                      <a:pt x="358" y="342"/>
                    </a:lnTo>
                    <a:lnTo>
                      <a:pt x="386" y="386"/>
                    </a:lnTo>
                    <a:lnTo>
                      <a:pt x="414" y="432"/>
                    </a:lnTo>
                    <a:lnTo>
                      <a:pt x="440" y="480"/>
                    </a:lnTo>
                    <a:lnTo>
                      <a:pt x="464" y="532"/>
                    </a:lnTo>
                    <a:lnTo>
                      <a:pt x="486" y="586"/>
                    </a:lnTo>
                    <a:lnTo>
                      <a:pt x="506" y="642"/>
                    </a:lnTo>
                    <a:lnTo>
                      <a:pt x="524" y="702"/>
                    </a:lnTo>
                    <a:lnTo>
                      <a:pt x="540" y="764"/>
                    </a:lnTo>
                    <a:lnTo>
                      <a:pt x="552" y="830"/>
                    </a:lnTo>
                    <a:lnTo>
                      <a:pt x="560" y="898"/>
                    </a:lnTo>
                    <a:lnTo>
                      <a:pt x="566" y="970"/>
                    </a:lnTo>
                    <a:lnTo>
                      <a:pt x="566" y="1044"/>
                    </a:lnTo>
                    <a:lnTo>
                      <a:pt x="564" y="1122"/>
                    </a:lnTo>
                    <a:lnTo>
                      <a:pt x="556" y="1204"/>
                    </a:lnTo>
                    <a:lnTo>
                      <a:pt x="544" y="1286"/>
                    </a:lnTo>
                    <a:lnTo>
                      <a:pt x="544" y="1286"/>
                    </a:lnTo>
                    <a:lnTo>
                      <a:pt x="518" y="1452"/>
                    </a:lnTo>
                    <a:lnTo>
                      <a:pt x="498" y="1606"/>
                    </a:lnTo>
                    <a:lnTo>
                      <a:pt x="490" y="1680"/>
                    </a:lnTo>
                    <a:lnTo>
                      <a:pt x="484" y="1752"/>
                    </a:lnTo>
                    <a:lnTo>
                      <a:pt x="480" y="1820"/>
                    </a:lnTo>
                    <a:lnTo>
                      <a:pt x="476" y="1888"/>
                    </a:lnTo>
                    <a:lnTo>
                      <a:pt x="474" y="1952"/>
                    </a:lnTo>
                    <a:lnTo>
                      <a:pt x="472" y="2014"/>
                    </a:lnTo>
                    <a:lnTo>
                      <a:pt x="474" y="2076"/>
                    </a:lnTo>
                    <a:lnTo>
                      <a:pt x="476" y="2134"/>
                    </a:lnTo>
                    <a:lnTo>
                      <a:pt x="480" y="2192"/>
                    </a:lnTo>
                    <a:lnTo>
                      <a:pt x="484" y="2248"/>
                    </a:lnTo>
                    <a:lnTo>
                      <a:pt x="490" y="2302"/>
                    </a:lnTo>
                    <a:lnTo>
                      <a:pt x="498" y="2356"/>
                    </a:lnTo>
                    <a:lnTo>
                      <a:pt x="506" y="2408"/>
                    </a:lnTo>
                    <a:lnTo>
                      <a:pt x="516" y="2458"/>
                    </a:lnTo>
                    <a:lnTo>
                      <a:pt x="528" y="2508"/>
                    </a:lnTo>
                    <a:lnTo>
                      <a:pt x="540" y="2556"/>
                    </a:lnTo>
                    <a:lnTo>
                      <a:pt x="554" y="2604"/>
                    </a:lnTo>
                    <a:lnTo>
                      <a:pt x="570" y="2652"/>
                    </a:lnTo>
                    <a:lnTo>
                      <a:pt x="586" y="2698"/>
                    </a:lnTo>
                    <a:lnTo>
                      <a:pt x="604" y="2744"/>
                    </a:lnTo>
                    <a:lnTo>
                      <a:pt x="622" y="2790"/>
                    </a:lnTo>
                    <a:lnTo>
                      <a:pt x="642" y="2834"/>
                    </a:lnTo>
                    <a:lnTo>
                      <a:pt x="686" y="2922"/>
                    </a:lnTo>
                    <a:lnTo>
                      <a:pt x="734" y="3012"/>
                    </a:lnTo>
                    <a:lnTo>
                      <a:pt x="788" y="31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2" name="Freeform 173"/>
              <p:cNvSpPr>
                <a:spLocks/>
              </p:cNvSpPr>
              <p:nvPr/>
            </p:nvSpPr>
            <p:spPr bwMode="auto">
              <a:xfrm>
                <a:off x="2983" y="591"/>
                <a:ext cx="885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16"/>
                  </a:cxn>
                  <a:cxn ang="0">
                    <a:pos x="64" y="38"/>
                  </a:cxn>
                  <a:cxn ang="0">
                    <a:pos x="108" y="70"/>
                  </a:cxn>
                  <a:cxn ang="0">
                    <a:pos x="160" y="110"/>
                  </a:cxn>
                  <a:cxn ang="0">
                    <a:pos x="188" y="134"/>
                  </a:cxn>
                  <a:cxn ang="0">
                    <a:pos x="218" y="160"/>
                  </a:cxn>
                  <a:cxn ang="0">
                    <a:pos x="248" y="188"/>
                  </a:cxn>
                  <a:cxn ang="0">
                    <a:pos x="278" y="220"/>
                  </a:cxn>
                  <a:cxn ang="0">
                    <a:pos x="308" y="254"/>
                  </a:cxn>
                  <a:cxn ang="0">
                    <a:pos x="340" y="290"/>
                  </a:cxn>
                  <a:cxn ang="0">
                    <a:pos x="370" y="330"/>
                  </a:cxn>
                  <a:cxn ang="0">
                    <a:pos x="400" y="372"/>
                  </a:cxn>
                  <a:cxn ang="0">
                    <a:pos x="428" y="418"/>
                  </a:cxn>
                  <a:cxn ang="0">
                    <a:pos x="454" y="466"/>
                  </a:cxn>
                  <a:cxn ang="0">
                    <a:pos x="480" y="516"/>
                  </a:cxn>
                  <a:cxn ang="0">
                    <a:pos x="504" y="570"/>
                  </a:cxn>
                  <a:cxn ang="0">
                    <a:pos x="526" y="626"/>
                  </a:cxn>
                  <a:cxn ang="0">
                    <a:pos x="546" y="686"/>
                  </a:cxn>
                  <a:cxn ang="0">
                    <a:pos x="564" y="748"/>
                  </a:cxn>
                  <a:cxn ang="0">
                    <a:pos x="578" y="814"/>
                  </a:cxn>
                  <a:cxn ang="0">
                    <a:pos x="588" y="882"/>
                  </a:cxn>
                  <a:cxn ang="0">
                    <a:pos x="596" y="954"/>
                  </a:cxn>
                  <a:cxn ang="0">
                    <a:pos x="600" y="1030"/>
                  </a:cxn>
                  <a:cxn ang="0">
                    <a:pos x="598" y="1108"/>
                  </a:cxn>
                  <a:cxn ang="0">
                    <a:pos x="594" y="1188"/>
                  </a:cxn>
                  <a:cxn ang="0">
                    <a:pos x="584" y="1274"/>
                  </a:cxn>
                  <a:cxn ang="0">
                    <a:pos x="584" y="1274"/>
                  </a:cxn>
                  <a:cxn ang="0">
                    <a:pos x="564" y="1440"/>
                  </a:cxn>
                  <a:cxn ang="0">
                    <a:pos x="548" y="1596"/>
                  </a:cxn>
                  <a:cxn ang="0">
                    <a:pos x="542" y="1672"/>
                  </a:cxn>
                  <a:cxn ang="0">
                    <a:pos x="538" y="1744"/>
                  </a:cxn>
                  <a:cxn ang="0">
                    <a:pos x="536" y="1812"/>
                  </a:cxn>
                  <a:cxn ang="0">
                    <a:pos x="534" y="1880"/>
                  </a:cxn>
                  <a:cxn ang="0">
                    <a:pos x="534" y="1946"/>
                  </a:cxn>
                  <a:cxn ang="0">
                    <a:pos x="536" y="2008"/>
                  </a:cxn>
                  <a:cxn ang="0">
                    <a:pos x="538" y="2070"/>
                  </a:cxn>
                  <a:cxn ang="0">
                    <a:pos x="542" y="2130"/>
                  </a:cxn>
                  <a:cxn ang="0">
                    <a:pos x="546" y="2188"/>
                  </a:cxn>
                  <a:cxn ang="0">
                    <a:pos x="554" y="2244"/>
                  </a:cxn>
                  <a:cxn ang="0">
                    <a:pos x="562" y="2298"/>
                  </a:cxn>
                  <a:cxn ang="0">
                    <a:pos x="570" y="2352"/>
                  </a:cxn>
                  <a:cxn ang="0">
                    <a:pos x="580" y="2404"/>
                  </a:cxn>
                  <a:cxn ang="0">
                    <a:pos x="592" y="2454"/>
                  </a:cxn>
                  <a:cxn ang="0">
                    <a:pos x="606" y="2504"/>
                  </a:cxn>
                  <a:cxn ang="0">
                    <a:pos x="620" y="2552"/>
                  </a:cxn>
                  <a:cxn ang="0">
                    <a:pos x="634" y="2600"/>
                  </a:cxn>
                  <a:cxn ang="0">
                    <a:pos x="652" y="2646"/>
                  </a:cxn>
                  <a:cxn ang="0">
                    <a:pos x="670" y="2692"/>
                  </a:cxn>
                  <a:cxn ang="0">
                    <a:pos x="688" y="2738"/>
                  </a:cxn>
                  <a:cxn ang="0">
                    <a:pos x="708" y="2782"/>
                  </a:cxn>
                  <a:cxn ang="0">
                    <a:pos x="730" y="2826"/>
                  </a:cxn>
                  <a:cxn ang="0">
                    <a:pos x="776" y="2914"/>
                  </a:cxn>
                  <a:cxn ang="0">
                    <a:pos x="828" y="3002"/>
                  </a:cxn>
                  <a:cxn ang="0">
                    <a:pos x="884" y="3088"/>
                  </a:cxn>
                </a:cxnLst>
                <a:rect l="0" t="0" r="r" b="b"/>
                <a:pathLst>
                  <a:path w="884" h="3088">
                    <a:moveTo>
                      <a:pt x="0" y="0"/>
                    </a:moveTo>
                    <a:lnTo>
                      <a:pt x="0" y="0"/>
                    </a:lnTo>
                    <a:lnTo>
                      <a:pt x="30" y="16"/>
                    </a:lnTo>
                    <a:lnTo>
                      <a:pt x="64" y="38"/>
                    </a:lnTo>
                    <a:lnTo>
                      <a:pt x="108" y="70"/>
                    </a:lnTo>
                    <a:lnTo>
                      <a:pt x="160" y="110"/>
                    </a:lnTo>
                    <a:lnTo>
                      <a:pt x="188" y="134"/>
                    </a:lnTo>
                    <a:lnTo>
                      <a:pt x="218" y="160"/>
                    </a:lnTo>
                    <a:lnTo>
                      <a:pt x="248" y="188"/>
                    </a:lnTo>
                    <a:lnTo>
                      <a:pt x="278" y="220"/>
                    </a:lnTo>
                    <a:lnTo>
                      <a:pt x="308" y="254"/>
                    </a:lnTo>
                    <a:lnTo>
                      <a:pt x="340" y="290"/>
                    </a:lnTo>
                    <a:lnTo>
                      <a:pt x="370" y="330"/>
                    </a:lnTo>
                    <a:lnTo>
                      <a:pt x="400" y="372"/>
                    </a:lnTo>
                    <a:lnTo>
                      <a:pt x="428" y="418"/>
                    </a:lnTo>
                    <a:lnTo>
                      <a:pt x="454" y="466"/>
                    </a:lnTo>
                    <a:lnTo>
                      <a:pt x="480" y="516"/>
                    </a:lnTo>
                    <a:lnTo>
                      <a:pt x="504" y="570"/>
                    </a:lnTo>
                    <a:lnTo>
                      <a:pt x="526" y="626"/>
                    </a:lnTo>
                    <a:lnTo>
                      <a:pt x="546" y="686"/>
                    </a:lnTo>
                    <a:lnTo>
                      <a:pt x="564" y="748"/>
                    </a:lnTo>
                    <a:lnTo>
                      <a:pt x="578" y="814"/>
                    </a:lnTo>
                    <a:lnTo>
                      <a:pt x="588" y="882"/>
                    </a:lnTo>
                    <a:lnTo>
                      <a:pt x="596" y="954"/>
                    </a:lnTo>
                    <a:lnTo>
                      <a:pt x="600" y="1030"/>
                    </a:lnTo>
                    <a:lnTo>
                      <a:pt x="598" y="1108"/>
                    </a:lnTo>
                    <a:lnTo>
                      <a:pt x="594" y="1188"/>
                    </a:lnTo>
                    <a:lnTo>
                      <a:pt x="584" y="1274"/>
                    </a:lnTo>
                    <a:lnTo>
                      <a:pt x="584" y="1274"/>
                    </a:lnTo>
                    <a:lnTo>
                      <a:pt x="564" y="1440"/>
                    </a:lnTo>
                    <a:lnTo>
                      <a:pt x="548" y="1596"/>
                    </a:lnTo>
                    <a:lnTo>
                      <a:pt x="542" y="1672"/>
                    </a:lnTo>
                    <a:lnTo>
                      <a:pt x="538" y="1744"/>
                    </a:lnTo>
                    <a:lnTo>
                      <a:pt x="536" y="1812"/>
                    </a:lnTo>
                    <a:lnTo>
                      <a:pt x="534" y="1880"/>
                    </a:lnTo>
                    <a:lnTo>
                      <a:pt x="534" y="1946"/>
                    </a:lnTo>
                    <a:lnTo>
                      <a:pt x="536" y="2008"/>
                    </a:lnTo>
                    <a:lnTo>
                      <a:pt x="538" y="2070"/>
                    </a:lnTo>
                    <a:lnTo>
                      <a:pt x="542" y="2130"/>
                    </a:lnTo>
                    <a:lnTo>
                      <a:pt x="546" y="2188"/>
                    </a:lnTo>
                    <a:lnTo>
                      <a:pt x="554" y="2244"/>
                    </a:lnTo>
                    <a:lnTo>
                      <a:pt x="562" y="2298"/>
                    </a:lnTo>
                    <a:lnTo>
                      <a:pt x="570" y="2352"/>
                    </a:lnTo>
                    <a:lnTo>
                      <a:pt x="580" y="2404"/>
                    </a:lnTo>
                    <a:lnTo>
                      <a:pt x="592" y="2454"/>
                    </a:lnTo>
                    <a:lnTo>
                      <a:pt x="606" y="2504"/>
                    </a:lnTo>
                    <a:lnTo>
                      <a:pt x="620" y="2552"/>
                    </a:lnTo>
                    <a:lnTo>
                      <a:pt x="634" y="2600"/>
                    </a:lnTo>
                    <a:lnTo>
                      <a:pt x="652" y="2646"/>
                    </a:lnTo>
                    <a:lnTo>
                      <a:pt x="670" y="2692"/>
                    </a:lnTo>
                    <a:lnTo>
                      <a:pt x="688" y="2738"/>
                    </a:lnTo>
                    <a:lnTo>
                      <a:pt x="708" y="2782"/>
                    </a:lnTo>
                    <a:lnTo>
                      <a:pt x="730" y="2826"/>
                    </a:lnTo>
                    <a:lnTo>
                      <a:pt x="776" y="2914"/>
                    </a:lnTo>
                    <a:lnTo>
                      <a:pt x="828" y="3002"/>
                    </a:lnTo>
                    <a:lnTo>
                      <a:pt x="884" y="30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3" name="Freeform 174"/>
              <p:cNvSpPr>
                <a:spLocks/>
              </p:cNvSpPr>
              <p:nvPr/>
            </p:nvSpPr>
            <p:spPr bwMode="auto">
              <a:xfrm>
                <a:off x="2953" y="595"/>
                <a:ext cx="982" cy="30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6"/>
                  </a:cxn>
                  <a:cxn ang="0">
                    <a:pos x="68" y="36"/>
                  </a:cxn>
                  <a:cxn ang="0">
                    <a:pos x="112" y="64"/>
                  </a:cxn>
                  <a:cxn ang="0">
                    <a:pos x="166" y="104"/>
                  </a:cxn>
                  <a:cxn ang="0">
                    <a:pos x="194" y="126"/>
                  </a:cxn>
                  <a:cxn ang="0">
                    <a:pos x="224" y="152"/>
                  </a:cxn>
                  <a:cxn ang="0">
                    <a:pos x="256" y="180"/>
                  </a:cxn>
                  <a:cxn ang="0">
                    <a:pos x="288" y="210"/>
                  </a:cxn>
                  <a:cxn ang="0">
                    <a:pos x="320" y="244"/>
                  </a:cxn>
                  <a:cxn ang="0">
                    <a:pos x="350" y="280"/>
                  </a:cxn>
                  <a:cxn ang="0">
                    <a:pos x="382" y="318"/>
                  </a:cxn>
                  <a:cxn ang="0">
                    <a:pos x="414" y="358"/>
                  </a:cxn>
                  <a:cxn ang="0">
                    <a:pos x="444" y="402"/>
                  </a:cxn>
                  <a:cxn ang="0">
                    <a:pos x="472" y="450"/>
                  </a:cxn>
                  <a:cxn ang="0">
                    <a:pos x="500" y="500"/>
                  </a:cxn>
                  <a:cxn ang="0">
                    <a:pos x="526" y="552"/>
                  </a:cxn>
                  <a:cxn ang="0">
                    <a:pos x="548" y="608"/>
                  </a:cxn>
                  <a:cxn ang="0">
                    <a:pos x="570" y="668"/>
                  </a:cxn>
                  <a:cxn ang="0">
                    <a:pos x="590" y="730"/>
                  </a:cxn>
                  <a:cxn ang="0">
                    <a:pos x="606" y="796"/>
                  </a:cxn>
                  <a:cxn ang="0">
                    <a:pos x="618" y="864"/>
                  </a:cxn>
                  <a:cxn ang="0">
                    <a:pos x="628" y="936"/>
                  </a:cxn>
                  <a:cxn ang="0">
                    <a:pos x="634" y="1012"/>
                  </a:cxn>
                  <a:cxn ang="0">
                    <a:pos x="636" y="1090"/>
                  </a:cxn>
                  <a:cxn ang="0">
                    <a:pos x="634" y="1172"/>
                  </a:cxn>
                  <a:cxn ang="0">
                    <a:pos x="626" y="1258"/>
                  </a:cxn>
                  <a:cxn ang="0">
                    <a:pos x="626" y="1258"/>
                  </a:cxn>
                  <a:cxn ang="0">
                    <a:pos x="610" y="1428"/>
                  </a:cxn>
                  <a:cxn ang="0">
                    <a:pos x="600" y="1586"/>
                  </a:cxn>
                  <a:cxn ang="0">
                    <a:pos x="596" y="1660"/>
                  </a:cxn>
                  <a:cxn ang="0">
                    <a:pos x="594" y="1732"/>
                  </a:cxn>
                  <a:cxn ang="0">
                    <a:pos x="594" y="1802"/>
                  </a:cxn>
                  <a:cxn ang="0">
                    <a:pos x="594" y="1870"/>
                  </a:cxn>
                  <a:cxn ang="0">
                    <a:pos x="596" y="1936"/>
                  </a:cxn>
                  <a:cxn ang="0">
                    <a:pos x="600" y="2000"/>
                  </a:cxn>
                  <a:cxn ang="0">
                    <a:pos x="604" y="2062"/>
                  </a:cxn>
                  <a:cxn ang="0">
                    <a:pos x="610" y="2122"/>
                  </a:cxn>
                  <a:cxn ang="0">
                    <a:pos x="616" y="2180"/>
                  </a:cxn>
                  <a:cxn ang="0">
                    <a:pos x="624" y="2236"/>
                  </a:cxn>
                  <a:cxn ang="0">
                    <a:pos x="634" y="2290"/>
                  </a:cxn>
                  <a:cxn ang="0">
                    <a:pos x="644" y="2344"/>
                  </a:cxn>
                  <a:cxn ang="0">
                    <a:pos x="656" y="2396"/>
                  </a:cxn>
                  <a:cxn ang="0">
                    <a:pos x="670" y="2446"/>
                  </a:cxn>
                  <a:cxn ang="0">
                    <a:pos x="684" y="2496"/>
                  </a:cxn>
                  <a:cxn ang="0">
                    <a:pos x="700" y="2544"/>
                  </a:cxn>
                  <a:cxn ang="0">
                    <a:pos x="718" y="2590"/>
                  </a:cxn>
                  <a:cxn ang="0">
                    <a:pos x="736" y="2636"/>
                  </a:cxn>
                  <a:cxn ang="0">
                    <a:pos x="754" y="2682"/>
                  </a:cxn>
                  <a:cxn ang="0">
                    <a:pos x="776" y="2728"/>
                  </a:cxn>
                  <a:cxn ang="0">
                    <a:pos x="796" y="2772"/>
                  </a:cxn>
                  <a:cxn ang="0">
                    <a:pos x="820" y="2816"/>
                  </a:cxn>
                  <a:cxn ang="0">
                    <a:pos x="868" y="2902"/>
                  </a:cxn>
                  <a:cxn ang="0">
                    <a:pos x="922" y="2988"/>
                  </a:cxn>
                  <a:cxn ang="0">
                    <a:pos x="982" y="3074"/>
                  </a:cxn>
                </a:cxnLst>
                <a:rect l="0" t="0" r="r" b="b"/>
                <a:pathLst>
                  <a:path w="982" h="3074">
                    <a:moveTo>
                      <a:pt x="0" y="0"/>
                    </a:moveTo>
                    <a:lnTo>
                      <a:pt x="0" y="0"/>
                    </a:lnTo>
                    <a:lnTo>
                      <a:pt x="32" y="16"/>
                    </a:lnTo>
                    <a:lnTo>
                      <a:pt x="68" y="36"/>
                    </a:lnTo>
                    <a:lnTo>
                      <a:pt x="112" y="64"/>
                    </a:lnTo>
                    <a:lnTo>
                      <a:pt x="166" y="104"/>
                    </a:lnTo>
                    <a:lnTo>
                      <a:pt x="194" y="126"/>
                    </a:lnTo>
                    <a:lnTo>
                      <a:pt x="224" y="152"/>
                    </a:lnTo>
                    <a:lnTo>
                      <a:pt x="256" y="180"/>
                    </a:lnTo>
                    <a:lnTo>
                      <a:pt x="288" y="210"/>
                    </a:lnTo>
                    <a:lnTo>
                      <a:pt x="320" y="244"/>
                    </a:lnTo>
                    <a:lnTo>
                      <a:pt x="350" y="280"/>
                    </a:lnTo>
                    <a:lnTo>
                      <a:pt x="382" y="318"/>
                    </a:lnTo>
                    <a:lnTo>
                      <a:pt x="414" y="358"/>
                    </a:lnTo>
                    <a:lnTo>
                      <a:pt x="444" y="402"/>
                    </a:lnTo>
                    <a:lnTo>
                      <a:pt x="472" y="450"/>
                    </a:lnTo>
                    <a:lnTo>
                      <a:pt x="500" y="500"/>
                    </a:lnTo>
                    <a:lnTo>
                      <a:pt x="526" y="552"/>
                    </a:lnTo>
                    <a:lnTo>
                      <a:pt x="548" y="608"/>
                    </a:lnTo>
                    <a:lnTo>
                      <a:pt x="570" y="668"/>
                    </a:lnTo>
                    <a:lnTo>
                      <a:pt x="590" y="730"/>
                    </a:lnTo>
                    <a:lnTo>
                      <a:pt x="606" y="796"/>
                    </a:lnTo>
                    <a:lnTo>
                      <a:pt x="618" y="864"/>
                    </a:lnTo>
                    <a:lnTo>
                      <a:pt x="628" y="936"/>
                    </a:lnTo>
                    <a:lnTo>
                      <a:pt x="634" y="1012"/>
                    </a:lnTo>
                    <a:lnTo>
                      <a:pt x="636" y="1090"/>
                    </a:lnTo>
                    <a:lnTo>
                      <a:pt x="634" y="1172"/>
                    </a:lnTo>
                    <a:lnTo>
                      <a:pt x="626" y="1258"/>
                    </a:lnTo>
                    <a:lnTo>
                      <a:pt x="626" y="1258"/>
                    </a:lnTo>
                    <a:lnTo>
                      <a:pt x="610" y="1428"/>
                    </a:lnTo>
                    <a:lnTo>
                      <a:pt x="600" y="1586"/>
                    </a:lnTo>
                    <a:lnTo>
                      <a:pt x="596" y="1660"/>
                    </a:lnTo>
                    <a:lnTo>
                      <a:pt x="594" y="1732"/>
                    </a:lnTo>
                    <a:lnTo>
                      <a:pt x="594" y="1802"/>
                    </a:lnTo>
                    <a:lnTo>
                      <a:pt x="594" y="1870"/>
                    </a:lnTo>
                    <a:lnTo>
                      <a:pt x="596" y="1936"/>
                    </a:lnTo>
                    <a:lnTo>
                      <a:pt x="600" y="2000"/>
                    </a:lnTo>
                    <a:lnTo>
                      <a:pt x="604" y="2062"/>
                    </a:lnTo>
                    <a:lnTo>
                      <a:pt x="610" y="2122"/>
                    </a:lnTo>
                    <a:lnTo>
                      <a:pt x="616" y="2180"/>
                    </a:lnTo>
                    <a:lnTo>
                      <a:pt x="624" y="2236"/>
                    </a:lnTo>
                    <a:lnTo>
                      <a:pt x="634" y="2290"/>
                    </a:lnTo>
                    <a:lnTo>
                      <a:pt x="644" y="2344"/>
                    </a:lnTo>
                    <a:lnTo>
                      <a:pt x="656" y="2396"/>
                    </a:lnTo>
                    <a:lnTo>
                      <a:pt x="670" y="2446"/>
                    </a:lnTo>
                    <a:lnTo>
                      <a:pt x="684" y="2496"/>
                    </a:lnTo>
                    <a:lnTo>
                      <a:pt x="700" y="2544"/>
                    </a:lnTo>
                    <a:lnTo>
                      <a:pt x="718" y="2590"/>
                    </a:lnTo>
                    <a:lnTo>
                      <a:pt x="736" y="2636"/>
                    </a:lnTo>
                    <a:lnTo>
                      <a:pt x="754" y="2682"/>
                    </a:lnTo>
                    <a:lnTo>
                      <a:pt x="776" y="2728"/>
                    </a:lnTo>
                    <a:lnTo>
                      <a:pt x="796" y="2772"/>
                    </a:lnTo>
                    <a:lnTo>
                      <a:pt x="820" y="2816"/>
                    </a:lnTo>
                    <a:lnTo>
                      <a:pt x="868" y="2902"/>
                    </a:lnTo>
                    <a:lnTo>
                      <a:pt x="922" y="2988"/>
                    </a:lnTo>
                    <a:lnTo>
                      <a:pt x="982" y="30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4" name="Freeform 175"/>
              <p:cNvSpPr>
                <a:spLocks/>
              </p:cNvSpPr>
              <p:nvPr/>
            </p:nvSpPr>
            <p:spPr bwMode="auto">
              <a:xfrm>
                <a:off x="2924" y="604"/>
                <a:ext cx="1076" cy="30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68" y="34"/>
                  </a:cxn>
                  <a:cxn ang="0">
                    <a:pos x="114" y="60"/>
                  </a:cxn>
                  <a:cxn ang="0">
                    <a:pos x="170" y="98"/>
                  </a:cxn>
                  <a:cxn ang="0">
                    <a:pos x="198" y="120"/>
                  </a:cxn>
                  <a:cxn ang="0">
                    <a:pos x="230" y="144"/>
                  </a:cxn>
                  <a:cxn ang="0">
                    <a:pos x="262" y="170"/>
                  </a:cxn>
                  <a:cxn ang="0">
                    <a:pos x="294" y="200"/>
                  </a:cxn>
                  <a:cxn ang="0">
                    <a:pos x="328" y="232"/>
                  </a:cxn>
                  <a:cxn ang="0">
                    <a:pos x="360" y="266"/>
                  </a:cxn>
                  <a:cxn ang="0">
                    <a:pos x="392" y="304"/>
                  </a:cxn>
                  <a:cxn ang="0">
                    <a:pos x="424" y="344"/>
                  </a:cxn>
                  <a:cxn ang="0">
                    <a:pos x="456" y="388"/>
                  </a:cxn>
                  <a:cxn ang="0">
                    <a:pos x="486" y="434"/>
                  </a:cxn>
                  <a:cxn ang="0">
                    <a:pos x="516" y="484"/>
                  </a:cxn>
                  <a:cxn ang="0">
                    <a:pos x="544" y="536"/>
                  </a:cxn>
                  <a:cxn ang="0">
                    <a:pos x="568" y="590"/>
                  </a:cxn>
                  <a:cxn ang="0">
                    <a:pos x="592" y="650"/>
                  </a:cxn>
                  <a:cxn ang="0">
                    <a:pos x="612" y="712"/>
                  </a:cxn>
                  <a:cxn ang="0">
                    <a:pos x="630" y="776"/>
                  </a:cxn>
                  <a:cxn ang="0">
                    <a:pos x="646" y="846"/>
                  </a:cxn>
                  <a:cxn ang="0">
                    <a:pos x="658" y="918"/>
                  </a:cxn>
                  <a:cxn ang="0">
                    <a:pos x="666" y="992"/>
                  </a:cxn>
                  <a:cxn ang="0">
                    <a:pos x="670" y="1072"/>
                  </a:cxn>
                  <a:cxn ang="0">
                    <a:pos x="670" y="1154"/>
                  </a:cxn>
                  <a:cxn ang="0">
                    <a:pos x="666" y="1242"/>
                  </a:cxn>
                  <a:cxn ang="0">
                    <a:pos x="666" y="1242"/>
                  </a:cxn>
                  <a:cxn ang="0">
                    <a:pos x="656" y="1412"/>
                  </a:cxn>
                  <a:cxn ang="0">
                    <a:pos x="650" y="1572"/>
                  </a:cxn>
                  <a:cxn ang="0">
                    <a:pos x="648" y="1648"/>
                  </a:cxn>
                  <a:cxn ang="0">
                    <a:pos x="648" y="1720"/>
                  </a:cxn>
                  <a:cxn ang="0">
                    <a:pos x="650" y="1790"/>
                  </a:cxn>
                  <a:cxn ang="0">
                    <a:pos x="652" y="1860"/>
                  </a:cxn>
                  <a:cxn ang="0">
                    <a:pos x="656" y="1926"/>
                  </a:cxn>
                  <a:cxn ang="0">
                    <a:pos x="662" y="1990"/>
                  </a:cxn>
                  <a:cxn ang="0">
                    <a:pos x="668" y="2050"/>
                  </a:cxn>
                  <a:cxn ang="0">
                    <a:pos x="676" y="2110"/>
                  </a:cxn>
                  <a:cxn ang="0">
                    <a:pos x="684" y="2168"/>
                  </a:cxn>
                  <a:cxn ang="0">
                    <a:pos x="694" y="2226"/>
                  </a:cxn>
                  <a:cxn ang="0">
                    <a:pos x="706" y="2280"/>
                  </a:cxn>
                  <a:cxn ang="0">
                    <a:pos x="718" y="2332"/>
                  </a:cxn>
                  <a:cxn ang="0">
                    <a:pos x="732" y="2384"/>
                  </a:cxn>
                  <a:cxn ang="0">
                    <a:pos x="746" y="2434"/>
                  </a:cxn>
                  <a:cxn ang="0">
                    <a:pos x="762" y="2484"/>
                  </a:cxn>
                  <a:cxn ang="0">
                    <a:pos x="780" y="2532"/>
                  </a:cxn>
                  <a:cxn ang="0">
                    <a:pos x="798" y="2578"/>
                  </a:cxn>
                  <a:cxn ang="0">
                    <a:pos x="818" y="2624"/>
                  </a:cxn>
                  <a:cxn ang="0">
                    <a:pos x="838" y="2670"/>
                  </a:cxn>
                  <a:cxn ang="0">
                    <a:pos x="860" y="2714"/>
                  </a:cxn>
                  <a:cxn ang="0">
                    <a:pos x="882" y="2758"/>
                  </a:cxn>
                  <a:cxn ang="0">
                    <a:pos x="908" y="2800"/>
                  </a:cxn>
                  <a:cxn ang="0">
                    <a:pos x="960" y="2886"/>
                  </a:cxn>
                  <a:cxn ang="0">
                    <a:pos x="1016" y="2970"/>
                  </a:cxn>
                  <a:cxn ang="0">
                    <a:pos x="1076" y="3054"/>
                  </a:cxn>
                </a:cxnLst>
                <a:rect l="0" t="0" r="r" b="b"/>
                <a:pathLst>
                  <a:path w="1076" h="3054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68" y="34"/>
                    </a:lnTo>
                    <a:lnTo>
                      <a:pt x="114" y="60"/>
                    </a:lnTo>
                    <a:lnTo>
                      <a:pt x="170" y="98"/>
                    </a:lnTo>
                    <a:lnTo>
                      <a:pt x="198" y="120"/>
                    </a:lnTo>
                    <a:lnTo>
                      <a:pt x="230" y="144"/>
                    </a:lnTo>
                    <a:lnTo>
                      <a:pt x="262" y="170"/>
                    </a:lnTo>
                    <a:lnTo>
                      <a:pt x="294" y="200"/>
                    </a:lnTo>
                    <a:lnTo>
                      <a:pt x="328" y="232"/>
                    </a:lnTo>
                    <a:lnTo>
                      <a:pt x="360" y="266"/>
                    </a:lnTo>
                    <a:lnTo>
                      <a:pt x="392" y="304"/>
                    </a:lnTo>
                    <a:lnTo>
                      <a:pt x="424" y="344"/>
                    </a:lnTo>
                    <a:lnTo>
                      <a:pt x="456" y="388"/>
                    </a:lnTo>
                    <a:lnTo>
                      <a:pt x="486" y="434"/>
                    </a:lnTo>
                    <a:lnTo>
                      <a:pt x="516" y="484"/>
                    </a:lnTo>
                    <a:lnTo>
                      <a:pt x="544" y="536"/>
                    </a:lnTo>
                    <a:lnTo>
                      <a:pt x="568" y="590"/>
                    </a:lnTo>
                    <a:lnTo>
                      <a:pt x="592" y="650"/>
                    </a:lnTo>
                    <a:lnTo>
                      <a:pt x="612" y="712"/>
                    </a:lnTo>
                    <a:lnTo>
                      <a:pt x="630" y="776"/>
                    </a:lnTo>
                    <a:lnTo>
                      <a:pt x="646" y="846"/>
                    </a:lnTo>
                    <a:lnTo>
                      <a:pt x="658" y="918"/>
                    </a:lnTo>
                    <a:lnTo>
                      <a:pt x="666" y="992"/>
                    </a:lnTo>
                    <a:lnTo>
                      <a:pt x="670" y="1072"/>
                    </a:lnTo>
                    <a:lnTo>
                      <a:pt x="670" y="1154"/>
                    </a:lnTo>
                    <a:lnTo>
                      <a:pt x="666" y="1242"/>
                    </a:lnTo>
                    <a:lnTo>
                      <a:pt x="666" y="1242"/>
                    </a:lnTo>
                    <a:lnTo>
                      <a:pt x="656" y="1412"/>
                    </a:lnTo>
                    <a:lnTo>
                      <a:pt x="650" y="1572"/>
                    </a:lnTo>
                    <a:lnTo>
                      <a:pt x="648" y="1648"/>
                    </a:lnTo>
                    <a:lnTo>
                      <a:pt x="648" y="1720"/>
                    </a:lnTo>
                    <a:lnTo>
                      <a:pt x="650" y="1790"/>
                    </a:lnTo>
                    <a:lnTo>
                      <a:pt x="652" y="1860"/>
                    </a:lnTo>
                    <a:lnTo>
                      <a:pt x="656" y="1926"/>
                    </a:lnTo>
                    <a:lnTo>
                      <a:pt x="662" y="1990"/>
                    </a:lnTo>
                    <a:lnTo>
                      <a:pt x="668" y="2050"/>
                    </a:lnTo>
                    <a:lnTo>
                      <a:pt x="676" y="2110"/>
                    </a:lnTo>
                    <a:lnTo>
                      <a:pt x="684" y="2168"/>
                    </a:lnTo>
                    <a:lnTo>
                      <a:pt x="694" y="2226"/>
                    </a:lnTo>
                    <a:lnTo>
                      <a:pt x="706" y="2280"/>
                    </a:lnTo>
                    <a:lnTo>
                      <a:pt x="718" y="2332"/>
                    </a:lnTo>
                    <a:lnTo>
                      <a:pt x="732" y="2384"/>
                    </a:lnTo>
                    <a:lnTo>
                      <a:pt x="746" y="2434"/>
                    </a:lnTo>
                    <a:lnTo>
                      <a:pt x="762" y="2484"/>
                    </a:lnTo>
                    <a:lnTo>
                      <a:pt x="780" y="2532"/>
                    </a:lnTo>
                    <a:lnTo>
                      <a:pt x="798" y="2578"/>
                    </a:lnTo>
                    <a:lnTo>
                      <a:pt x="818" y="2624"/>
                    </a:lnTo>
                    <a:lnTo>
                      <a:pt x="838" y="2670"/>
                    </a:lnTo>
                    <a:lnTo>
                      <a:pt x="860" y="2714"/>
                    </a:lnTo>
                    <a:lnTo>
                      <a:pt x="882" y="2758"/>
                    </a:lnTo>
                    <a:lnTo>
                      <a:pt x="908" y="2800"/>
                    </a:lnTo>
                    <a:lnTo>
                      <a:pt x="960" y="2886"/>
                    </a:lnTo>
                    <a:lnTo>
                      <a:pt x="1016" y="2970"/>
                    </a:lnTo>
                    <a:lnTo>
                      <a:pt x="1076" y="305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5" name="Freeform 176"/>
              <p:cNvSpPr>
                <a:spLocks/>
              </p:cNvSpPr>
              <p:nvPr/>
            </p:nvSpPr>
            <p:spPr bwMode="auto">
              <a:xfrm>
                <a:off x="2895" y="605"/>
                <a:ext cx="1173" cy="30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70" y="32"/>
                  </a:cxn>
                  <a:cxn ang="0">
                    <a:pos x="116" y="58"/>
                  </a:cxn>
                  <a:cxn ang="0">
                    <a:pos x="172" y="94"/>
                  </a:cxn>
                  <a:cxn ang="0">
                    <a:pos x="204" y="114"/>
                  </a:cxn>
                  <a:cxn ang="0">
                    <a:pos x="234" y="138"/>
                  </a:cxn>
                  <a:cxn ang="0">
                    <a:pos x="268" y="164"/>
                  </a:cxn>
                  <a:cxn ang="0">
                    <a:pos x="302" y="192"/>
                  </a:cxn>
                  <a:cxn ang="0">
                    <a:pos x="334" y="222"/>
                  </a:cxn>
                  <a:cxn ang="0">
                    <a:pos x="368" y="256"/>
                  </a:cxn>
                  <a:cxn ang="0">
                    <a:pos x="402" y="292"/>
                  </a:cxn>
                  <a:cxn ang="0">
                    <a:pos x="436" y="332"/>
                  </a:cxn>
                  <a:cxn ang="0">
                    <a:pos x="470" y="374"/>
                  </a:cxn>
                  <a:cxn ang="0">
                    <a:pos x="502" y="420"/>
                  </a:cxn>
                  <a:cxn ang="0">
                    <a:pos x="532" y="468"/>
                  </a:cxn>
                  <a:cxn ang="0">
                    <a:pos x="560" y="520"/>
                  </a:cxn>
                  <a:cxn ang="0">
                    <a:pos x="588" y="574"/>
                  </a:cxn>
                  <a:cxn ang="0">
                    <a:pos x="614" y="632"/>
                  </a:cxn>
                  <a:cxn ang="0">
                    <a:pos x="636" y="694"/>
                  </a:cxn>
                  <a:cxn ang="0">
                    <a:pos x="656" y="758"/>
                  </a:cxn>
                  <a:cxn ang="0">
                    <a:pos x="674" y="826"/>
                  </a:cxn>
                  <a:cxn ang="0">
                    <a:pos x="688" y="898"/>
                  </a:cxn>
                  <a:cxn ang="0">
                    <a:pos x="698" y="974"/>
                  </a:cxn>
                  <a:cxn ang="0">
                    <a:pos x="704" y="1054"/>
                  </a:cxn>
                  <a:cxn ang="0">
                    <a:pos x="708" y="1138"/>
                  </a:cxn>
                  <a:cxn ang="0">
                    <a:pos x="706" y="1224"/>
                  </a:cxn>
                  <a:cxn ang="0">
                    <a:pos x="706" y="1224"/>
                  </a:cxn>
                  <a:cxn ang="0">
                    <a:pos x="700" y="1398"/>
                  </a:cxn>
                  <a:cxn ang="0">
                    <a:pos x="698" y="1558"/>
                  </a:cxn>
                  <a:cxn ang="0">
                    <a:pos x="700" y="1634"/>
                  </a:cxn>
                  <a:cxn ang="0">
                    <a:pos x="702" y="1708"/>
                  </a:cxn>
                  <a:cxn ang="0">
                    <a:pos x="706" y="1778"/>
                  </a:cxn>
                  <a:cxn ang="0">
                    <a:pos x="710" y="1848"/>
                  </a:cxn>
                  <a:cxn ang="0">
                    <a:pos x="716" y="1914"/>
                  </a:cxn>
                  <a:cxn ang="0">
                    <a:pos x="724" y="1978"/>
                  </a:cxn>
                  <a:cxn ang="0">
                    <a:pos x="732" y="2040"/>
                  </a:cxn>
                  <a:cxn ang="0">
                    <a:pos x="742" y="2100"/>
                  </a:cxn>
                  <a:cxn ang="0">
                    <a:pos x="752" y="2158"/>
                  </a:cxn>
                  <a:cxn ang="0">
                    <a:pos x="764" y="2214"/>
                  </a:cxn>
                  <a:cxn ang="0">
                    <a:pos x="776" y="2268"/>
                  </a:cxn>
                  <a:cxn ang="0">
                    <a:pos x="790" y="2322"/>
                  </a:cxn>
                  <a:cxn ang="0">
                    <a:pos x="806" y="2372"/>
                  </a:cxn>
                  <a:cxn ang="0">
                    <a:pos x="822" y="2422"/>
                  </a:cxn>
                  <a:cxn ang="0">
                    <a:pos x="840" y="2472"/>
                  </a:cxn>
                  <a:cxn ang="0">
                    <a:pos x="858" y="2520"/>
                  </a:cxn>
                  <a:cxn ang="0">
                    <a:pos x="878" y="2566"/>
                  </a:cxn>
                  <a:cxn ang="0">
                    <a:pos x="900" y="2610"/>
                  </a:cxn>
                  <a:cxn ang="0">
                    <a:pos x="922" y="2656"/>
                  </a:cxn>
                  <a:cxn ang="0">
                    <a:pos x="944" y="2700"/>
                  </a:cxn>
                  <a:cxn ang="0">
                    <a:pos x="970" y="2742"/>
                  </a:cxn>
                  <a:cxn ang="0">
                    <a:pos x="994" y="2784"/>
                  </a:cxn>
                  <a:cxn ang="0">
                    <a:pos x="1050" y="2868"/>
                  </a:cxn>
                  <a:cxn ang="0">
                    <a:pos x="1108" y="2950"/>
                  </a:cxn>
                  <a:cxn ang="0">
                    <a:pos x="1172" y="3032"/>
                  </a:cxn>
                </a:cxnLst>
                <a:rect l="0" t="0" r="r" b="b"/>
                <a:pathLst>
                  <a:path w="1172" h="3032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70" y="32"/>
                    </a:lnTo>
                    <a:lnTo>
                      <a:pt x="116" y="58"/>
                    </a:lnTo>
                    <a:lnTo>
                      <a:pt x="172" y="94"/>
                    </a:lnTo>
                    <a:lnTo>
                      <a:pt x="204" y="114"/>
                    </a:lnTo>
                    <a:lnTo>
                      <a:pt x="234" y="138"/>
                    </a:lnTo>
                    <a:lnTo>
                      <a:pt x="268" y="164"/>
                    </a:lnTo>
                    <a:lnTo>
                      <a:pt x="302" y="192"/>
                    </a:lnTo>
                    <a:lnTo>
                      <a:pt x="334" y="222"/>
                    </a:lnTo>
                    <a:lnTo>
                      <a:pt x="368" y="256"/>
                    </a:lnTo>
                    <a:lnTo>
                      <a:pt x="402" y="292"/>
                    </a:lnTo>
                    <a:lnTo>
                      <a:pt x="436" y="332"/>
                    </a:lnTo>
                    <a:lnTo>
                      <a:pt x="470" y="374"/>
                    </a:lnTo>
                    <a:lnTo>
                      <a:pt x="502" y="420"/>
                    </a:lnTo>
                    <a:lnTo>
                      <a:pt x="532" y="468"/>
                    </a:lnTo>
                    <a:lnTo>
                      <a:pt x="560" y="520"/>
                    </a:lnTo>
                    <a:lnTo>
                      <a:pt x="588" y="574"/>
                    </a:lnTo>
                    <a:lnTo>
                      <a:pt x="614" y="632"/>
                    </a:lnTo>
                    <a:lnTo>
                      <a:pt x="636" y="694"/>
                    </a:lnTo>
                    <a:lnTo>
                      <a:pt x="656" y="758"/>
                    </a:lnTo>
                    <a:lnTo>
                      <a:pt x="674" y="826"/>
                    </a:lnTo>
                    <a:lnTo>
                      <a:pt x="688" y="898"/>
                    </a:lnTo>
                    <a:lnTo>
                      <a:pt x="698" y="974"/>
                    </a:lnTo>
                    <a:lnTo>
                      <a:pt x="704" y="1054"/>
                    </a:lnTo>
                    <a:lnTo>
                      <a:pt x="708" y="1138"/>
                    </a:lnTo>
                    <a:lnTo>
                      <a:pt x="706" y="1224"/>
                    </a:lnTo>
                    <a:lnTo>
                      <a:pt x="706" y="1224"/>
                    </a:lnTo>
                    <a:lnTo>
                      <a:pt x="700" y="1398"/>
                    </a:lnTo>
                    <a:lnTo>
                      <a:pt x="698" y="1558"/>
                    </a:lnTo>
                    <a:lnTo>
                      <a:pt x="700" y="1634"/>
                    </a:lnTo>
                    <a:lnTo>
                      <a:pt x="702" y="1708"/>
                    </a:lnTo>
                    <a:lnTo>
                      <a:pt x="706" y="1778"/>
                    </a:lnTo>
                    <a:lnTo>
                      <a:pt x="710" y="1848"/>
                    </a:lnTo>
                    <a:lnTo>
                      <a:pt x="716" y="1914"/>
                    </a:lnTo>
                    <a:lnTo>
                      <a:pt x="724" y="1978"/>
                    </a:lnTo>
                    <a:lnTo>
                      <a:pt x="732" y="2040"/>
                    </a:lnTo>
                    <a:lnTo>
                      <a:pt x="742" y="2100"/>
                    </a:lnTo>
                    <a:lnTo>
                      <a:pt x="752" y="2158"/>
                    </a:lnTo>
                    <a:lnTo>
                      <a:pt x="764" y="2214"/>
                    </a:lnTo>
                    <a:lnTo>
                      <a:pt x="776" y="2268"/>
                    </a:lnTo>
                    <a:lnTo>
                      <a:pt x="790" y="2322"/>
                    </a:lnTo>
                    <a:lnTo>
                      <a:pt x="806" y="2372"/>
                    </a:lnTo>
                    <a:lnTo>
                      <a:pt x="822" y="2422"/>
                    </a:lnTo>
                    <a:lnTo>
                      <a:pt x="840" y="2472"/>
                    </a:lnTo>
                    <a:lnTo>
                      <a:pt x="858" y="2520"/>
                    </a:lnTo>
                    <a:lnTo>
                      <a:pt x="878" y="2566"/>
                    </a:lnTo>
                    <a:lnTo>
                      <a:pt x="900" y="2610"/>
                    </a:lnTo>
                    <a:lnTo>
                      <a:pt x="922" y="2656"/>
                    </a:lnTo>
                    <a:lnTo>
                      <a:pt x="944" y="2700"/>
                    </a:lnTo>
                    <a:lnTo>
                      <a:pt x="970" y="2742"/>
                    </a:lnTo>
                    <a:lnTo>
                      <a:pt x="994" y="2784"/>
                    </a:lnTo>
                    <a:lnTo>
                      <a:pt x="1050" y="2868"/>
                    </a:lnTo>
                    <a:lnTo>
                      <a:pt x="1108" y="2950"/>
                    </a:lnTo>
                    <a:lnTo>
                      <a:pt x="1172" y="30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6" name="Freeform 177"/>
              <p:cNvSpPr>
                <a:spLocks/>
              </p:cNvSpPr>
              <p:nvPr/>
            </p:nvSpPr>
            <p:spPr bwMode="auto">
              <a:xfrm>
                <a:off x="2871" y="611"/>
                <a:ext cx="1265" cy="30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68" y="30"/>
                  </a:cxn>
                  <a:cxn ang="0">
                    <a:pos x="118" y="54"/>
                  </a:cxn>
                  <a:cxn ang="0">
                    <a:pos x="174" y="86"/>
                  </a:cxn>
                  <a:cxn ang="0">
                    <a:pos x="206" y="106"/>
                  </a:cxn>
                  <a:cxn ang="0">
                    <a:pos x="238" y="128"/>
                  </a:cxn>
                  <a:cxn ang="0">
                    <a:pos x="272" y="154"/>
                  </a:cxn>
                  <a:cxn ang="0">
                    <a:pos x="306" y="180"/>
                  </a:cxn>
                  <a:cxn ang="0">
                    <a:pos x="340" y="210"/>
                  </a:cxn>
                  <a:cxn ang="0">
                    <a:pos x="376" y="242"/>
                  </a:cxn>
                  <a:cxn ang="0">
                    <a:pos x="412" y="278"/>
                  </a:cxn>
                  <a:cxn ang="0">
                    <a:pos x="446" y="316"/>
                  </a:cxn>
                  <a:cxn ang="0">
                    <a:pos x="480" y="358"/>
                  </a:cxn>
                  <a:cxn ang="0">
                    <a:pos x="514" y="402"/>
                  </a:cxn>
                  <a:cxn ang="0">
                    <a:pos x="546" y="450"/>
                  </a:cxn>
                  <a:cxn ang="0">
                    <a:pos x="576" y="500"/>
                  </a:cxn>
                  <a:cxn ang="0">
                    <a:pos x="606" y="554"/>
                  </a:cxn>
                  <a:cxn ang="0">
                    <a:pos x="632" y="612"/>
                  </a:cxn>
                  <a:cxn ang="0">
                    <a:pos x="656" y="672"/>
                  </a:cxn>
                  <a:cxn ang="0">
                    <a:pos x="680" y="738"/>
                  </a:cxn>
                  <a:cxn ang="0">
                    <a:pos x="698" y="806"/>
                  </a:cxn>
                  <a:cxn ang="0">
                    <a:pos x="714" y="878"/>
                  </a:cxn>
                  <a:cxn ang="0">
                    <a:pos x="728" y="954"/>
                  </a:cxn>
                  <a:cxn ang="0">
                    <a:pos x="736" y="1032"/>
                  </a:cxn>
                  <a:cxn ang="0">
                    <a:pos x="742" y="1116"/>
                  </a:cxn>
                  <a:cxn ang="0">
                    <a:pos x="742" y="1204"/>
                  </a:cxn>
                  <a:cxn ang="0">
                    <a:pos x="742" y="1204"/>
                  </a:cxn>
                  <a:cxn ang="0">
                    <a:pos x="742" y="1378"/>
                  </a:cxn>
                  <a:cxn ang="0">
                    <a:pos x="746" y="1540"/>
                  </a:cxn>
                  <a:cxn ang="0">
                    <a:pos x="750" y="1616"/>
                  </a:cxn>
                  <a:cxn ang="0">
                    <a:pos x="754" y="1690"/>
                  </a:cxn>
                  <a:cxn ang="0">
                    <a:pos x="760" y="1762"/>
                  </a:cxn>
                  <a:cxn ang="0">
                    <a:pos x="768" y="1830"/>
                  </a:cxn>
                  <a:cxn ang="0">
                    <a:pos x="776" y="1898"/>
                  </a:cxn>
                  <a:cxn ang="0">
                    <a:pos x="784" y="1962"/>
                  </a:cxn>
                  <a:cxn ang="0">
                    <a:pos x="794" y="2024"/>
                  </a:cxn>
                  <a:cxn ang="0">
                    <a:pos x="806" y="2084"/>
                  </a:cxn>
                  <a:cxn ang="0">
                    <a:pos x="818" y="2142"/>
                  </a:cxn>
                  <a:cxn ang="0">
                    <a:pos x="832" y="2198"/>
                  </a:cxn>
                  <a:cxn ang="0">
                    <a:pos x="846" y="2252"/>
                  </a:cxn>
                  <a:cxn ang="0">
                    <a:pos x="862" y="2304"/>
                  </a:cxn>
                  <a:cxn ang="0">
                    <a:pos x="878" y="2356"/>
                  </a:cxn>
                  <a:cxn ang="0">
                    <a:pos x="896" y="2406"/>
                  </a:cxn>
                  <a:cxn ang="0">
                    <a:pos x="916" y="2454"/>
                  </a:cxn>
                  <a:cxn ang="0">
                    <a:pos x="936" y="2502"/>
                  </a:cxn>
                  <a:cxn ang="0">
                    <a:pos x="958" y="2548"/>
                  </a:cxn>
                  <a:cxn ang="0">
                    <a:pos x="980" y="2592"/>
                  </a:cxn>
                  <a:cxn ang="0">
                    <a:pos x="1004" y="2636"/>
                  </a:cxn>
                  <a:cxn ang="0">
                    <a:pos x="1028" y="2680"/>
                  </a:cxn>
                  <a:cxn ang="0">
                    <a:pos x="1054" y="2722"/>
                  </a:cxn>
                  <a:cxn ang="0">
                    <a:pos x="1080" y="2764"/>
                  </a:cxn>
                  <a:cxn ang="0">
                    <a:pos x="1108" y="2804"/>
                  </a:cxn>
                  <a:cxn ang="0">
                    <a:pos x="1138" y="2846"/>
                  </a:cxn>
                  <a:cxn ang="0">
                    <a:pos x="1200" y="2926"/>
                  </a:cxn>
                  <a:cxn ang="0">
                    <a:pos x="1266" y="3006"/>
                  </a:cxn>
                </a:cxnLst>
                <a:rect l="0" t="0" r="r" b="b"/>
                <a:pathLst>
                  <a:path w="1266" h="3006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68" y="30"/>
                    </a:lnTo>
                    <a:lnTo>
                      <a:pt x="118" y="54"/>
                    </a:lnTo>
                    <a:lnTo>
                      <a:pt x="174" y="86"/>
                    </a:lnTo>
                    <a:lnTo>
                      <a:pt x="206" y="106"/>
                    </a:lnTo>
                    <a:lnTo>
                      <a:pt x="238" y="128"/>
                    </a:lnTo>
                    <a:lnTo>
                      <a:pt x="272" y="154"/>
                    </a:lnTo>
                    <a:lnTo>
                      <a:pt x="306" y="180"/>
                    </a:lnTo>
                    <a:lnTo>
                      <a:pt x="340" y="210"/>
                    </a:lnTo>
                    <a:lnTo>
                      <a:pt x="376" y="242"/>
                    </a:lnTo>
                    <a:lnTo>
                      <a:pt x="412" y="278"/>
                    </a:lnTo>
                    <a:lnTo>
                      <a:pt x="446" y="316"/>
                    </a:lnTo>
                    <a:lnTo>
                      <a:pt x="480" y="358"/>
                    </a:lnTo>
                    <a:lnTo>
                      <a:pt x="514" y="402"/>
                    </a:lnTo>
                    <a:lnTo>
                      <a:pt x="546" y="450"/>
                    </a:lnTo>
                    <a:lnTo>
                      <a:pt x="576" y="500"/>
                    </a:lnTo>
                    <a:lnTo>
                      <a:pt x="606" y="554"/>
                    </a:lnTo>
                    <a:lnTo>
                      <a:pt x="632" y="612"/>
                    </a:lnTo>
                    <a:lnTo>
                      <a:pt x="656" y="672"/>
                    </a:lnTo>
                    <a:lnTo>
                      <a:pt x="680" y="738"/>
                    </a:lnTo>
                    <a:lnTo>
                      <a:pt x="698" y="806"/>
                    </a:lnTo>
                    <a:lnTo>
                      <a:pt x="714" y="878"/>
                    </a:lnTo>
                    <a:lnTo>
                      <a:pt x="728" y="954"/>
                    </a:lnTo>
                    <a:lnTo>
                      <a:pt x="736" y="1032"/>
                    </a:lnTo>
                    <a:lnTo>
                      <a:pt x="742" y="1116"/>
                    </a:lnTo>
                    <a:lnTo>
                      <a:pt x="742" y="1204"/>
                    </a:lnTo>
                    <a:lnTo>
                      <a:pt x="742" y="1204"/>
                    </a:lnTo>
                    <a:lnTo>
                      <a:pt x="742" y="1378"/>
                    </a:lnTo>
                    <a:lnTo>
                      <a:pt x="746" y="1540"/>
                    </a:lnTo>
                    <a:lnTo>
                      <a:pt x="750" y="1616"/>
                    </a:lnTo>
                    <a:lnTo>
                      <a:pt x="754" y="1690"/>
                    </a:lnTo>
                    <a:lnTo>
                      <a:pt x="760" y="1762"/>
                    </a:lnTo>
                    <a:lnTo>
                      <a:pt x="768" y="1830"/>
                    </a:lnTo>
                    <a:lnTo>
                      <a:pt x="776" y="1898"/>
                    </a:lnTo>
                    <a:lnTo>
                      <a:pt x="784" y="1962"/>
                    </a:lnTo>
                    <a:lnTo>
                      <a:pt x="794" y="2024"/>
                    </a:lnTo>
                    <a:lnTo>
                      <a:pt x="806" y="2084"/>
                    </a:lnTo>
                    <a:lnTo>
                      <a:pt x="818" y="2142"/>
                    </a:lnTo>
                    <a:lnTo>
                      <a:pt x="832" y="2198"/>
                    </a:lnTo>
                    <a:lnTo>
                      <a:pt x="846" y="2252"/>
                    </a:lnTo>
                    <a:lnTo>
                      <a:pt x="862" y="2304"/>
                    </a:lnTo>
                    <a:lnTo>
                      <a:pt x="878" y="2356"/>
                    </a:lnTo>
                    <a:lnTo>
                      <a:pt x="896" y="2406"/>
                    </a:lnTo>
                    <a:lnTo>
                      <a:pt x="916" y="2454"/>
                    </a:lnTo>
                    <a:lnTo>
                      <a:pt x="936" y="2502"/>
                    </a:lnTo>
                    <a:lnTo>
                      <a:pt x="958" y="2548"/>
                    </a:lnTo>
                    <a:lnTo>
                      <a:pt x="980" y="2592"/>
                    </a:lnTo>
                    <a:lnTo>
                      <a:pt x="1004" y="2636"/>
                    </a:lnTo>
                    <a:lnTo>
                      <a:pt x="1028" y="2680"/>
                    </a:lnTo>
                    <a:lnTo>
                      <a:pt x="1054" y="2722"/>
                    </a:lnTo>
                    <a:lnTo>
                      <a:pt x="1080" y="2764"/>
                    </a:lnTo>
                    <a:lnTo>
                      <a:pt x="1108" y="2804"/>
                    </a:lnTo>
                    <a:lnTo>
                      <a:pt x="1138" y="2846"/>
                    </a:lnTo>
                    <a:lnTo>
                      <a:pt x="1200" y="2926"/>
                    </a:lnTo>
                    <a:lnTo>
                      <a:pt x="1266" y="300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7" name="Freeform 178"/>
              <p:cNvSpPr>
                <a:spLocks/>
              </p:cNvSpPr>
              <p:nvPr/>
            </p:nvSpPr>
            <p:spPr bwMode="auto">
              <a:xfrm>
                <a:off x="2841" y="628"/>
                <a:ext cx="1362" cy="29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2"/>
                  </a:cxn>
                  <a:cxn ang="0">
                    <a:pos x="70" y="28"/>
                  </a:cxn>
                  <a:cxn ang="0">
                    <a:pos x="120" y="50"/>
                  </a:cxn>
                  <a:cxn ang="0">
                    <a:pos x="178" y="80"/>
                  </a:cxn>
                  <a:cxn ang="0">
                    <a:pos x="210" y="98"/>
                  </a:cxn>
                  <a:cxn ang="0">
                    <a:pos x="244" y="120"/>
                  </a:cxn>
                  <a:cxn ang="0">
                    <a:pos x="278" y="144"/>
                  </a:cxn>
                  <a:cxn ang="0">
                    <a:pos x="312" y="170"/>
                  </a:cxn>
                  <a:cxn ang="0">
                    <a:pos x="348" y="198"/>
                  </a:cxn>
                  <a:cxn ang="0">
                    <a:pos x="386" y="230"/>
                  </a:cxn>
                  <a:cxn ang="0">
                    <a:pos x="422" y="264"/>
                  </a:cxn>
                  <a:cxn ang="0">
                    <a:pos x="458" y="300"/>
                  </a:cxn>
                  <a:cxn ang="0">
                    <a:pos x="492" y="340"/>
                  </a:cxn>
                  <a:cxn ang="0">
                    <a:pos x="528" y="384"/>
                  </a:cxn>
                  <a:cxn ang="0">
                    <a:pos x="562" y="430"/>
                  </a:cxn>
                  <a:cxn ang="0">
                    <a:pos x="594" y="480"/>
                  </a:cxn>
                  <a:cxn ang="0">
                    <a:pos x="624" y="534"/>
                  </a:cxn>
                  <a:cxn ang="0">
                    <a:pos x="654" y="590"/>
                  </a:cxn>
                  <a:cxn ang="0">
                    <a:pos x="680" y="650"/>
                  </a:cxn>
                  <a:cxn ang="0">
                    <a:pos x="704" y="714"/>
                  </a:cxn>
                  <a:cxn ang="0">
                    <a:pos x="726" y="782"/>
                  </a:cxn>
                  <a:cxn ang="0">
                    <a:pos x="744" y="854"/>
                  </a:cxn>
                  <a:cxn ang="0">
                    <a:pos x="758" y="930"/>
                  </a:cxn>
                  <a:cxn ang="0">
                    <a:pos x="770" y="1010"/>
                  </a:cxn>
                  <a:cxn ang="0">
                    <a:pos x="778" y="1094"/>
                  </a:cxn>
                  <a:cxn ang="0">
                    <a:pos x="782" y="1182"/>
                  </a:cxn>
                  <a:cxn ang="0">
                    <a:pos x="782" y="1182"/>
                  </a:cxn>
                  <a:cxn ang="0">
                    <a:pos x="786" y="1358"/>
                  </a:cxn>
                  <a:cxn ang="0">
                    <a:pos x="796" y="1520"/>
                  </a:cxn>
                  <a:cxn ang="0">
                    <a:pos x="802" y="1598"/>
                  </a:cxn>
                  <a:cxn ang="0">
                    <a:pos x="808" y="1672"/>
                  </a:cxn>
                  <a:cxn ang="0">
                    <a:pos x="816" y="1742"/>
                  </a:cxn>
                  <a:cxn ang="0">
                    <a:pos x="826" y="1812"/>
                  </a:cxn>
                  <a:cxn ang="0">
                    <a:pos x="836" y="1878"/>
                  </a:cxn>
                  <a:cxn ang="0">
                    <a:pos x="846" y="1942"/>
                  </a:cxn>
                  <a:cxn ang="0">
                    <a:pos x="858" y="2004"/>
                  </a:cxn>
                  <a:cxn ang="0">
                    <a:pos x="872" y="2064"/>
                  </a:cxn>
                  <a:cxn ang="0">
                    <a:pos x="886" y="2122"/>
                  </a:cxn>
                  <a:cxn ang="0">
                    <a:pos x="902" y="2178"/>
                  </a:cxn>
                  <a:cxn ang="0">
                    <a:pos x="918" y="2232"/>
                  </a:cxn>
                  <a:cxn ang="0">
                    <a:pos x="934" y="2286"/>
                  </a:cxn>
                  <a:cxn ang="0">
                    <a:pos x="954" y="2336"/>
                  </a:cxn>
                  <a:cxn ang="0">
                    <a:pos x="972" y="2386"/>
                  </a:cxn>
                  <a:cxn ang="0">
                    <a:pos x="994" y="2434"/>
                  </a:cxn>
                  <a:cxn ang="0">
                    <a:pos x="1014" y="2480"/>
                  </a:cxn>
                  <a:cxn ang="0">
                    <a:pos x="1038" y="2526"/>
                  </a:cxn>
                  <a:cxn ang="0">
                    <a:pos x="1062" y="2570"/>
                  </a:cxn>
                  <a:cxn ang="0">
                    <a:pos x="1086" y="2614"/>
                  </a:cxn>
                  <a:cxn ang="0">
                    <a:pos x="1112" y="2656"/>
                  </a:cxn>
                  <a:cxn ang="0">
                    <a:pos x="1140" y="2698"/>
                  </a:cxn>
                  <a:cxn ang="0">
                    <a:pos x="1168" y="2738"/>
                  </a:cxn>
                  <a:cxn ang="0">
                    <a:pos x="1198" y="2778"/>
                  </a:cxn>
                  <a:cxn ang="0">
                    <a:pos x="1228" y="2818"/>
                  </a:cxn>
                  <a:cxn ang="0">
                    <a:pos x="1292" y="2896"/>
                  </a:cxn>
                  <a:cxn ang="0">
                    <a:pos x="1362" y="2974"/>
                  </a:cxn>
                </a:cxnLst>
                <a:rect l="0" t="0" r="r" b="b"/>
                <a:pathLst>
                  <a:path w="1362" h="2974">
                    <a:moveTo>
                      <a:pt x="0" y="0"/>
                    </a:moveTo>
                    <a:lnTo>
                      <a:pt x="0" y="0"/>
                    </a:lnTo>
                    <a:lnTo>
                      <a:pt x="32" y="12"/>
                    </a:lnTo>
                    <a:lnTo>
                      <a:pt x="70" y="28"/>
                    </a:lnTo>
                    <a:lnTo>
                      <a:pt x="120" y="50"/>
                    </a:lnTo>
                    <a:lnTo>
                      <a:pt x="178" y="80"/>
                    </a:lnTo>
                    <a:lnTo>
                      <a:pt x="210" y="98"/>
                    </a:lnTo>
                    <a:lnTo>
                      <a:pt x="244" y="120"/>
                    </a:lnTo>
                    <a:lnTo>
                      <a:pt x="278" y="144"/>
                    </a:lnTo>
                    <a:lnTo>
                      <a:pt x="312" y="170"/>
                    </a:lnTo>
                    <a:lnTo>
                      <a:pt x="348" y="198"/>
                    </a:lnTo>
                    <a:lnTo>
                      <a:pt x="386" y="230"/>
                    </a:lnTo>
                    <a:lnTo>
                      <a:pt x="422" y="264"/>
                    </a:lnTo>
                    <a:lnTo>
                      <a:pt x="458" y="300"/>
                    </a:lnTo>
                    <a:lnTo>
                      <a:pt x="492" y="340"/>
                    </a:lnTo>
                    <a:lnTo>
                      <a:pt x="528" y="384"/>
                    </a:lnTo>
                    <a:lnTo>
                      <a:pt x="562" y="430"/>
                    </a:lnTo>
                    <a:lnTo>
                      <a:pt x="594" y="480"/>
                    </a:lnTo>
                    <a:lnTo>
                      <a:pt x="624" y="534"/>
                    </a:lnTo>
                    <a:lnTo>
                      <a:pt x="654" y="590"/>
                    </a:lnTo>
                    <a:lnTo>
                      <a:pt x="680" y="650"/>
                    </a:lnTo>
                    <a:lnTo>
                      <a:pt x="704" y="714"/>
                    </a:lnTo>
                    <a:lnTo>
                      <a:pt x="726" y="782"/>
                    </a:lnTo>
                    <a:lnTo>
                      <a:pt x="744" y="854"/>
                    </a:lnTo>
                    <a:lnTo>
                      <a:pt x="758" y="930"/>
                    </a:lnTo>
                    <a:lnTo>
                      <a:pt x="770" y="1010"/>
                    </a:lnTo>
                    <a:lnTo>
                      <a:pt x="778" y="1094"/>
                    </a:lnTo>
                    <a:lnTo>
                      <a:pt x="782" y="1182"/>
                    </a:lnTo>
                    <a:lnTo>
                      <a:pt x="782" y="1182"/>
                    </a:lnTo>
                    <a:lnTo>
                      <a:pt x="786" y="1358"/>
                    </a:lnTo>
                    <a:lnTo>
                      <a:pt x="796" y="1520"/>
                    </a:lnTo>
                    <a:lnTo>
                      <a:pt x="802" y="1598"/>
                    </a:lnTo>
                    <a:lnTo>
                      <a:pt x="808" y="1672"/>
                    </a:lnTo>
                    <a:lnTo>
                      <a:pt x="816" y="1742"/>
                    </a:lnTo>
                    <a:lnTo>
                      <a:pt x="826" y="1812"/>
                    </a:lnTo>
                    <a:lnTo>
                      <a:pt x="836" y="1878"/>
                    </a:lnTo>
                    <a:lnTo>
                      <a:pt x="846" y="1942"/>
                    </a:lnTo>
                    <a:lnTo>
                      <a:pt x="858" y="2004"/>
                    </a:lnTo>
                    <a:lnTo>
                      <a:pt x="872" y="2064"/>
                    </a:lnTo>
                    <a:lnTo>
                      <a:pt x="886" y="2122"/>
                    </a:lnTo>
                    <a:lnTo>
                      <a:pt x="902" y="2178"/>
                    </a:lnTo>
                    <a:lnTo>
                      <a:pt x="918" y="2232"/>
                    </a:lnTo>
                    <a:lnTo>
                      <a:pt x="934" y="2286"/>
                    </a:lnTo>
                    <a:lnTo>
                      <a:pt x="954" y="2336"/>
                    </a:lnTo>
                    <a:lnTo>
                      <a:pt x="972" y="2386"/>
                    </a:lnTo>
                    <a:lnTo>
                      <a:pt x="994" y="2434"/>
                    </a:lnTo>
                    <a:lnTo>
                      <a:pt x="1014" y="2480"/>
                    </a:lnTo>
                    <a:lnTo>
                      <a:pt x="1038" y="2526"/>
                    </a:lnTo>
                    <a:lnTo>
                      <a:pt x="1062" y="2570"/>
                    </a:lnTo>
                    <a:lnTo>
                      <a:pt x="1086" y="2614"/>
                    </a:lnTo>
                    <a:lnTo>
                      <a:pt x="1112" y="2656"/>
                    </a:lnTo>
                    <a:lnTo>
                      <a:pt x="1140" y="2698"/>
                    </a:lnTo>
                    <a:lnTo>
                      <a:pt x="1168" y="2738"/>
                    </a:lnTo>
                    <a:lnTo>
                      <a:pt x="1198" y="2778"/>
                    </a:lnTo>
                    <a:lnTo>
                      <a:pt x="1228" y="2818"/>
                    </a:lnTo>
                    <a:lnTo>
                      <a:pt x="1292" y="2896"/>
                    </a:lnTo>
                    <a:lnTo>
                      <a:pt x="1362" y="29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8" name="Freeform 179"/>
              <p:cNvSpPr>
                <a:spLocks/>
              </p:cNvSpPr>
              <p:nvPr/>
            </p:nvSpPr>
            <p:spPr bwMode="auto">
              <a:xfrm>
                <a:off x="2817" y="642"/>
                <a:ext cx="1455" cy="29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0"/>
                  </a:cxn>
                  <a:cxn ang="0">
                    <a:pos x="70" y="24"/>
                  </a:cxn>
                  <a:cxn ang="0">
                    <a:pos x="120" y="46"/>
                  </a:cxn>
                  <a:cxn ang="0">
                    <a:pos x="180" y="74"/>
                  </a:cxn>
                  <a:cxn ang="0">
                    <a:pos x="212" y="92"/>
                  </a:cxn>
                  <a:cxn ang="0">
                    <a:pos x="246" y="112"/>
                  </a:cxn>
                  <a:cxn ang="0">
                    <a:pos x="282" y="134"/>
                  </a:cxn>
                  <a:cxn ang="0">
                    <a:pos x="318" y="158"/>
                  </a:cxn>
                  <a:cxn ang="0">
                    <a:pos x="354" y="186"/>
                  </a:cxn>
                  <a:cxn ang="0">
                    <a:pos x="392" y="216"/>
                  </a:cxn>
                  <a:cxn ang="0">
                    <a:pos x="430" y="248"/>
                  </a:cxn>
                  <a:cxn ang="0">
                    <a:pos x="466" y="284"/>
                  </a:cxn>
                  <a:cxn ang="0">
                    <a:pos x="504" y="324"/>
                  </a:cxn>
                  <a:cxn ang="0">
                    <a:pos x="540" y="366"/>
                  </a:cxn>
                  <a:cxn ang="0">
                    <a:pos x="574" y="412"/>
                  </a:cxn>
                  <a:cxn ang="0">
                    <a:pos x="608" y="460"/>
                  </a:cxn>
                  <a:cxn ang="0">
                    <a:pos x="642" y="512"/>
                  </a:cxn>
                  <a:cxn ang="0">
                    <a:pos x="672" y="568"/>
                  </a:cxn>
                  <a:cxn ang="0">
                    <a:pos x="700" y="628"/>
                  </a:cxn>
                  <a:cxn ang="0">
                    <a:pos x="726" y="692"/>
                  </a:cxn>
                  <a:cxn ang="0">
                    <a:pos x="750" y="760"/>
                  </a:cxn>
                  <a:cxn ang="0">
                    <a:pos x="770" y="830"/>
                  </a:cxn>
                  <a:cxn ang="0">
                    <a:pos x="788" y="906"/>
                  </a:cxn>
                  <a:cxn ang="0">
                    <a:pos x="802" y="986"/>
                  </a:cxn>
                  <a:cxn ang="0">
                    <a:pos x="812" y="1070"/>
                  </a:cxn>
                  <a:cxn ang="0">
                    <a:pos x="820" y="1160"/>
                  </a:cxn>
                  <a:cxn ang="0">
                    <a:pos x="820" y="1160"/>
                  </a:cxn>
                  <a:cxn ang="0">
                    <a:pos x="830" y="1336"/>
                  </a:cxn>
                  <a:cxn ang="0">
                    <a:pos x="844" y="1498"/>
                  </a:cxn>
                  <a:cxn ang="0">
                    <a:pos x="852" y="1576"/>
                  </a:cxn>
                  <a:cxn ang="0">
                    <a:pos x="860" y="1650"/>
                  </a:cxn>
                  <a:cxn ang="0">
                    <a:pos x="870" y="1722"/>
                  </a:cxn>
                  <a:cxn ang="0">
                    <a:pos x="882" y="1790"/>
                  </a:cxn>
                  <a:cxn ang="0">
                    <a:pos x="894" y="1858"/>
                  </a:cxn>
                  <a:cxn ang="0">
                    <a:pos x="908" y="1922"/>
                  </a:cxn>
                  <a:cxn ang="0">
                    <a:pos x="922" y="1984"/>
                  </a:cxn>
                  <a:cxn ang="0">
                    <a:pos x="936" y="2044"/>
                  </a:cxn>
                  <a:cxn ang="0">
                    <a:pos x="952" y="2102"/>
                  </a:cxn>
                  <a:cxn ang="0">
                    <a:pos x="970" y="2158"/>
                  </a:cxn>
                  <a:cxn ang="0">
                    <a:pos x="988" y="2210"/>
                  </a:cxn>
                  <a:cxn ang="0">
                    <a:pos x="1006" y="2264"/>
                  </a:cxn>
                  <a:cxn ang="0">
                    <a:pos x="1026" y="2314"/>
                  </a:cxn>
                  <a:cxn ang="0">
                    <a:pos x="1048" y="2362"/>
                  </a:cxn>
                  <a:cxn ang="0">
                    <a:pos x="1070" y="2410"/>
                  </a:cxn>
                  <a:cxn ang="0">
                    <a:pos x="1092" y="2456"/>
                  </a:cxn>
                  <a:cxn ang="0">
                    <a:pos x="1116" y="2500"/>
                  </a:cxn>
                  <a:cxn ang="0">
                    <a:pos x="1142" y="2544"/>
                  </a:cxn>
                  <a:cxn ang="0">
                    <a:pos x="1168" y="2586"/>
                  </a:cxn>
                  <a:cxn ang="0">
                    <a:pos x="1196" y="2628"/>
                  </a:cxn>
                  <a:cxn ang="0">
                    <a:pos x="1224" y="2670"/>
                  </a:cxn>
                  <a:cxn ang="0">
                    <a:pos x="1254" y="2710"/>
                  </a:cxn>
                  <a:cxn ang="0">
                    <a:pos x="1284" y="2748"/>
                  </a:cxn>
                  <a:cxn ang="0">
                    <a:pos x="1316" y="2788"/>
                  </a:cxn>
                  <a:cxn ang="0">
                    <a:pos x="1384" y="2864"/>
                  </a:cxn>
                  <a:cxn ang="0">
                    <a:pos x="1456" y="2940"/>
                  </a:cxn>
                </a:cxnLst>
                <a:rect l="0" t="0" r="r" b="b"/>
                <a:pathLst>
                  <a:path w="1456" h="2940">
                    <a:moveTo>
                      <a:pt x="0" y="0"/>
                    </a:moveTo>
                    <a:lnTo>
                      <a:pt x="0" y="0"/>
                    </a:lnTo>
                    <a:lnTo>
                      <a:pt x="32" y="10"/>
                    </a:lnTo>
                    <a:lnTo>
                      <a:pt x="70" y="24"/>
                    </a:lnTo>
                    <a:lnTo>
                      <a:pt x="120" y="46"/>
                    </a:lnTo>
                    <a:lnTo>
                      <a:pt x="180" y="74"/>
                    </a:lnTo>
                    <a:lnTo>
                      <a:pt x="212" y="92"/>
                    </a:lnTo>
                    <a:lnTo>
                      <a:pt x="246" y="112"/>
                    </a:lnTo>
                    <a:lnTo>
                      <a:pt x="282" y="134"/>
                    </a:lnTo>
                    <a:lnTo>
                      <a:pt x="318" y="158"/>
                    </a:lnTo>
                    <a:lnTo>
                      <a:pt x="354" y="186"/>
                    </a:lnTo>
                    <a:lnTo>
                      <a:pt x="392" y="216"/>
                    </a:lnTo>
                    <a:lnTo>
                      <a:pt x="430" y="248"/>
                    </a:lnTo>
                    <a:lnTo>
                      <a:pt x="466" y="284"/>
                    </a:lnTo>
                    <a:lnTo>
                      <a:pt x="504" y="324"/>
                    </a:lnTo>
                    <a:lnTo>
                      <a:pt x="540" y="366"/>
                    </a:lnTo>
                    <a:lnTo>
                      <a:pt x="574" y="412"/>
                    </a:lnTo>
                    <a:lnTo>
                      <a:pt x="608" y="460"/>
                    </a:lnTo>
                    <a:lnTo>
                      <a:pt x="642" y="512"/>
                    </a:lnTo>
                    <a:lnTo>
                      <a:pt x="672" y="568"/>
                    </a:lnTo>
                    <a:lnTo>
                      <a:pt x="700" y="628"/>
                    </a:lnTo>
                    <a:lnTo>
                      <a:pt x="726" y="692"/>
                    </a:lnTo>
                    <a:lnTo>
                      <a:pt x="750" y="760"/>
                    </a:lnTo>
                    <a:lnTo>
                      <a:pt x="770" y="830"/>
                    </a:lnTo>
                    <a:lnTo>
                      <a:pt x="788" y="906"/>
                    </a:lnTo>
                    <a:lnTo>
                      <a:pt x="802" y="986"/>
                    </a:lnTo>
                    <a:lnTo>
                      <a:pt x="812" y="1070"/>
                    </a:lnTo>
                    <a:lnTo>
                      <a:pt x="820" y="1160"/>
                    </a:lnTo>
                    <a:lnTo>
                      <a:pt x="820" y="1160"/>
                    </a:lnTo>
                    <a:lnTo>
                      <a:pt x="830" y="1336"/>
                    </a:lnTo>
                    <a:lnTo>
                      <a:pt x="844" y="1498"/>
                    </a:lnTo>
                    <a:lnTo>
                      <a:pt x="852" y="1576"/>
                    </a:lnTo>
                    <a:lnTo>
                      <a:pt x="860" y="1650"/>
                    </a:lnTo>
                    <a:lnTo>
                      <a:pt x="870" y="1722"/>
                    </a:lnTo>
                    <a:lnTo>
                      <a:pt x="882" y="1790"/>
                    </a:lnTo>
                    <a:lnTo>
                      <a:pt x="894" y="1858"/>
                    </a:lnTo>
                    <a:lnTo>
                      <a:pt x="908" y="1922"/>
                    </a:lnTo>
                    <a:lnTo>
                      <a:pt x="922" y="1984"/>
                    </a:lnTo>
                    <a:lnTo>
                      <a:pt x="936" y="2044"/>
                    </a:lnTo>
                    <a:lnTo>
                      <a:pt x="952" y="2102"/>
                    </a:lnTo>
                    <a:lnTo>
                      <a:pt x="970" y="2158"/>
                    </a:lnTo>
                    <a:lnTo>
                      <a:pt x="988" y="2210"/>
                    </a:lnTo>
                    <a:lnTo>
                      <a:pt x="1006" y="2264"/>
                    </a:lnTo>
                    <a:lnTo>
                      <a:pt x="1026" y="2314"/>
                    </a:lnTo>
                    <a:lnTo>
                      <a:pt x="1048" y="2362"/>
                    </a:lnTo>
                    <a:lnTo>
                      <a:pt x="1070" y="2410"/>
                    </a:lnTo>
                    <a:lnTo>
                      <a:pt x="1092" y="2456"/>
                    </a:lnTo>
                    <a:lnTo>
                      <a:pt x="1116" y="2500"/>
                    </a:lnTo>
                    <a:lnTo>
                      <a:pt x="1142" y="2544"/>
                    </a:lnTo>
                    <a:lnTo>
                      <a:pt x="1168" y="2586"/>
                    </a:lnTo>
                    <a:lnTo>
                      <a:pt x="1196" y="2628"/>
                    </a:lnTo>
                    <a:lnTo>
                      <a:pt x="1224" y="2670"/>
                    </a:lnTo>
                    <a:lnTo>
                      <a:pt x="1254" y="2710"/>
                    </a:lnTo>
                    <a:lnTo>
                      <a:pt x="1284" y="2748"/>
                    </a:lnTo>
                    <a:lnTo>
                      <a:pt x="1316" y="2788"/>
                    </a:lnTo>
                    <a:lnTo>
                      <a:pt x="1384" y="2864"/>
                    </a:lnTo>
                    <a:lnTo>
                      <a:pt x="1456" y="29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9" name="Freeform 180"/>
              <p:cNvSpPr>
                <a:spLocks/>
              </p:cNvSpPr>
              <p:nvPr/>
            </p:nvSpPr>
            <p:spPr bwMode="auto">
              <a:xfrm>
                <a:off x="2787" y="656"/>
                <a:ext cx="1549" cy="29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10"/>
                  </a:cxn>
                  <a:cxn ang="0">
                    <a:pos x="74" y="22"/>
                  </a:cxn>
                  <a:cxn ang="0">
                    <a:pos x="124" y="40"/>
                  </a:cxn>
                  <a:cxn ang="0">
                    <a:pos x="184" y="68"/>
                  </a:cxn>
                  <a:cxn ang="0">
                    <a:pos x="218" y="84"/>
                  </a:cxn>
                  <a:cxn ang="0">
                    <a:pos x="252" y="102"/>
                  </a:cxn>
                  <a:cxn ang="0">
                    <a:pos x="288" y="124"/>
                  </a:cxn>
                  <a:cxn ang="0">
                    <a:pos x="326" y="146"/>
                  </a:cxn>
                  <a:cxn ang="0">
                    <a:pos x="364" y="172"/>
                  </a:cxn>
                  <a:cxn ang="0">
                    <a:pos x="402" y="202"/>
                  </a:cxn>
                  <a:cxn ang="0">
                    <a:pos x="440" y="234"/>
                  </a:cxn>
                  <a:cxn ang="0">
                    <a:pos x="478" y="268"/>
                  </a:cxn>
                  <a:cxn ang="0">
                    <a:pos x="516" y="306"/>
                  </a:cxn>
                  <a:cxn ang="0">
                    <a:pos x="554" y="346"/>
                  </a:cxn>
                  <a:cxn ang="0">
                    <a:pos x="590" y="392"/>
                  </a:cxn>
                  <a:cxn ang="0">
                    <a:pos x="626" y="438"/>
                  </a:cxn>
                  <a:cxn ang="0">
                    <a:pos x="660" y="490"/>
                  </a:cxn>
                  <a:cxn ang="0">
                    <a:pos x="692" y="546"/>
                  </a:cxn>
                  <a:cxn ang="0">
                    <a:pos x="722" y="604"/>
                  </a:cxn>
                  <a:cxn ang="0">
                    <a:pos x="752" y="668"/>
                  </a:cxn>
                  <a:cxn ang="0">
                    <a:pos x="776" y="734"/>
                  </a:cxn>
                  <a:cxn ang="0">
                    <a:pos x="800" y="806"/>
                  </a:cxn>
                  <a:cxn ang="0">
                    <a:pos x="820" y="880"/>
                  </a:cxn>
                  <a:cxn ang="0">
                    <a:pos x="836" y="960"/>
                  </a:cxn>
                  <a:cxn ang="0">
                    <a:pos x="850" y="1046"/>
                  </a:cxn>
                  <a:cxn ang="0">
                    <a:pos x="858" y="1134"/>
                  </a:cxn>
                  <a:cxn ang="0">
                    <a:pos x="858" y="1134"/>
                  </a:cxn>
                  <a:cxn ang="0">
                    <a:pos x="874" y="1310"/>
                  </a:cxn>
                  <a:cxn ang="0">
                    <a:pos x="892" y="1474"/>
                  </a:cxn>
                  <a:cxn ang="0">
                    <a:pos x="904" y="1552"/>
                  </a:cxn>
                  <a:cxn ang="0">
                    <a:pos x="914" y="1626"/>
                  </a:cxn>
                  <a:cxn ang="0">
                    <a:pos x="928" y="1698"/>
                  </a:cxn>
                  <a:cxn ang="0">
                    <a:pos x="940" y="1768"/>
                  </a:cxn>
                  <a:cxn ang="0">
                    <a:pos x="954" y="1834"/>
                  </a:cxn>
                  <a:cxn ang="0">
                    <a:pos x="970" y="1898"/>
                  </a:cxn>
                  <a:cxn ang="0">
                    <a:pos x="986" y="1960"/>
                  </a:cxn>
                  <a:cxn ang="0">
                    <a:pos x="1002" y="2020"/>
                  </a:cxn>
                  <a:cxn ang="0">
                    <a:pos x="1020" y="2078"/>
                  </a:cxn>
                  <a:cxn ang="0">
                    <a:pos x="1038" y="2132"/>
                  </a:cxn>
                  <a:cxn ang="0">
                    <a:pos x="1058" y="2186"/>
                  </a:cxn>
                  <a:cxn ang="0">
                    <a:pos x="1080" y="2238"/>
                  </a:cxn>
                  <a:cxn ang="0">
                    <a:pos x="1100" y="2288"/>
                  </a:cxn>
                  <a:cxn ang="0">
                    <a:pos x="1124" y="2336"/>
                  </a:cxn>
                  <a:cxn ang="0">
                    <a:pos x="1146" y="2384"/>
                  </a:cxn>
                  <a:cxn ang="0">
                    <a:pos x="1172" y="2428"/>
                  </a:cxn>
                  <a:cxn ang="0">
                    <a:pos x="1198" y="2472"/>
                  </a:cxn>
                  <a:cxn ang="0">
                    <a:pos x="1224" y="2516"/>
                  </a:cxn>
                  <a:cxn ang="0">
                    <a:pos x="1252" y="2558"/>
                  </a:cxn>
                  <a:cxn ang="0">
                    <a:pos x="1280" y="2598"/>
                  </a:cxn>
                  <a:cxn ang="0">
                    <a:pos x="1310" y="2638"/>
                  </a:cxn>
                  <a:cxn ang="0">
                    <a:pos x="1340" y="2678"/>
                  </a:cxn>
                  <a:cxn ang="0">
                    <a:pos x="1372" y="2716"/>
                  </a:cxn>
                  <a:cxn ang="0">
                    <a:pos x="1406" y="2754"/>
                  </a:cxn>
                  <a:cxn ang="0">
                    <a:pos x="1476" y="2828"/>
                  </a:cxn>
                  <a:cxn ang="0">
                    <a:pos x="1550" y="2902"/>
                  </a:cxn>
                </a:cxnLst>
                <a:rect l="0" t="0" r="r" b="b"/>
                <a:pathLst>
                  <a:path w="1550" h="2902">
                    <a:moveTo>
                      <a:pt x="0" y="0"/>
                    </a:moveTo>
                    <a:lnTo>
                      <a:pt x="0" y="0"/>
                    </a:lnTo>
                    <a:lnTo>
                      <a:pt x="34" y="10"/>
                    </a:lnTo>
                    <a:lnTo>
                      <a:pt x="74" y="22"/>
                    </a:lnTo>
                    <a:lnTo>
                      <a:pt x="124" y="40"/>
                    </a:lnTo>
                    <a:lnTo>
                      <a:pt x="184" y="68"/>
                    </a:lnTo>
                    <a:lnTo>
                      <a:pt x="218" y="84"/>
                    </a:lnTo>
                    <a:lnTo>
                      <a:pt x="252" y="102"/>
                    </a:lnTo>
                    <a:lnTo>
                      <a:pt x="288" y="124"/>
                    </a:lnTo>
                    <a:lnTo>
                      <a:pt x="326" y="146"/>
                    </a:lnTo>
                    <a:lnTo>
                      <a:pt x="364" y="172"/>
                    </a:lnTo>
                    <a:lnTo>
                      <a:pt x="402" y="202"/>
                    </a:lnTo>
                    <a:lnTo>
                      <a:pt x="440" y="234"/>
                    </a:lnTo>
                    <a:lnTo>
                      <a:pt x="478" y="268"/>
                    </a:lnTo>
                    <a:lnTo>
                      <a:pt x="516" y="306"/>
                    </a:lnTo>
                    <a:lnTo>
                      <a:pt x="554" y="346"/>
                    </a:lnTo>
                    <a:lnTo>
                      <a:pt x="590" y="392"/>
                    </a:lnTo>
                    <a:lnTo>
                      <a:pt x="626" y="438"/>
                    </a:lnTo>
                    <a:lnTo>
                      <a:pt x="660" y="490"/>
                    </a:lnTo>
                    <a:lnTo>
                      <a:pt x="692" y="546"/>
                    </a:lnTo>
                    <a:lnTo>
                      <a:pt x="722" y="604"/>
                    </a:lnTo>
                    <a:lnTo>
                      <a:pt x="752" y="668"/>
                    </a:lnTo>
                    <a:lnTo>
                      <a:pt x="776" y="734"/>
                    </a:lnTo>
                    <a:lnTo>
                      <a:pt x="800" y="806"/>
                    </a:lnTo>
                    <a:lnTo>
                      <a:pt x="820" y="880"/>
                    </a:lnTo>
                    <a:lnTo>
                      <a:pt x="836" y="960"/>
                    </a:lnTo>
                    <a:lnTo>
                      <a:pt x="850" y="1046"/>
                    </a:lnTo>
                    <a:lnTo>
                      <a:pt x="858" y="1134"/>
                    </a:lnTo>
                    <a:lnTo>
                      <a:pt x="858" y="1134"/>
                    </a:lnTo>
                    <a:lnTo>
                      <a:pt x="874" y="1310"/>
                    </a:lnTo>
                    <a:lnTo>
                      <a:pt x="892" y="1474"/>
                    </a:lnTo>
                    <a:lnTo>
                      <a:pt x="904" y="1552"/>
                    </a:lnTo>
                    <a:lnTo>
                      <a:pt x="914" y="1626"/>
                    </a:lnTo>
                    <a:lnTo>
                      <a:pt x="928" y="1698"/>
                    </a:lnTo>
                    <a:lnTo>
                      <a:pt x="940" y="1768"/>
                    </a:lnTo>
                    <a:lnTo>
                      <a:pt x="954" y="1834"/>
                    </a:lnTo>
                    <a:lnTo>
                      <a:pt x="970" y="1898"/>
                    </a:lnTo>
                    <a:lnTo>
                      <a:pt x="986" y="1960"/>
                    </a:lnTo>
                    <a:lnTo>
                      <a:pt x="1002" y="2020"/>
                    </a:lnTo>
                    <a:lnTo>
                      <a:pt x="1020" y="2078"/>
                    </a:lnTo>
                    <a:lnTo>
                      <a:pt x="1038" y="2132"/>
                    </a:lnTo>
                    <a:lnTo>
                      <a:pt x="1058" y="2186"/>
                    </a:lnTo>
                    <a:lnTo>
                      <a:pt x="1080" y="2238"/>
                    </a:lnTo>
                    <a:lnTo>
                      <a:pt x="1100" y="2288"/>
                    </a:lnTo>
                    <a:lnTo>
                      <a:pt x="1124" y="2336"/>
                    </a:lnTo>
                    <a:lnTo>
                      <a:pt x="1146" y="2384"/>
                    </a:lnTo>
                    <a:lnTo>
                      <a:pt x="1172" y="2428"/>
                    </a:lnTo>
                    <a:lnTo>
                      <a:pt x="1198" y="2472"/>
                    </a:lnTo>
                    <a:lnTo>
                      <a:pt x="1224" y="2516"/>
                    </a:lnTo>
                    <a:lnTo>
                      <a:pt x="1252" y="2558"/>
                    </a:lnTo>
                    <a:lnTo>
                      <a:pt x="1280" y="2598"/>
                    </a:lnTo>
                    <a:lnTo>
                      <a:pt x="1310" y="2638"/>
                    </a:lnTo>
                    <a:lnTo>
                      <a:pt x="1340" y="2678"/>
                    </a:lnTo>
                    <a:lnTo>
                      <a:pt x="1372" y="2716"/>
                    </a:lnTo>
                    <a:lnTo>
                      <a:pt x="1406" y="2754"/>
                    </a:lnTo>
                    <a:lnTo>
                      <a:pt x="1476" y="2828"/>
                    </a:lnTo>
                    <a:lnTo>
                      <a:pt x="1550" y="290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0" name="Freeform 181"/>
              <p:cNvSpPr>
                <a:spLocks/>
              </p:cNvSpPr>
              <p:nvPr/>
            </p:nvSpPr>
            <p:spPr bwMode="auto">
              <a:xfrm>
                <a:off x="2760" y="677"/>
                <a:ext cx="1641" cy="28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6"/>
                  </a:cxn>
                  <a:cxn ang="0">
                    <a:pos x="72" y="18"/>
                  </a:cxn>
                  <a:cxn ang="0">
                    <a:pos x="124" y="34"/>
                  </a:cxn>
                  <a:cxn ang="0">
                    <a:pos x="186" y="58"/>
                  </a:cxn>
                  <a:cxn ang="0">
                    <a:pos x="220" y="74"/>
                  </a:cxn>
                  <a:cxn ang="0">
                    <a:pos x="254" y="92"/>
                  </a:cxn>
                  <a:cxn ang="0">
                    <a:pos x="292" y="110"/>
                  </a:cxn>
                  <a:cxn ang="0">
                    <a:pos x="330" y="132"/>
                  </a:cxn>
                  <a:cxn ang="0">
                    <a:pos x="368" y="158"/>
                  </a:cxn>
                  <a:cxn ang="0">
                    <a:pos x="406" y="186"/>
                  </a:cxn>
                  <a:cxn ang="0">
                    <a:pos x="446" y="216"/>
                  </a:cxn>
                  <a:cxn ang="0">
                    <a:pos x="486" y="250"/>
                  </a:cxn>
                  <a:cxn ang="0">
                    <a:pos x="526" y="286"/>
                  </a:cxn>
                  <a:cxn ang="0">
                    <a:pos x="564" y="326"/>
                  </a:cxn>
                  <a:cxn ang="0">
                    <a:pos x="602" y="368"/>
                  </a:cxn>
                  <a:cxn ang="0">
                    <a:pos x="640" y="416"/>
                  </a:cxn>
                  <a:cxn ang="0">
                    <a:pos x="676" y="466"/>
                  </a:cxn>
                  <a:cxn ang="0">
                    <a:pos x="710" y="520"/>
                  </a:cxn>
                  <a:cxn ang="0">
                    <a:pos x="742" y="578"/>
                  </a:cxn>
                  <a:cxn ang="0">
                    <a:pos x="772" y="640"/>
                  </a:cxn>
                  <a:cxn ang="0">
                    <a:pos x="800" y="706"/>
                  </a:cxn>
                  <a:cxn ang="0">
                    <a:pos x="824" y="778"/>
                  </a:cxn>
                  <a:cxn ang="0">
                    <a:pos x="846" y="852"/>
                  </a:cxn>
                  <a:cxn ang="0">
                    <a:pos x="866" y="932"/>
                  </a:cxn>
                  <a:cxn ang="0">
                    <a:pos x="882" y="1016"/>
                  </a:cxn>
                  <a:cxn ang="0">
                    <a:pos x="894" y="1106"/>
                  </a:cxn>
                  <a:cxn ang="0">
                    <a:pos x="894" y="1106"/>
                  </a:cxn>
                  <a:cxn ang="0">
                    <a:pos x="914" y="1284"/>
                  </a:cxn>
                  <a:cxn ang="0">
                    <a:pos x="938" y="1448"/>
                  </a:cxn>
                  <a:cxn ang="0">
                    <a:pos x="952" y="1524"/>
                  </a:cxn>
                  <a:cxn ang="0">
                    <a:pos x="966" y="1600"/>
                  </a:cxn>
                  <a:cxn ang="0">
                    <a:pos x="980" y="1670"/>
                  </a:cxn>
                  <a:cxn ang="0">
                    <a:pos x="996" y="1740"/>
                  </a:cxn>
                  <a:cxn ang="0">
                    <a:pos x="1012" y="1806"/>
                  </a:cxn>
                  <a:cxn ang="0">
                    <a:pos x="1028" y="1870"/>
                  </a:cxn>
                  <a:cxn ang="0">
                    <a:pos x="1046" y="1932"/>
                  </a:cxn>
                  <a:cxn ang="0">
                    <a:pos x="1064" y="1992"/>
                  </a:cxn>
                  <a:cxn ang="0">
                    <a:pos x="1084" y="2048"/>
                  </a:cxn>
                  <a:cxn ang="0">
                    <a:pos x="1104" y="2104"/>
                  </a:cxn>
                  <a:cxn ang="0">
                    <a:pos x="1126" y="2156"/>
                  </a:cxn>
                  <a:cxn ang="0">
                    <a:pos x="1148" y="2208"/>
                  </a:cxn>
                  <a:cxn ang="0">
                    <a:pos x="1172" y="2258"/>
                  </a:cxn>
                  <a:cxn ang="0">
                    <a:pos x="1196" y="2306"/>
                  </a:cxn>
                  <a:cxn ang="0">
                    <a:pos x="1220" y="2352"/>
                  </a:cxn>
                  <a:cxn ang="0">
                    <a:pos x="1246" y="2396"/>
                  </a:cxn>
                  <a:cxn ang="0">
                    <a:pos x="1274" y="2440"/>
                  </a:cxn>
                  <a:cxn ang="0">
                    <a:pos x="1302" y="2482"/>
                  </a:cxn>
                  <a:cxn ang="0">
                    <a:pos x="1330" y="2522"/>
                  </a:cxn>
                  <a:cxn ang="0">
                    <a:pos x="1360" y="2562"/>
                  </a:cxn>
                  <a:cxn ang="0">
                    <a:pos x="1392" y="2602"/>
                  </a:cxn>
                  <a:cxn ang="0">
                    <a:pos x="1424" y="2640"/>
                  </a:cxn>
                  <a:cxn ang="0">
                    <a:pos x="1458" y="2678"/>
                  </a:cxn>
                  <a:cxn ang="0">
                    <a:pos x="1492" y="2714"/>
                  </a:cxn>
                  <a:cxn ang="0">
                    <a:pos x="1564" y="2786"/>
                  </a:cxn>
                  <a:cxn ang="0">
                    <a:pos x="1640" y="2858"/>
                  </a:cxn>
                </a:cxnLst>
                <a:rect l="0" t="0" r="r" b="b"/>
                <a:pathLst>
                  <a:path w="1640" h="2858">
                    <a:moveTo>
                      <a:pt x="0" y="0"/>
                    </a:moveTo>
                    <a:lnTo>
                      <a:pt x="0" y="0"/>
                    </a:lnTo>
                    <a:lnTo>
                      <a:pt x="34" y="6"/>
                    </a:lnTo>
                    <a:lnTo>
                      <a:pt x="72" y="18"/>
                    </a:lnTo>
                    <a:lnTo>
                      <a:pt x="124" y="34"/>
                    </a:lnTo>
                    <a:lnTo>
                      <a:pt x="186" y="58"/>
                    </a:lnTo>
                    <a:lnTo>
                      <a:pt x="220" y="74"/>
                    </a:lnTo>
                    <a:lnTo>
                      <a:pt x="254" y="92"/>
                    </a:lnTo>
                    <a:lnTo>
                      <a:pt x="292" y="110"/>
                    </a:lnTo>
                    <a:lnTo>
                      <a:pt x="330" y="132"/>
                    </a:lnTo>
                    <a:lnTo>
                      <a:pt x="368" y="158"/>
                    </a:lnTo>
                    <a:lnTo>
                      <a:pt x="406" y="186"/>
                    </a:lnTo>
                    <a:lnTo>
                      <a:pt x="446" y="216"/>
                    </a:lnTo>
                    <a:lnTo>
                      <a:pt x="486" y="250"/>
                    </a:lnTo>
                    <a:lnTo>
                      <a:pt x="526" y="286"/>
                    </a:lnTo>
                    <a:lnTo>
                      <a:pt x="564" y="326"/>
                    </a:lnTo>
                    <a:lnTo>
                      <a:pt x="602" y="368"/>
                    </a:lnTo>
                    <a:lnTo>
                      <a:pt x="640" y="416"/>
                    </a:lnTo>
                    <a:lnTo>
                      <a:pt x="676" y="466"/>
                    </a:lnTo>
                    <a:lnTo>
                      <a:pt x="710" y="520"/>
                    </a:lnTo>
                    <a:lnTo>
                      <a:pt x="742" y="578"/>
                    </a:lnTo>
                    <a:lnTo>
                      <a:pt x="772" y="640"/>
                    </a:lnTo>
                    <a:lnTo>
                      <a:pt x="800" y="706"/>
                    </a:lnTo>
                    <a:lnTo>
                      <a:pt x="824" y="778"/>
                    </a:lnTo>
                    <a:lnTo>
                      <a:pt x="846" y="852"/>
                    </a:lnTo>
                    <a:lnTo>
                      <a:pt x="866" y="932"/>
                    </a:lnTo>
                    <a:lnTo>
                      <a:pt x="882" y="1016"/>
                    </a:lnTo>
                    <a:lnTo>
                      <a:pt x="894" y="1106"/>
                    </a:lnTo>
                    <a:lnTo>
                      <a:pt x="894" y="1106"/>
                    </a:lnTo>
                    <a:lnTo>
                      <a:pt x="914" y="1284"/>
                    </a:lnTo>
                    <a:lnTo>
                      <a:pt x="938" y="1448"/>
                    </a:lnTo>
                    <a:lnTo>
                      <a:pt x="952" y="1524"/>
                    </a:lnTo>
                    <a:lnTo>
                      <a:pt x="966" y="1600"/>
                    </a:lnTo>
                    <a:lnTo>
                      <a:pt x="980" y="1670"/>
                    </a:lnTo>
                    <a:lnTo>
                      <a:pt x="996" y="1740"/>
                    </a:lnTo>
                    <a:lnTo>
                      <a:pt x="1012" y="1806"/>
                    </a:lnTo>
                    <a:lnTo>
                      <a:pt x="1028" y="1870"/>
                    </a:lnTo>
                    <a:lnTo>
                      <a:pt x="1046" y="1932"/>
                    </a:lnTo>
                    <a:lnTo>
                      <a:pt x="1064" y="1992"/>
                    </a:lnTo>
                    <a:lnTo>
                      <a:pt x="1084" y="2048"/>
                    </a:lnTo>
                    <a:lnTo>
                      <a:pt x="1104" y="2104"/>
                    </a:lnTo>
                    <a:lnTo>
                      <a:pt x="1126" y="2156"/>
                    </a:lnTo>
                    <a:lnTo>
                      <a:pt x="1148" y="2208"/>
                    </a:lnTo>
                    <a:lnTo>
                      <a:pt x="1172" y="2258"/>
                    </a:lnTo>
                    <a:lnTo>
                      <a:pt x="1196" y="2306"/>
                    </a:lnTo>
                    <a:lnTo>
                      <a:pt x="1220" y="2352"/>
                    </a:lnTo>
                    <a:lnTo>
                      <a:pt x="1246" y="2396"/>
                    </a:lnTo>
                    <a:lnTo>
                      <a:pt x="1274" y="2440"/>
                    </a:lnTo>
                    <a:lnTo>
                      <a:pt x="1302" y="2482"/>
                    </a:lnTo>
                    <a:lnTo>
                      <a:pt x="1330" y="2522"/>
                    </a:lnTo>
                    <a:lnTo>
                      <a:pt x="1360" y="2562"/>
                    </a:lnTo>
                    <a:lnTo>
                      <a:pt x="1392" y="2602"/>
                    </a:lnTo>
                    <a:lnTo>
                      <a:pt x="1424" y="2640"/>
                    </a:lnTo>
                    <a:lnTo>
                      <a:pt x="1458" y="2678"/>
                    </a:lnTo>
                    <a:lnTo>
                      <a:pt x="1492" y="2714"/>
                    </a:lnTo>
                    <a:lnTo>
                      <a:pt x="1564" y="2786"/>
                    </a:lnTo>
                    <a:lnTo>
                      <a:pt x="1640" y="285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1" name="Freeform 182"/>
              <p:cNvSpPr>
                <a:spLocks/>
              </p:cNvSpPr>
              <p:nvPr/>
            </p:nvSpPr>
            <p:spPr bwMode="auto">
              <a:xfrm>
                <a:off x="2735" y="698"/>
                <a:ext cx="1736" cy="28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6"/>
                  </a:cxn>
                  <a:cxn ang="0">
                    <a:pos x="74" y="16"/>
                  </a:cxn>
                  <a:cxn ang="0">
                    <a:pos x="126" y="30"/>
                  </a:cxn>
                  <a:cxn ang="0">
                    <a:pos x="188" y="52"/>
                  </a:cxn>
                  <a:cxn ang="0">
                    <a:pos x="224" y="66"/>
                  </a:cxn>
                  <a:cxn ang="0">
                    <a:pos x="260" y="82"/>
                  </a:cxn>
                  <a:cxn ang="0">
                    <a:pos x="296" y="100"/>
                  </a:cxn>
                  <a:cxn ang="0">
                    <a:pos x="334" y="122"/>
                  </a:cxn>
                  <a:cxn ang="0">
                    <a:pos x="374" y="144"/>
                  </a:cxn>
                  <a:cxn ang="0">
                    <a:pos x="414" y="170"/>
                  </a:cxn>
                  <a:cxn ang="0">
                    <a:pos x="456" y="200"/>
                  </a:cxn>
                  <a:cxn ang="0">
                    <a:pos x="496" y="232"/>
                  </a:cxn>
                  <a:cxn ang="0">
                    <a:pos x="536" y="266"/>
                  </a:cxn>
                  <a:cxn ang="0">
                    <a:pos x="576" y="306"/>
                  </a:cxn>
                  <a:cxn ang="0">
                    <a:pos x="616" y="348"/>
                  </a:cxn>
                  <a:cxn ang="0">
                    <a:pos x="654" y="394"/>
                  </a:cxn>
                  <a:cxn ang="0">
                    <a:pos x="692" y="442"/>
                  </a:cxn>
                  <a:cxn ang="0">
                    <a:pos x="728" y="496"/>
                  </a:cxn>
                  <a:cxn ang="0">
                    <a:pos x="762" y="552"/>
                  </a:cxn>
                  <a:cxn ang="0">
                    <a:pos x="794" y="614"/>
                  </a:cxn>
                  <a:cxn ang="0">
                    <a:pos x="824" y="680"/>
                  </a:cxn>
                  <a:cxn ang="0">
                    <a:pos x="852" y="750"/>
                  </a:cxn>
                  <a:cxn ang="0">
                    <a:pos x="876" y="824"/>
                  </a:cxn>
                  <a:cxn ang="0">
                    <a:pos x="898" y="904"/>
                  </a:cxn>
                  <a:cxn ang="0">
                    <a:pos x="916" y="988"/>
                  </a:cxn>
                  <a:cxn ang="0">
                    <a:pos x="930" y="1078"/>
                  </a:cxn>
                  <a:cxn ang="0">
                    <a:pos x="930" y="1078"/>
                  </a:cxn>
                  <a:cxn ang="0">
                    <a:pos x="956" y="1256"/>
                  </a:cxn>
                  <a:cxn ang="0">
                    <a:pos x="986" y="1420"/>
                  </a:cxn>
                  <a:cxn ang="0">
                    <a:pos x="1002" y="1498"/>
                  </a:cxn>
                  <a:cxn ang="0">
                    <a:pos x="1018" y="1572"/>
                  </a:cxn>
                  <a:cxn ang="0">
                    <a:pos x="1034" y="1644"/>
                  </a:cxn>
                  <a:cxn ang="0">
                    <a:pos x="1052" y="1712"/>
                  </a:cxn>
                  <a:cxn ang="0">
                    <a:pos x="1070" y="1778"/>
                  </a:cxn>
                  <a:cxn ang="0">
                    <a:pos x="1088" y="1842"/>
                  </a:cxn>
                  <a:cxn ang="0">
                    <a:pos x="1108" y="1904"/>
                  </a:cxn>
                  <a:cxn ang="0">
                    <a:pos x="1130" y="1962"/>
                  </a:cxn>
                  <a:cxn ang="0">
                    <a:pos x="1150" y="2020"/>
                  </a:cxn>
                  <a:cxn ang="0">
                    <a:pos x="1172" y="2074"/>
                  </a:cxn>
                  <a:cxn ang="0">
                    <a:pos x="1196" y="2126"/>
                  </a:cxn>
                  <a:cxn ang="0">
                    <a:pos x="1220" y="2176"/>
                  </a:cxn>
                  <a:cxn ang="0">
                    <a:pos x="1244" y="2226"/>
                  </a:cxn>
                  <a:cxn ang="0">
                    <a:pos x="1270" y="2272"/>
                  </a:cxn>
                  <a:cxn ang="0">
                    <a:pos x="1296" y="2318"/>
                  </a:cxn>
                  <a:cxn ang="0">
                    <a:pos x="1324" y="2362"/>
                  </a:cxn>
                  <a:cxn ang="0">
                    <a:pos x="1352" y="2404"/>
                  </a:cxn>
                  <a:cxn ang="0">
                    <a:pos x="1382" y="2446"/>
                  </a:cxn>
                  <a:cxn ang="0">
                    <a:pos x="1412" y="2486"/>
                  </a:cxn>
                  <a:cxn ang="0">
                    <a:pos x="1444" y="2526"/>
                  </a:cxn>
                  <a:cxn ang="0">
                    <a:pos x="1476" y="2564"/>
                  </a:cxn>
                  <a:cxn ang="0">
                    <a:pos x="1510" y="2600"/>
                  </a:cxn>
                  <a:cxn ang="0">
                    <a:pos x="1544" y="2638"/>
                  </a:cxn>
                  <a:cxn ang="0">
                    <a:pos x="1580" y="2672"/>
                  </a:cxn>
                  <a:cxn ang="0">
                    <a:pos x="1654" y="2742"/>
                  </a:cxn>
                  <a:cxn ang="0">
                    <a:pos x="1732" y="2810"/>
                  </a:cxn>
                </a:cxnLst>
                <a:rect l="0" t="0" r="r" b="b"/>
                <a:pathLst>
                  <a:path w="1732" h="2810">
                    <a:moveTo>
                      <a:pt x="0" y="0"/>
                    </a:moveTo>
                    <a:lnTo>
                      <a:pt x="0" y="0"/>
                    </a:lnTo>
                    <a:lnTo>
                      <a:pt x="34" y="6"/>
                    </a:lnTo>
                    <a:lnTo>
                      <a:pt x="74" y="16"/>
                    </a:lnTo>
                    <a:lnTo>
                      <a:pt x="126" y="30"/>
                    </a:lnTo>
                    <a:lnTo>
                      <a:pt x="188" y="52"/>
                    </a:lnTo>
                    <a:lnTo>
                      <a:pt x="224" y="66"/>
                    </a:lnTo>
                    <a:lnTo>
                      <a:pt x="260" y="82"/>
                    </a:lnTo>
                    <a:lnTo>
                      <a:pt x="296" y="100"/>
                    </a:lnTo>
                    <a:lnTo>
                      <a:pt x="334" y="122"/>
                    </a:lnTo>
                    <a:lnTo>
                      <a:pt x="374" y="144"/>
                    </a:lnTo>
                    <a:lnTo>
                      <a:pt x="414" y="170"/>
                    </a:lnTo>
                    <a:lnTo>
                      <a:pt x="456" y="200"/>
                    </a:lnTo>
                    <a:lnTo>
                      <a:pt x="496" y="232"/>
                    </a:lnTo>
                    <a:lnTo>
                      <a:pt x="536" y="266"/>
                    </a:lnTo>
                    <a:lnTo>
                      <a:pt x="576" y="306"/>
                    </a:lnTo>
                    <a:lnTo>
                      <a:pt x="616" y="348"/>
                    </a:lnTo>
                    <a:lnTo>
                      <a:pt x="654" y="394"/>
                    </a:lnTo>
                    <a:lnTo>
                      <a:pt x="692" y="442"/>
                    </a:lnTo>
                    <a:lnTo>
                      <a:pt x="728" y="496"/>
                    </a:lnTo>
                    <a:lnTo>
                      <a:pt x="762" y="552"/>
                    </a:lnTo>
                    <a:lnTo>
                      <a:pt x="794" y="614"/>
                    </a:lnTo>
                    <a:lnTo>
                      <a:pt x="824" y="680"/>
                    </a:lnTo>
                    <a:lnTo>
                      <a:pt x="852" y="750"/>
                    </a:lnTo>
                    <a:lnTo>
                      <a:pt x="876" y="824"/>
                    </a:lnTo>
                    <a:lnTo>
                      <a:pt x="898" y="904"/>
                    </a:lnTo>
                    <a:lnTo>
                      <a:pt x="916" y="988"/>
                    </a:lnTo>
                    <a:lnTo>
                      <a:pt x="930" y="1078"/>
                    </a:lnTo>
                    <a:lnTo>
                      <a:pt x="930" y="1078"/>
                    </a:lnTo>
                    <a:lnTo>
                      <a:pt x="956" y="1256"/>
                    </a:lnTo>
                    <a:lnTo>
                      <a:pt x="986" y="1420"/>
                    </a:lnTo>
                    <a:lnTo>
                      <a:pt x="1002" y="1498"/>
                    </a:lnTo>
                    <a:lnTo>
                      <a:pt x="1018" y="1572"/>
                    </a:lnTo>
                    <a:lnTo>
                      <a:pt x="1034" y="1644"/>
                    </a:lnTo>
                    <a:lnTo>
                      <a:pt x="1052" y="1712"/>
                    </a:lnTo>
                    <a:lnTo>
                      <a:pt x="1070" y="1778"/>
                    </a:lnTo>
                    <a:lnTo>
                      <a:pt x="1088" y="1842"/>
                    </a:lnTo>
                    <a:lnTo>
                      <a:pt x="1108" y="1904"/>
                    </a:lnTo>
                    <a:lnTo>
                      <a:pt x="1130" y="1962"/>
                    </a:lnTo>
                    <a:lnTo>
                      <a:pt x="1150" y="2020"/>
                    </a:lnTo>
                    <a:lnTo>
                      <a:pt x="1172" y="2074"/>
                    </a:lnTo>
                    <a:lnTo>
                      <a:pt x="1196" y="2126"/>
                    </a:lnTo>
                    <a:lnTo>
                      <a:pt x="1220" y="2176"/>
                    </a:lnTo>
                    <a:lnTo>
                      <a:pt x="1244" y="2226"/>
                    </a:lnTo>
                    <a:lnTo>
                      <a:pt x="1270" y="2272"/>
                    </a:lnTo>
                    <a:lnTo>
                      <a:pt x="1296" y="2318"/>
                    </a:lnTo>
                    <a:lnTo>
                      <a:pt x="1324" y="2362"/>
                    </a:lnTo>
                    <a:lnTo>
                      <a:pt x="1352" y="2404"/>
                    </a:lnTo>
                    <a:lnTo>
                      <a:pt x="1382" y="2446"/>
                    </a:lnTo>
                    <a:lnTo>
                      <a:pt x="1412" y="2486"/>
                    </a:lnTo>
                    <a:lnTo>
                      <a:pt x="1444" y="2526"/>
                    </a:lnTo>
                    <a:lnTo>
                      <a:pt x="1476" y="2564"/>
                    </a:lnTo>
                    <a:lnTo>
                      <a:pt x="1510" y="2600"/>
                    </a:lnTo>
                    <a:lnTo>
                      <a:pt x="1544" y="2638"/>
                    </a:lnTo>
                    <a:lnTo>
                      <a:pt x="1580" y="2672"/>
                    </a:lnTo>
                    <a:lnTo>
                      <a:pt x="1654" y="2742"/>
                    </a:lnTo>
                    <a:lnTo>
                      <a:pt x="1732" y="28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2" name="Freeform 183"/>
              <p:cNvSpPr>
                <a:spLocks/>
              </p:cNvSpPr>
              <p:nvPr/>
            </p:nvSpPr>
            <p:spPr bwMode="auto">
              <a:xfrm>
                <a:off x="2712" y="718"/>
                <a:ext cx="1821" cy="27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6" y="4"/>
                  </a:cxn>
                  <a:cxn ang="0">
                    <a:pos x="76" y="12"/>
                  </a:cxn>
                  <a:cxn ang="0">
                    <a:pos x="128" y="26"/>
                  </a:cxn>
                  <a:cxn ang="0">
                    <a:pos x="190" y="46"/>
                  </a:cxn>
                  <a:cxn ang="0">
                    <a:pos x="226" y="58"/>
                  </a:cxn>
                  <a:cxn ang="0">
                    <a:pos x="262" y="72"/>
                  </a:cxn>
                  <a:cxn ang="0">
                    <a:pos x="300" y="90"/>
                  </a:cxn>
                  <a:cxn ang="0">
                    <a:pos x="340" y="110"/>
                  </a:cxn>
                  <a:cxn ang="0">
                    <a:pos x="380" y="132"/>
                  </a:cxn>
                  <a:cxn ang="0">
                    <a:pos x="420" y="156"/>
                  </a:cxn>
                  <a:cxn ang="0">
                    <a:pos x="462" y="184"/>
                  </a:cxn>
                  <a:cxn ang="0">
                    <a:pos x="504" y="214"/>
                  </a:cxn>
                  <a:cxn ang="0">
                    <a:pos x="546" y="248"/>
                  </a:cxn>
                  <a:cxn ang="0">
                    <a:pos x="588" y="286"/>
                  </a:cxn>
                  <a:cxn ang="0">
                    <a:pos x="628" y="326"/>
                  </a:cxn>
                  <a:cxn ang="0">
                    <a:pos x="668" y="370"/>
                  </a:cxn>
                  <a:cxn ang="0">
                    <a:pos x="708" y="418"/>
                  </a:cxn>
                  <a:cxn ang="0">
                    <a:pos x="744" y="470"/>
                  </a:cxn>
                  <a:cxn ang="0">
                    <a:pos x="780" y="526"/>
                  </a:cxn>
                  <a:cxn ang="0">
                    <a:pos x="814" y="588"/>
                  </a:cxn>
                  <a:cxn ang="0">
                    <a:pos x="846" y="652"/>
                  </a:cxn>
                  <a:cxn ang="0">
                    <a:pos x="876" y="722"/>
                  </a:cxn>
                  <a:cxn ang="0">
                    <a:pos x="904" y="796"/>
                  </a:cxn>
                  <a:cxn ang="0">
                    <a:pos x="928" y="876"/>
                  </a:cxn>
                  <a:cxn ang="0">
                    <a:pos x="948" y="960"/>
                  </a:cxn>
                  <a:cxn ang="0">
                    <a:pos x="966" y="1048"/>
                  </a:cxn>
                  <a:cxn ang="0">
                    <a:pos x="966" y="1048"/>
                  </a:cxn>
                  <a:cxn ang="0">
                    <a:pos x="998" y="1226"/>
                  </a:cxn>
                  <a:cxn ang="0">
                    <a:pos x="1032" y="1390"/>
                  </a:cxn>
                  <a:cxn ang="0">
                    <a:pos x="1050" y="1468"/>
                  </a:cxn>
                  <a:cxn ang="0">
                    <a:pos x="1068" y="1542"/>
                  </a:cxn>
                  <a:cxn ang="0">
                    <a:pos x="1086" y="1614"/>
                  </a:cxn>
                  <a:cxn ang="0">
                    <a:pos x="1106" y="1682"/>
                  </a:cxn>
                  <a:cxn ang="0">
                    <a:pos x="1126" y="1748"/>
                  </a:cxn>
                  <a:cxn ang="0">
                    <a:pos x="1148" y="1812"/>
                  </a:cxn>
                  <a:cxn ang="0">
                    <a:pos x="1170" y="1872"/>
                  </a:cxn>
                  <a:cxn ang="0">
                    <a:pos x="1192" y="1930"/>
                  </a:cxn>
                  <a:cxn ang="0">
                    <a:pos x="1214" y="1988"/>
                  </a:cxn>
                  <a:cxn ang="0">
                    <a:pos x="1238" y="2042"/>
                  </a:cxn>
                  <a:cxn ang="0">
                    <a:pos x="1264" y="2094"/>
                  </a:cxn>
                  <a:cxn ang="0">
                    <a:pos x="1288" y="2144"/>
                  </a:cxn>
                  <a:cxn ang="0">
                    <a:pos x="1316" y="2192"/>
                  </a:cxn>
                  <a:cxn ang="0">
                    <a:pos x="1342" y="2238"/>
                  </a:cxn>
                  <a:cxn ang="0">
                    <a:pos x="1370" y="2282"/>
                  </a:cxn>
                  <a:cxn ang="0">
                    <a:pos x="1400" y="2326"/>
                  </a:cxn>
                  <a:cxn ang="0">
                    <a:pos x="1428" y="2368"/>
                  </a:cxn>
                  <a:cxn ang="0">
                    <a:pos x="1460" y="2408"/>
                  </a:cxn>
                  <a:cxn ang="0">
                    <a:pos x="1492" y="2448"/>
                  </a:cxn>
                  <a:cxn ang="0">
                    <a:pos x="1524" y="2486"/>
                  </a:cxn>
                  <a:cxn ang="0">
                    <a:pos x="1558" y="2522"/>
                  </a:cxn>
                  <a:cxn ang="0">
                    <a:pos x="1592" y="2558"/>
                  </a:cxn>
                  <a:cxn ang="0">
                    <a:pos x="1628" y="2594"/>
                  </a:cxn>
                  <a:cxn ang="0">
                    <a:pos x="1664" y="2628"/>
                  </a:cxn>
                  <a:cxn ang="0">
                    <a:pos x="1742" y="2696"/>
                  </a:cxn>
                  <a:cxn ang="0">
                    <a:pos x="1822" y="2760"/>
                  </a:cxn>
                </a:cxnLst>
                <a:rect l="0" t="0" r="r" b="b"/>
                <a:pathLst>
                  <a:path w="1822" h="2760">
                    <a:moveTo>
                      <a:pt x="0" y="0"/>
                    </a:moveTo>
                    <a:lnTo>
                      <a:pt x="0" y="0"/>
                    </a:lnTo>
                    <a:lnTo>
                      <a:pt x="36" y="4"/>
                    </a:lnTo>
                    <a:lnTo>
                      <a:pt x="76" y="12"/>
                    </a:lnTo>
                    <a:lnTo>
                      <a:pt x="128" y="26"/>
                    </a:lnTo>
                    <a:lnTo>
                      <a:pt x="190" y="46"/>
                    </a:lnTo>
                    <a:lnTo>
                      <a:pt x="226" y="58"/>
                    </a:lnTo>
                    <a:lnTo>
                      <a:pt x="262" y="72"/>
                    </a:lnTo>
                    <a:lnTo>
                      <a:pt x="300" y="90"/>
                    </a:lnTo>
                    <a:lnTo>
                      <a:pt x="340" y="110"/>
                    </a:lnTo>
                    <a:lnTo>
                      <a:pt x="380" y="132"/>
                    </a:lnTo>
                    <a:lnTo>
                      <a:pt x="420" y="156"/>
                    </a:lnTo>
                    <a:lnTo>
                      <a:pt x="462" y="184"/>
                    </a:lnTo>
                    <a:lnTo>
                      <a:pt x="504" y="214"/>
                    </a:lnTo>
                    <a:lnTo>
                      <a:pt x="546" y="248"/>
                    </a:lnTo>
                    <a:lnTo>
                      <a:pt x="588" y="286"/>
                    </a:lnTo>
                    <a:lnTo>
                      <a:pt x="628" y="326"/>
                    </a:lnTo>
                    <a:lnTo>
                      <a:pt x="668" y="370"/>
                    </a:lnTo>
                    <a:lnTo>
                      <a:pt x="708" y="418"/>
                    </a:lnTo>
                    <a:lnTo>
                      <a:pt x="744" y="470"/>
                    </a:lnTo>
                    <a:lnTo>
                      <a:pt x="780" y="526"/>
                    </a:lnTo>
                    <a:lnTo>
                      <a:pt x="814" y="588"/>
                    </a:lnTo>
                    <a:lnTo>
                      <a:pt x="846" y="652"/>
                    </a:lnTo>
                    <a:lnTo>
                      <a:pt x="876" y="722"/>
                    </a:lnTo>
                    <a:lnTo>
                      <a:pt x="904" y="796"/>
                    </a:lnTo>
                    <a:lnTo>
                      <a:pt x="928" y="876"/>
                    </a:lnTo>
                    <a:lnTo>
                      <a:pt x="948" y="960"/>
                    </a:lnTo>
                    <a:lnTo>
                      <a:pt x="966" y="1048"/>
                    </a:lnTo>
                    <a:lnTo>
                      <a:pt x="966" y="1048"/>
                    </a:lnTo>
                    <a:lnTo>
                      <a:pt x="998" y="1226"/>
                    </a:lnTo>
                    <a:lnTo>
                      <a:pt x="1032" y="1390"/>
                    </a:lnTo>
                    <a:lnTo>
                      <a:pt x="1050" y="1468"/>
                    </a:lnTo>
                    <a:lnTo>
                      <a:pt x="1068" y="1542"/>
                    </a:lnTo>
                    <a:lnTo>
                      <a:pt x="1086" y="1614"/>
                    </a:lnTo>
                    <a:lnTo>
                      <a:pt x="1106" y="1682"/>
                    </a:lnTo>
                    <a:lnTo>
                      <a:pt x="1126" y="1748"/>
                    </a:lnTo>
                    <a:lnTo>
                      <a:pt x="1148" y="1812"/>
                    </a:lnTo>
                    <a:lnTo>
                      <a:pt x="1170" y="1872"/>
                    </a:lnTo>
                    <a:lnTo>
                      <a:pt x="1192" y="1930"/>
                    </a:lnTo>
                    <a:lnTo>
                      <a:pt x="1214" y="1988"/>
                    </a:lnTo>
                    <a:lnTo>
                      <a:pt x="1238" y="2042"/>
                    </a:lnTo>
                    <a:lnTo>
                      <a:pt x="1264" y="2094"/>
                    </a:lnTo>
                    <a:lnTo>
                      <a:pt x="1288" y="2144"/>
                    </a:lnTo>
                    <a:lnTo>
                      <a:pt x="1316" y="2192"/>
                    </a:lnTo>
                    <a:lnTo>
                      <a:pt x="1342" y="2238"/>
                    </a:lnTo>
                    <a:lnTo>
                      <a:pt x="1370" y="2282"/>
                    </a:lnTo>
                    <a:lnTo>
                      <a:pt x="1400" y="2326"/>
                    </a:lnTo>
                    <a:lnTo>
                      <a:pt x="1428" y="2368"/>
                    </a:lnTo>
                    <a:lnTo>
                      <a:pt x="1460" y="2408"/>
                    </a:lnTo>
                    <a:lnTo>
                      <a:pt x="1492" y="2448"/>
                    </a:lnTo>
                    <a:lnTo>
                      <a:pt x="1524" y="2486"/>
                    </a:lnTo>
                    <a:lnTo>
                      <a:pt x="1558" y="2522"/>
                    </a:lnTo>
                    <a:lnTo>
                      <a:pt x="1592" y="2558"/>
                    </a:lnTo>
                    <a:lnTo>
                      <a:pt x="1628" y="2594"/>
                    </a:lnTo>
                    <a:lnTo>
                      <a:pt x="1664" y="2628"/>
                    </a:lnTo>
                    <a:lnTo>
                      <a:pt x="1742" y="2696"/>
                    </a:lnTo>
                    <a:lnTo>
                      <a:pt x="1822" y="27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3" name="Freeform 184"/>
              <p:cNvSpPr>
                <a:spLocks/>
              </p:cNvSpPr>
              <p:nvPr/>
            </p:nvSpPr>
            <p:spPr bwMode="auto">
              <a:xfrm>
                <a:off x="2693" y="742"/>
                <a:ext cx="1909" cy="27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74" y="10"/>
                  </a:cxn>
                  <a:cxn ang="0">
                    <a:pos x="128" y="22"/>
                  </a:cxn>
                  <a:cxn ang="0">
                    <a:pos x="192" y="38"/>
                  </a:cxn>
                  <a:cxn ang="0">
                    <a:pos x="226" y="50"/>
                  </a:cxn>
                  <a:cxn ang="0">
                    <a:pos x="264" y="64"/>
                  </a:cxn>
                  <a:cxn ang="0">
                    <a:pos x="302" y="80"/>
                  </a:cxn>
                  <a:cxn ang="0">
                    <a:pos x="342" y="98"/>
                  </a:cxn>
                  <a:cxn ang="0">
                    <a:pos x="384" y="118"/>
                  </a:cxn>
                  <a:cxn ang="0">
                    <a:pos x="426" y="142"/>
                  </a:cxn>
                  <a:cxn ang="0">
                    <a:pos x="468" y="168"/>
                  </a:cxn>
                  <a:cxn ang="0">
                    <a:pos x="510" y="196"/>
                  </a:cxn>
                  <a:cxn ang="0">
                    <a:pos x="554" y="228"/>
                  </a:cxn>
                  <a:cxn ang="0">
                    <a:pos x="596" y="264"/>
                  </a:cxn>
                  <a:cxn ang="0">
                    <a:pos x="638" y="304"/>
                  </a:cxn>
                  <a:cxn ang="0">
                    <a:pos x="680" y="346"/>
                  </a:cxn>
                  <a:cxn ang="0">
                    <a:pos x="720" y="394"/>
                  </a:cxn>
                  <a:cxn ang="0">
                    <a:pos x="760" y="444"/>
                  </a:cxn>
                  <a:cxn ang="0">
                    <a:pos x="798" y="500"/>
                  </a:cxn>
                  <a:cxn ang="0">
                    <a:pos x="834" y="560"/>
                  </a:cxn>
                  <a:cxn ang="0">
                    <a:pos x="868" y="624"/>
                  </a:cxn>
                  <a:cxn ang="0">
                    <a:pos x="900" y="692"/>
                  </a:cxn>
                  <a:cxn ang="0">
                    <a:pos x="928" y="766"/>
                  </a:cxn>
                  <a:cxn ang="0">
                    <a:pos x="954" y="844"/>
                  </a:cxn>
                  <a:cxn ang="0">
                    <a:pos x="978" y="928"/>
                  </a:cxn>
                  <a:cxn ang="0">
                    <a:pos x="998" y="1018"/>
                  </a:cxn>
                  <a:cxn ang="0">
                    <a:pos x="998" y="1018"/>
                  </a:cxn>
                  <a:cxn ang="0">
                    <a:pos x="1036" y="1196"/>
                  </a:cxn>
                  <a:cxn ang="0">
                    <a:pos x="1074" y="1360"/>
                  </a:cxn>
                  <a:cxn ang="0">
                    <a:pos x="1096" y="1436"/>
                  </a:cxn>
                  <a:cxn ang="0">
                    <a:pos x="1116" y="1510"/>
                  </a:cxn>
                  <a:cxn ang="0">
                    <a:pos x="1138" y="1582"/>
                  </a:cxn>
                  <a:cxn ang="0">
                    <a:pos x="1160" y="1650"/>
                  </a:cxn>
                  <a:cxn ang="0">
                    <a:pos x="1182" y="1716"/>
                  </a:cxn>
                  <a:cxn ang="0">
                    <a:pos x="1204" y="1778"/>
                  </a:cxn>
                  <a:cxn ang="0">
                    <a:pos x="1228" y="1838"/>
                  </a:cxn>
                  <a:cxn ang="0">
                    <a:pos x="1252" y="1896"/>
                  </a:cxn>
                  <a:cxn ang="0">
                    <a:pos x="1278" y="1952"/>
                  </a:cxn>
                  <a:cxn ang="0">
                    <a:pos x="1302" y="2006"/>
                  </a:cxn>
                  <a:cxn ang="0">
                    <a:pos x="1328" y="2058"/>
                  </a:cxn>
                  <a:cxn ang="0">
                    <a:pos x="1356" y="2106"/>
                  </a:cxn>
                  <a:cxn ang="0">
                    <a:pos x="1384" y="2154"/>
                  </a:cxn>
                  <a:cxn ang="0">
                    <a:pos x="1412" y="2200"/>
                  </a:cxn>
                  <a:cxn ang="0">
                    <a:pos x="1442" y="2244"/>
                  </a:cxn>
                  <a:cxn ang="0">
                    <a:pos x="1472" y="2286"/>
                  </a:cxn>
                  <a:cxn ang="0">
                    <a:pos x="1504" y="2326"/>
                  </a:cxn>
                  <a:cxn ang="0">
                    <a:pos x="1536" y="2366"/>
                  </a:cxn>
                  <a:cxn ang="0">
                    <a:pos x="1568" y="2404"/>
                  </a:cxn>
                  <a:cxn ang="0">
                    <a:pos x="1602" y="2442"/>
                  </a:cxn>
                  <a:cxn ang="0">
                    <a:pos x="1636" y="2478"/>
                  </a:cxn>
                  <a:cxn ang="0">
                    <a:pos x="1672" y="2512"/>
                  </a:cxn>
                  <a:cxn ang="0">
                    <a:pos x="1710" y="2546"/>
                  </a:cxn>
                  <a:cxn ang="0">
                    <a:pos x="1748" y="2580"/>
                  </a:cxn>
                  <a:cxn ang="0">
                    <a:pos x="1826" y="2644"/>
                  </a:cxn>
                  <a:cxn ang="0">
                    <a:pos x="1910" y="2708"/>
                  </a:cxn>
                </a:cxnLst>
                <a:rect l="0" t="0" r="r" b="b"/>
                <a:pathLst>
                  <a:path w="1910" h="2708">
                    <a:moveTo>
                      <a:pt x="0" y="0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74" y="10"/>
                    </a:lnTo>
                    <a:lnTo>
                      <a:pt x="128" y="22"/>
                    </a:lnTo>
                    <a:lnTo>
                      <a:pt x="192" y="38"/>
                    </a:lnTo>
                    <a:lnTo>
                      <a:pt x="226" y="50"/>
                    </a:lnTo>
                    <a:lnTo>
                      <a:pt x="264" y="64"/>
                    </a:lnTo>
                    <a:lnTo>
                      <a:pt x="302" y="80"/>
                    </a:lnTo>
                    <a:lnTo>
                      <a:pt x="342" y="98"/>
                    </a:lnTo>
                    <a:lnTo>
                      <a:pt x="384" y="118"/>
                    </a:lnTo>
                    <a:lnTo>
                      <a:pt x="426" y="142"/>
                    </a:lnTo>
                    <a:lnTo>
                      <a:pt x="468" y="168"/>
                    </a:lnTo>
                    <a:lnTo>
                      <a:pt x="510" y="196"/>
                    </a:lnTo>
                    <a:lnTo>
                      <a:pt x="554" y="228"/>
                    </a:lnTo>
                    <a:lnTo>
                      <a:pt x="596" y="264"/>
                    </a:lnTo>
                    <a:lnTo>
                      <a:pt x="638" y="304"/>
                    </a:lnTo>
                    <a:lnTo>
                      <a:pt x="680" y="346"/>
                    </a:lnTo>
                    <a:lnTo>
                      <a:pt x="720" y="394"/>
                    </a:lnTo>
                    <a:lnTo>
                      <a:pt x="760" y="444"/>
                    </a:lnTo>
                    <a:lnTo>
                      <a:pt x="798" y="500"/>
                    </a:lnTo>
                    <a:lnTo>
                      <a:pt x="834" y="560"/>
                    </a:lnTo>
                    <a:lnTo>
                      <a:pt x="868" y="624"/>
                    </a:lnTo>
                    <a:lnTo>
                      <a:pt x="900" y="692"/>
                    </a:lnTo>
                    <a:lnTo>
                      <a:pt x="928" y="766"/>
                    </a:lnTo>
                    <a:lnTo>
                      <a:pt x="954" y="844"/>
                    </a:lnTo>
                    <a:lnTo>
                      <a:pt x="978" y="928"/>
                    </a:lnTo>
                    <a:lnTo>
                      <a:pt x="998" y="1018"/>
                    </a:lnTo>
                    <a:lnTo>
                      <a:pt x="998" y="1018"/>
                    </a:lnTo>
                    <a:lnTo>
                      <a:pt x="1036" y="1196"/>
                    </a:lnTo>
                    <a:lnTo>
                      <a:pt x="1074" y="1360"/>
                    </a:lnTo>
                    <a:lnTo>
                      <a:pt x="1096" y="1436"/>
                    </a:lnTo>
                    <a:lnTo>
                      <a:pt x="1116" y="1510"/>
                    </a:lnTo>
                    <a:lnTo>
                      <a:pt x="1138" y="1582"/>
                    </a:lnTo>
                    <a:lnTo>
                      <a:pt x="1160" y="1650"/>
                    </a:lnTo>
                    <a:lnTo>
                      <a:pt x="1182" y="1716"/>
                    </a:lnTo>
                    <a:lnTo>
                      <a:pt x="1204" y="1778"/>
                    </a:lnTo>
                    <a:lnTo>
                      <a:pt x="1228" y="1838"/>
                    </a:lnTo>
                    <a:lnTo>
                      <a:pt x="1252" y="1896"/>
                    </a:lnTo>
                    <a:lnTo>
                      <a:pt x="1278" y="1952"/>
                    </a:lnTo>
                    <a:lnTo>
                      <a:pt x="1302" y="2006"/>
                    </a:lnTo>
                    <a:lnTo>
                      <a:pt x="1328" y="2058"/>
                    </a:lnTo>
                    <a:lnTo>
                      <a:pt x="1356" y="2106"/>
                    </a:lnTo>
                    <a:lnTo>
                      <a:pt x="1384" y="2154"/>
                    </a:lnTo>
                    <a:lnTo>
                      <a:pt x="1412" y="2200"/>
                    </a:lnTo>
                    <a:lnTo>
                      <a:pt x="1442" y="2244"/>
                    </a:lnTo>
                    <a:lnTo>
                      <a:pt x="1472" y="2286"/>
                    </a:lnTo>
                    <a:lnTo>
                      <a:pt x="1504" y="2326"/>
                    </a:lnTo>
                    <a:lnTo>
                      <a:pt x="1536" y="2366"/>
                    </a:lnTo>
                    <a:lnTo>
                      <a:pt x="1568" y="2404"/>
                    </a:lnTo>
                    <a:lnTo>
                      <a:pt x="1602" y="2442"/>
                    </a:lnTo>
                    <a:lnTo>
                      <a:pt x="1636" y="2478"/>
                    </a:lnTo>
                    <a:lnTo>
                      <a:pt x="1672" y="2512"/>
                    </a:lnTo>
                    <a:lnTo>
                      <a:pt x="1710" y="2546"/>
                    </a:lnTo>
                    <a:lnTo>
                      <a:pt x="1748" y="2580"/>
                    </a:lnTo>
                    <a:lnTo>
                      <a:pt x="1826" y="2644"/>
                    </a:lnTo>
                    <a:lnTo>
                      <a:pt x="1910" y="27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4" name="Freeform 185"/>
              <p:cNvSpPr>
                <a:spLocks/>
              </p:cNvSpPr>
              <p:nvPr/>
            </p:nvSpPr>
            <p:spPr bwMode="auto">
              <a:xfrm>
                <a:off x="2670" y="769"/>
                <a:ext cx="1996" cy="26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74" y="6"/>
                  </a:cxn>
                  <a:cxn ang="0">
                    <a:pos x="128" y="16"/>
                  </a:cxn>
                  <a:cxn ang="0">
                    <a:pos x="192" y="30"/>
                  </a:cxn>
                  <a:cxn ang="0">
                    <a:pos x="228" y="40"/>
                  </a:cxn>
                  <a:cxn ang="0">
                    <a:pos x="266" y="52"/>
                  </a:cxn>
                  <a:cxn ang="0">
                    <a:pos x="306" y="66"/>
                  </a:cxn>
                  <a:cxn ang="0">
                    <a:pos x="346" y="84"/>
                  </a:cxn>
                  <a:cxn ang="0">
                    <a:pos x="388" y="102"/>
                  </a:cxn>
                  <a:cxn ang="0">
                    <a:pos x="430" y="124"/>
                  </a:cxn>
                  <a:cxn ang="0">
                    <a:pos x="474" y="148"/>
                  </a:cxn>
                  <a:cxn ang="0">
                    <a:pos x="518" y="176"/>
                  </a:cxn>
                  <a:cxn ang="0">
                    <a:pos x="562" y="208"/>
                  </a:cxn>
                  <a:cxn ang="0">
                    <a:pos x="606" y="242"/>
                  </a:cxn>
                  <a:cxn ang="0">
                    <a:pos x="648" y="280"/>
                  </a:cxn>
                  <a:cxn ang="0">
                    <a:pos x="692" y="322"/>
                  </a:cxn>
                  <a:cxn ang="0">
                    <a:pos x="734" y="366"/>
                  </a:cxn>
                  <a:cxn ang="0">
                    <a:pos x="774" y="416"/>
                  </a:cxn>
                  <a:cxn ang="0">
                    <a:pos x="814" y="470"/>
                  </a:cxn>
                  <a:cxn ang="0">
                    <a:pos x="852" y="528"/>
                  </a:cxn>
                  <a:cxn ang="0">
                    <a:pos x="888" y="592"/>
                  </a:cxn>
                  <a:cxn ang="0">
                    <a:pos x="922" y="660"/>
                  </a:cxn>
                  <a:cxn ang="0">
                    <a:pos x="954" y="734"/>
                  </a:cxn>
                  <a:cxn ang="0">
                    <a:pos x="982" y="812"/>
                  </a:cxn>
                  <a:cxn ang="0">
                    <a:pos x="1008" y="894"/>
                  </a:cxn>
                  <a:cxn ang="0">
                    <a:pos x="1032" y="984"/>
                  </a:cxn>
                  <a:cxn ang="0">
                    <a:pos x="1032" y="984"/>
                  </a:cxn>
                  <a:cxn ang="0">
                    <a:pos x="1074" y="1160"/>
                  </a:cxn>
                  <a:cxn ang="0">
                    <a:pos x="1118" y="1324"/>
                  </a:cxn>
                  <a:cxn ang="0">
                    <a:pos x="1142" y="1402"/>
                  </a:cxn>
                  <a:cxn ang="0">
                    <a:pos x="1164" y="1474"/>
                  </a:cxn>
                  <a:cxn ang="0">
                    <a:pos x="1188" y="1546"/>
                  </a:cxn>
                  <a:cxn ang="0">
                    <a:pos x="1212" y="1614"/>
                  </a:cxn>
                  <a:cxn ang="0">
                    <a:pos x="1236" y="1678"/>
                  </a:cxn>
                  <a:cxn ang="0">
                    <a:pos x="1262" y="1742"/>
                  </a:cxn>
                  <a:cxn ang="0">
                    <a:pos x="1286" y="1800"/>
                  </a:cxn>
                  <a:cxn ang="0">
                    <a:pos x="1312" y="1858"/>
                  </a:cxn>
                  <a:cxn ang="0">
                    <a:pos x="1340" y="1914"/>
                  </a:cxn>
                  <a:cxn ang="0">
                    <a:pos x="1366" y="1966"/>
                  </a:cxn>
                  <a:cxn ang="0">
                    <a:pos x="1394" y="2016"/>
                  </a:cxn>
                  <a:cxn ang="0">
                    <a:pos x="1424" y="2066"/>
                  </a:cxn>
                  <a:cxn ang="0">
                    <a:pos x="1452" y="2112"/>
                  </a:cxn>
                  <a:cxn ang="0">
                    <a:pos x="1482" y="2156"/>
                  </a:cxn>
                  <a:cxn ang="0">
                    <a:pos x="1514" y="2200"/>
                  </a:cxn>
                  <a:cxn ang="0">
                    <a:pos x="1544" y="2242"/>
                  </a:cxn>
                  <a:cxn ang="0">
                    <a:pos x="1578" y="2282"/>
                  </a:cxn>
                  <a:cxn ang="0">
                    <a:pos x="1610" y="2320"/>
                  </a:cxn>
                  <a:cxn ang="0">
                    <a:pos x="1644" y="2356"/>
                  </a:cxn>
                  <a:cxn ang="0">
                    <a:pos x="1680" y="2392"/>
                  </a:cxn>
                  <a:cxn ang="0">
                    <a:pos x="1716" y="2428"/>
                  </a:cxn>
                  <a:cxn ang="0">
                    <a:pos x="1752" y="2462"/>
                  </a:cxn>
                  <a:cxn ang="0">
                    <a:pos x="1790" y="2494"/>
                  </a:cxn>
                  <a:cxn ang="0">
                    <a:pos x="1830" y="2526"/>
                  </a:cxn>
                  <a:cxn ang="0">
                    <a:pos x="1910" y="2588"/>
                  </a:cxn>
                  <a:cxn ang="0">
                    <a:pos x="1996" y="2648"/>
                  </a:cxn>
                </a:cxnLst>
                <a:rect l="0" t="0" r="r" b="b"/>
                <a:pathLst>
                  <a:path w="1996" h="2648">
                    <a:moveTo>
                      <a:pt x="0" y="0"/>
                    </a:moveTo>
                    <a:lnTo>
                      <a:pt x="0" y="0"/>
                    </a:lnTo>
                    <a:lnTo>
                      <a:pt x="34" y="2"/>
                    </a:lnTo>
                    <a:lnTo>
                      <a:pt x="74" y="6"/>
                    </a:lnTo>
                    <a:lnTo>
                      <a:pt x="128" y="16"/>
                    </a:lnTo>
                    <a:lnTo>
                      <a:pt x="192" y="30"/>
                    </a:lnTo>
                    <a:lnTo>
                      <a:pt x="228" y="40"/>
                    </a:lnTo>
                    <a:lnTo>
                      <a:pt x="266" y="52"/>
                    </a:lnTo>
                    <a:lnTo>
                      <a:pt x="306" y="66"/>
                    </a:lnTo>
                    <a:lnTo>
                      <a:pt x="346" y="84"/>
                    </a:lnTo>
                    <a:lnTo>
                      <a:pt x="388" y="102"/>
                    </a:lnTo>
                    <a:lnTo>
                      <a:pt x="430" y="124"/>
                    </a:lnTo>
                    <a:lnTo>
                      <a:pt x="474" y="148"/>
                    </a:lnTo>
                    <a:lnTo>
                      <a:pt x="518" y="176"/>
                    </a:lnTo>
                    <a:lnTo>
                      <a:pt x="562" y="208"/>
                    </a:lnTo>
                    <a:lnTo>
                      <a:pt x="606" y="242"/>
                    </a:lnTo>
                    <a:lnTo>
                      <a:pt x="648" y="280"/>
                    </a:lnTo>
                    <a:lnTo>
                      <a:pt x="692" y="322"/>
                    </a:lnTo>
                    <a:lnTo>
                      <a:pt x="734" y="366"/>
                    </a:lnTo>
                    <a:lnTo>
                      <a:pt x="774" y="416"/>
                    </a:lnTo>
                    <a:lnTo>
                      <a:pt x="814" y="470"/>
                    </a:lnTo>
                    <a:lnTo>
                      <a:pt x="852" y="528"/>
                    </a:lnTo>
                    <a:lnTo>
                      <a:pt x="888" y="592"/>
                    </a:lnTo>
                    <a:lnTo>
                      <a:pt x="922" y="660"/>
                    </a:lnTo>
                    <a:lnTo>
                      <a:pt x="954" y="734"/>
                    </a:lnTo>
                    <a:lnTo>
                      <a:pt x="982" y="812"/>
                    </a:lnTo>
                    <a:lnTo>
                      <a:pt x="1008" y="894"/>
                    </a:lnTo>
                    <a:lnTo>
                      <a:pt x="1032" y="984"/>
                    </a:lnTo>
                    <a:lnTo>
                      <a:pt x="1032" y="984"/>
                    </a:lnTo>
                    <a:lnTo>
                      <a:pt x="1074" y="1160"/>
                    </a:lnTo>
                    <a:lnTo>
                      <a:pt x="1118" y="1324"/>
                    </a:lnTo>
                    <a:lnTo>
                      <a:pt x="1142" y="1402"/>
                    </a:lnTo>
                    <a:lnTo>
                      <a:pt x="1164" y="1474"/>
                    </a:lnTo>
                    <a:lnTo>
                      <a:pt x="1188" y="1546"/>
                    </a:lnTo>
                    <a:lnTo>
                      <a:pt x="1212" y="1614"/>
                    </a:lnTo>
                    <a:lnTo>
                      <a:pt x="1236" y="1678"/>
                    </a:lnTo>
                    <a:lnTo>
                      <a:pt x="1262" y="1742"/>
                    </a:lnTo>
                    <a:lnTo>
                      <a:pt x="1286" y="1800"/>
                    </a:lnTo>
                    <a:lnTo>
                      <a:pt x="1312" y="1858"/>
                    </a:lnTo>
                    <a:lnTo>
                      <a:pt x="1340" y="1914"/>
                    </a:lnTo>
                    <a:lnTo>
                      <a:pt x="1366" y="1966"/>
                    </a:lnTo>
                    <a:lnTo>
                      <a:pt x="1394" y="2016"/>
                    </a:lnTo>
                    <a:lnTo>
                      <a:pt x="1424" y="2066"/>
                    </a:lnTo>
                    <a:lnTo>
                      <a:pt x="1452" y="2112"/>
                    </a:lnTo>
                    <a:lnTo>
                      <a:pt x="1482" y="2156"/>
                    </a:lnTo>
                    <a:lnTo>
                      <a:pt x="1514" y="2200"/>
                    </a:lnTo>
                    <a:lnTo>
                      <a:pt x="1544" y="2242"/>
                    </a:lnTo>
                    <a:lnTo>
                      <a:pt x="1578" y="2282"/>
                    </a:lnTo>
                    <a:lnTo>
                      <a:pt x="1610" y="2320"/>
                    </a:lnTo>
                    <a:lnTo>
                      <a:pt x="1644" y="2356"/>
                    </a:lnTo>
                    <a:lnTo>
                      <a:pt x="1680" y="2392"/>
                    </a:lnTo>
                    <a:lnTo>
                      <a:pt x="1716" y="2428"/>
                    </a:lnTo>
                    <a:lnTo>
                      <a:pt x="1752" y="2462"/>
                    </a:lnTo>
                    <a:lnTo>
                      <a:pt x="1790" y="2494"/>
                    </a:lnTo>
                    <a:lnTo>
                      <a:pt x="1830" y="2526"/>
                    </a:lnTo>
                    <a:lnTo>
                      <a:pt x="1910" y="2588"/>
                    </a:lnTo>
                    <a:lnTo>
                      <a:pt x="1996" y="26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5" name="Freeform 186"/>
              <p:cNvSpPr>
                <a:spLocks/>
              </p:cNvSpPr>
              <p:nvPr/>
            </p:nvSpPr>
            <p:spPr bwMode="auto">
              <a:xfrm>
                <a:off x="2650" y="801"/>
                <a:ext cx="2082" cy="2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76" y="4"/>
                  </a:cxn>
                  <a:cxn ang="0">
                    <a:pos x="130" y="12"/>
                  </a:cxn>
                  <a:cxn ang="0">
                    <a:pos x="196" y="24"/>
                  </a:cxn>
                  <a:cxn ang="0">
                    <a:pos x="232" y="32"/>
                  </a:cxn>
                  <a:cxn ang="0">
                    <a:pos x="268" y="44"/>
                  </a:cxn>
                  <a:cxn ang="0">
                    <a:pos x="308" y="56"/>
                  </a:cxn>
                  <a:cxn ang="0">
                    <a:pos x="350" y="72"/>
                  </a:cxn>
                  <a:cxn ang="0">
                    <a:pos x="392" y="88"/>
                  </a:cxn>
                  <a:cxn ang="0">
                    <a:pos x="436" y="108"/>
                  </a:cxn>
                  <a:cxn ang="0">
                    <a:pos x="480" y="132"/>
                  </a:cxn>
                  <a:cxn ang="0">
                    <a:pos x="524" y="158"/>
                  </a:cxn>
                  <a:cxn ang="0">
                    <a:pos x="570" y="188"/>
                  </a:cxn>
                  <a:cxn ang="0">
                    <a:pos x="614" y="220"/>
                  </a:cxn>
                  <a:cxn ang="0">
                    <a:pos x="660" y="256"/>
                  </a:cxn>
                  <a:cxn ang="0">
                    <a:pos x="704" y="296"/>
                  </a:cxn>
                  <a:cxn ang="0">
                    <a:pos x="748" y="342"/>
                  </a:cxn>
                  <a:cxn ang="0">
                    <a:pos x="790" y="390"/>
                  </a:cxn>
                  <a:cxn ang="0">
                    <a:pos x="832" y="442"/>
                  </a:cxn>
                  <a:cxn ang="0">
                    <a:pos x="870" y="500"/>
                  </a:cxn>
                  <a:cxn ang="0">
                    <a:pos x="908" y="562"/>
                  </a:cxn>
                  <a:cxn ang="0">
                    <a:pos x="946" y="628"/>
                  </a:cxn>
                  <a:cxn ang="0">
                    <a:pos x="978" y="702"/>
                  </a:cxn>
                  <a:cxn ang="0">
                    <a:pos x="1010" y="778"/>
                  </a:cxn>
                  <a:cxn ang="0">
                    <a:pos x="1038" y="862"/>
                  </a:cxn>
                  <a:cxn ang="0">
                    <a:pos x="1064" y="950"/>
                  </a:cxn>
                  <a:cxn ang="0">
                    <a:pos x="1064" y="950"/>
                  </a:cxn>
                  <a:cxn ang="0">
                    <a:pos x="1114" y="1126"/>
                  </a:cxn>
                  <a:cxn ang="0">
                    <a:pos x="1162" y="1290"/>
                  </a:cxn>
                  <a:cxn ang="0">
                    <a:pos x="1188" y="1366"/>
                  </a:cxn>
                  <a:cxn ang="0">
                    <a:pos x="1212" y="1440"/>
                  </a:cxn>
                  <a:cxn ang="0">
                    <a:pos x="1238" y="1510"/>
                  </a:cxn>
                  <a:cxn ang="0">
                    <a:pos x="1264" y="1576"/>
                  </a:cxn>
                  <a:cxn ang="0">
                    <a:pos x="1292" y="1642"/>
                  </a:cxn>
                  <a:cxn ang="0">
                    <a:pos x="1318" y="1704"/>
                  </a:cxn>
                  <a:cxn ang="0">
                    <a:pos x="1346" y="1762"/>
                  </a:cxn>
                  <a:cxn ang="0">
                    <a:pos x="1374" y="1820"/>
                  </a:cxn>
                  <a:cxn ang="0">
                    <a:pos x="1402" y="1874"/>
                  </a:cxn>
                  <a:cxn ang="0">
                    <a:pos x="1430" y="1926"/>
                  </a:cxn>
                  <a:cxn ang="0">
                    <a:pos x="1460" y="1976"/>
                  </a:cxn>
                  <a:cxn ang="0">
                    <a:pos x="1490" y="2024"/>
                  </a:cxn>
                  <a:cxn ang="0">
                    <a:pos x="1522" y="2070"/>
                  </a:cxn>
                  <a:cxn ang="0">
                    <a:pos x="1552" y="2114"/>
                  </a:cxn>
                  <a:cxn ang="0">
                    <a:pos x="1584" y="2156"/>
                  </a:cxn>
                  <a:cxn ang="0">
                    <a:pos x="1618" y="2196"/>
                  </a:cxn>
                  <a:cxn ang="0">
                    <a:pos x="1652" y="2234"/>
                  </a:cxn>
                  <a:cxn ang="0">
                    <a:pos x="1686" y="2272"/>
                  </a:cxn>
                  <a:cxn ang="0">
                    <a:pos x="1722" y="2308"/>
                  </a:cxn>
                  <a:cxn ang="0">
                    <a:pos x="1758" y="2342"/>
                  </a:cxn>
                  <a:cxn ang="0">
                    <a:pos x="1794" y="2376"/>
                  </a:cxn>
                  <a:cxn ang="0">
                    <a:pos x="1832" y="2408"/>
                  </a:cxn>
                  <a:cxn ang="0">
                    <a:pos x="1872" y="2440"/>
                  </a:cxn>
                  <a:cxn ang="0">
                    <a:pos x="1912" y="2470"/>
                  </a:cxn>
                  <a:cxn ang="0">
                    <a:pos x="1996" y="2530"/>
                  </a:cxn>
                  <a:cxn ang="0">
                    <a:pos x="2082" y="2586"/>
                  </a:cxn>
                </a:cxnLst>
                <a:rect l="0" t="0" r="r" b="b"/>
                <a:pathLst>
                  <a:path w="2082" h="2586">
                    <a:moveTo>
                      <a:pt x="0" y="0"/>
                    </a:moveTo>
                    <a:lnTo>
                      <a:pt x="0" y="0"/>
                    </a:lnTo>
                    <a:lnTo>
                      <a:pt x="36" y="2"/>
                    </a:lnTo>
                    <a:lnTo>
                      <a:pt x="76" y="4"/>
                    </a:lnTo>
                    <a:lnTo>
                      <a:pt x="130" y="12"/>
                    </a:lnTo>
                    <a:lnTo>
                      <a:pt x="196" y="24"/>
                    </a:lnTo>
                    <a:lnTo>
                      <a:pt x="232" y="32"/>
                    </a:lnTo>
                    <a:lnTo>
                      <a:pt x="268" y="44"/>
                    </a:lnTo>
                    <a:lnTo>
                      <a:pt x="308" y="56"/>
                    </a:lnTo>
                    <a:lnTo>
                      <a:pt x="350" y="72"/>
                    </a:lnTo>
                    <a:lnTo>
                      <a:pt x="392" y="88"/>
                    </a:lnTo>
                    <a:lnTo>
                      <a:pt x="436" y="108"/>
                    </a:lnTo>
                    <a:lnTo>
                      <a:pt x="480" y="132"/>
                    </a:lnTo>
                    <a:lnTo>
                      <a:pt x="524" y="158"/>
                    </a:lnTo>
                    <a:lnTo>
                      <a:pt x="570" y="188"/>
                    </a:lnTo>
                    <a:lnTo>
                      <a:pt x="614" y="220"/>
                    </a:lnTo>
                    <a:lnTo>
                      <a:pt x="660" y="256"/>
                    </a:lnTo>
                    <a:lnTo>
                      <a:pt x="704" y="296"/>
                    </a:lnTo>
                    <a:lnTo>
                      <a:pt x="748" y="342"/>
                    </a:lnTo>
                    <a:lnTo>
                      <a:pt x="790" y="390"/>
                    </a:lnTo>
                    <a:lnTo>
                      <a:pt x="832" y="442"/>
                    </a:lnTo>
                    <a:lnTo>
                      <a:pt x="870" y="500"/>
                    </a:lnTo>
                    <a:lnTo>
                      <a:pt x="908" y="562"/>
                    </a:lnTo>
                    <a:lnTo>
                      <a:pt x="946" y="628"/>
                    </a:lnTo>
                    <a:lnTo>
                      <a:pt x="978" y="702"/>
                    </a:lnTo>
                    <a:lnTo>
                      <a:pt x="1010" y="778"/>
                    </a:lnTo>
                    <a:lnTo>
                      <a:pt x="1038" y="862"/>
                    </a:lnTo>
                    <a:lnTo>
                      <a:pt x="1064" y="950"/>
                    </a:lnTo>
                    <a:lnTo>
                      <a:pt x="1064" y="950"/>
                    </a:lnTo>
                    <a:lnTo>
                      <a:pt x="1114" y="1126"/>
                    </a:lnTo>
                    <a:lnTo>
                      <a:pt x="1162" y="1290"/>
                    </a:lnTo>
                    <a:lnTo>
                      <a:pt x="1188" y="1366"/>
                    </a:lnTo>
                    <a:lnTo>
                      <a:pt x="1212" y="1440"/>
                    </a:lnTo>
                    <a:lnTo>
                      <a:pt x="1238" y="1510"/>
                    </a:lnTo>
                    <a:lnTo>
                      <a:pt x="1264" y="1576"/>
                    </a:lnTo>
                    <a:lnTo>
                      <a:pt x="1292" y="1642"/>
                    </a:lnTo>
                    <a:lnTo>
                      <a:pt x="1318" y="1704"/>
                    </a:lnTo>
                    <a:lnTo>
                      <a:pt x="1346" y="1762"/>
                    </a:lnTo>
                    <a:lnTo>
                      <a:pt x="1374" y="1820"/>
                    </a:lnTo>
                    <a:lnTo>
                      <a:pt x="1402" y="1874"/>
                    </a:lnTo>
                    <a:lnTo>
                      <a:pt x="1430" y="1926"/>
                    </a:lnTo>
                    <a:lnTo>
                      <a:pt x="1460" y="1976"/>
                    </a:lnTo>
                    <a:lnTo>
                      <a:pt x="1490" y="2024"/>
                    </a:lnTo>
                    <a:lnTo>
                      <a:pt x="1522" y="2070"/>
                    </a:lnTo>
                    <a:lnTo>
                      <a:pt x="1552" y="2114"/>
                    </a:lnTo>
                    <a:lnTo>
                      <a:pt x="1584" y="2156"/>
                    </a:lnTo>
                    <a:lnTo>
                      <a:pt x="1618" y="2196"/>
                    </a:lnTo>
                    <a:lnTo>
                      <a:pt x="1652" y="2234"/>
                    </a:lnTo>
                    <a:lnTo>
                      <a:pt x="1686" y="2272"/>
                    </a:lnTo>
                    <a:lnTo>
                      <a:pt x="1722" y="2308"/>
                    </a:lnTo>
                    <a:lnTo>
                      <a:pt x="1758" y="2342"/>
                    </a:lnTo>
                    <a:lnTo>
                      <a:pt x="1794" y="2376"/>
                    </a:lnTo>
                    <a:lnTo>
                      <a:pt x="1832" y="2408"/>
                    </a:lnTo>
                    <a:lnTo>
                      <a:pt x="1872" y="2440"/>
                    </a:lnTo>
                    <a:lnTo>
                      <a:pt x="1912" y="2470"/>
                    </a:lnTo>
                    <a:lnTo>
                      <a:pt x="1996" y="2530"/>
                    </a:lnTo>
                    <a:lnTo>
                      <a:pt x="2082" y="258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6" name="Freeform 187"/>
              <p:cNvSpPr>
                <a:spLocks/>
              </p:cNvSpPr>
              <p:nvPr/>
            </p:nvSpPr>
            <p:spPr bwMode="auto">
              <a:xfrm>
                <a:off x="2628" y="832"/>
                <a:ext cx="2165" cy="25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76" y="2"/>
                  </a:cxn>
                  <a:cxn ang="0">
                    <a:pos x="130" y="6"/>
                  </a:cxn>
                  <a:cxn ang="0">
                    <a:pos x="196" y="16"/>
                  </a:cxn>
                  <a:cxn ang="0">
                    <a:pos x="232" y="24"/>
                  </a:cxn>
                  <a:cxn ang="0">
                    <a:pos x="270" y="32"/>
                  </a:cxn>
                  <a:cxn ang="0">
                    <a:pos x="310" y="44"/>
                  </a:cxn>
                  <a:cxn ang="0">
                    <a:pos x="352" y="58"/>
                  </a:cxn>
                  <a:cxn ang="0">
                    <a:pos x="396" y="72"/>
                  </a:cxn>
                  <a:cxn ang="0">
                    <a:pos x="440" y="92"/>
                  </a:cxn>
                  <a:cxn ang="0">
                    <a:pos x="486" y="112"/>
                  </a:cxn>
                  <a:cxn ang="0">
                    <a:pos x="530" y="138"/>
                  </a:cxn>
                  <a:cxn ang="0">
                    <a:pos x="576" y="166"/>
                  </a:cxn>
                  <a:cxn ang="0">
                    <a:pos x="622" y="196"/>
                  </a:cxn>
                  <a:cxn ang="0">
                    <a:pos x="668" y="232"/>
                  </a:cxn>
                  <a:cxn ang="0">
                    <a:pos x="714" y="270"/>
                  </a:cxn>
                  <a:cxn ang="0">
                    <a:pos x="760" y="312"/>
                  </a:cxn>
                  <a:cxn ang="0">
                    <a:pos x="804" y="360"/>
                  </a:cxn>
                  <a:cxn ang="0">
                    <a:pos x="846" y="412"/>
                  </a:cxn>
                  <a:cxn ang="0">
                    <a:pos x="888" y="468"/>
                  </a:cxn>
                  <a:cxn ang="0">
                    <a:pos x="928" y="528"/>
                  </a:cxn>
                  <a:cxn ang="0">
                    <a:pos x="966" y="594"/>
                  </a:cxn>
                  <a:cxn ang="0">
                    <a:pos x="1002" y="666"/>
                  </a:cxn>
                  <a:cxn ang="0">
                    <a:pos x="1036" y="742"/>
                  </a:cxn>
                  <a:cxn ang="0">
                    <a:pos x="1068" y="826"/>
                  </a:cxn>
                  <a:cxn ang="0">
                    <a:pos x="1096" y="914"/>
                  </a:cxn>
                  <a:cxn ang="0">
                    <a:pos x="1096" y="914"/>
                  </a:cxn>
                  <a:cxn ang="0">
                    <a:pos x="1150" y="1090"/>
                  </a:cxn>
                  <a:cxn ang="0">
                    <a:pos x="1176" y="1172"/>
                  </a:cxn>
                  <a:cxn ang="0">
                    <a:pos x="1204" y="1250"/>
                  </a:cxn>
                  <a:cxn ang="0">
                    <a:pos x="1232" y="1326"/>
                  </a:cxn>
                  <a:cxn ang="0">
                    <a:pos x="1260" y="1400"/>
                  </a:cxn>
                  <a:cxn ang="0">
                    <a:pos x="1288" y="1470"/>
                  </a:cxn>
                  <a:cxn ang="0">
                    <a:pos x="1316" y="1536"/>
                  </a:cxn>
                  <a:cxn ang="0">
                    <a:pos x="1344" y="1600"/>
                  </a:cxn>
                  <a:cxn ang="0">
                    <a:pos x="1372" y="1662"/>
                  </a:cxn>
                  <a:cxn ang="0">
                    <a:pos x="1402" y="1720"/>
                  </a:cxn>
                  <a:cxn ang="0">
                    <a:pos x="1432" y="1776"/>
                  </a:cxn>
                  <a:cxn ang="0">
                    <a:pos x="1462" y="1830"/>
                  </a:cxn>
                  <a:cxn ang="0">
                    <a:pos x="1492" y="1880"/>
                  </a:cxn>
                  <a:cxn ang="0">
                    <a:pos x="1524" y="1930"/>
                  </a:cxn>
                  <a:cxn ang="0">
                    <a:pos x="1556" y="1976"/>
                  </a:cxn>
                  <a:cxn ang="0">
                    <a:pos x="1588" y="2022"/>
                  </a:cxn>
                  <a:cxn ang="0">
                    <a:pos x="1620" y="2064"/>
                  </a:cxn>
                  <a:cxn ang="0">
                    <a:pos x="1654" y="2106"/>
                  </a:cxn>
                  <a:cxn ang="0">
                    <a:pos x="1688" y="2144"/>
                  </a:cxn>
                  <a:cxn ang="0">
                    <a:pos x="1724" y="2182"/>
                  </a:cxn>
                  <a:cxn ang="0">
                    <a:pos x="1760" y="2218"/>
                  </a:cxn>
                  <a:cxn ang="0">
                    <a:pos x="1796" y="2254"/>
                  </a:cxn>
                  <a:cxn ang="0">
                    <a:pos x="1834" y="2288"/>
                  </a:cxn>
                  <a:cxn ang="0">
                    <a:pos x="1872" y="2320"/>
                  </a:cxn>
                  <a:cxn ang="0">
                    <a:pos x="1910" y="2350"/>
                  </a:cxn>
                  <a:cxn ang="0">
                    <a:pos x="1950" y="2380"/>
                  </a:cxn>
                  <a:cxn ang="0">
                    <a:pos x="1992" y="2410"/>
                  </a:cxn>
                  <a:cxn ang="0">
                    <a:pos x="2076" y="2466"/>
                  </a:cxn>
                  <a:cxn ang="0">
                    <a:pos x="2166" y="2520"/>
                  </a:cxn>
                </a:cxnLst>
                <a:rect l="0" t="0" r="r" b="b"/>
                <a:pathLst>
                  <a:path w="2166" h="2520"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76" y="2"/>
                    </a:lnTo>
                    <a:lnTo>
                      <a:pt x="130" y="6"/>
                    </a:lnTo>
                    <a:lnTo>
                      <a:pt x="196" y="16"/>
                    </a:lnTo>
                    <a:lnTo>
                      <a:pt x="232" y="24"/>
                    </a:lnTo>
                    <a:lnTo>
                      <a:pt x="270" y="32"/>
                    </a:lnTo>
                    <a:lnTo>
                      <a:pt x="310" y="44"/>
                    </a:lnTo>
                    <a:lnTo>
                      <a:pt x="352" y="58"/>
                    </a:lnTo>
                    <a:lnTo>
                      <a:pt x="396" y="72"/>
                    </a:lnTo>
                    <a:lnTo>
                      <a:pt x="440" y="92"/>
                    </a:lnTo>
                    <a:lnTo>
                      <a:pt x="486" y="112"/>
                    </a:lnTo>
                    <a:lnTo>
                      <a:pt x="530" y="138"/>
                    </a:lnTo>
                    <a:lnTo>
                      <a:pt x="576" y="166"/>
                    </a:lnTo>
                    <a:lnTo>
                      <a:pt x="622" y="196"/>
                    </a:lnTo>
                    <a:lnTo>
                      <a:pt x="668" y="232"/>
                    </a:lnTo>
                    <a:lnTo>
                      <a:pt x="714" y="270"/>
                    </a:lnTo>
                    <a:lnTo>
                      <a:pt x="760" y="312"/>
                    </a:lnTo>
                    <a:lnTo>
                      <a:pt x="804" y="360"/>
                    </a:lnTo>
                    <a:lnTo>
                      <a:pt x="846" y="412"/>
                    </a:lnTo>
                    <a:lnTo>
                      <a:pt x="888" y="468"/>
                    </a:lnTo>
                    <a:lnTo>
                      <a:pt x="928" y="528"/>
                    </a:lnTo>
                    <a:lnTo>
                      <a:pt x="966" y="594"/>
                    </a:lnTo>
                    <a:lnTo>
                      <a:pt x="1002" y="666"/>
                    </a:lnTo>
                    <a:lnTo>
                      <a:pt x="1036" y="742"/>
                    </a:lnTo>
                    <a:lnTo>
                      <a:pt x="1068" y="826"/>
                    </a:lnTo>
                    <a:lnTo>
                      <a:pt x="1096" y="914"/>
                    </a:lnTo>
                    <a:lnTo>
                      <a:pt x="1096" y="914"/>
                    </a:lnTo>
                    <a:lnTo>
                      <a:pt x="1150" y="1090"/>
                    </a:lnTo>
                    <a:lnTo>
                      <a:pt x="1176" y="1172"/>
                    </a:lnTo>
                    <a:lnTo>
                      <a:pt x="1204" y="1250"/>
                    </a:lnTo>
                    <a:lnTo>
                      <a:pt x="1232" y="1326"/>
                    </a:lnTo>
                    <a:lnTo>
                      <a:pt x="1260" y="1400"/>
                    </a:lnTo>
                    <a:lnTo>
                      <a:pt x="1288" y="1470"/>
                    </a:lnTo>
                    <a:lnTo>
                      <a:pt x="1316" y="1536"/>
                    </a:lnTo>
                    <a:lnTo>
                      <a:pt x="1344" y="1600"/>
                    </a:lnTo>
                    <a:lnTo>
                      <a:pt x="1372" y="1662"/>
                    </a:lnTo>
                    <a:lnTo>
                      <a:pt x="1402" y="1720"/>
                    </a:lnTo>
                    <a:lnTo>
                      <a:pt x="1432" y="1776"/>
                    </a:lnTo>
                    <a:lnTo>
                      <a:pt x="1462" y="1830"/>
                    </a:lnTo>
                    <a:lnTo>
                      <a:pt x="1492" y="1880"/>
                    </a:lnTo>
                    <a:lnTo>
                      <a:pt x="1524" y="1930"/>
                    </a:lnTo>
                    <a:lnTo>
                      <a:pt x="1556" y="1976"/>
                    </a:lnTo>
                    <a:lnTo>
                      <a:pt x="1588" y="2022"/>
                    </a:lnTo>
                    <a:lnTo>
                      <a:pt x="1620" y="2064"/>
                    </a:lnTo>
                    <a:lnTo>
                      <a:pt x="1654" y="2106"/>
                    </a:lnTo>
                    <a:lnTo>
                      <a:pt x="1688" y="2144"/>
                    </a:lnTo>
                    <a:lnTo>
                      <a:pt x="1724" y="2182"/>
                    </a:lnTo>
                    <a:lnTo>
                      <a:pt x="1760" y="2218"/>
                    </a:lnTo>
                    <a:lnTo>
                      <a:pt x="1796" y="2254"/>
                    </a:lnTo>
                    <a:lnTo>
                      <a:pt x="1834" y="2288"/>
                    </a:lnTo>
                    <a:lnTo>
                      <a:pt x="1872" y="2320"/>
                    </a:lnTo>
                    <a:lnTo>
                      <a:pt x="1910" y="2350"/>
                    </a:lnTo>
                    <a:lnTo>
                      <a:pt x="1950" y="2380"/>
                    </a:lnTo>
                    <a:lnTo>
                      <a:pt x="1992" y="2410"/>
                    </a:lnTo>
                    <a:lnTo>
                      <a:pt x="2076" y="2466"/>
                    </a:lnTo>
                    <a:lnTo>
                      <a:pt x="2166" y="252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7" name="Freeform 188"/>
              <p:cNvSpPr>
                <a:spLocks/>
              </p:cNvSpPr>
              <p:nvPr/>
            </p:nvSpPr>
            <p:spPr bwMode="auto">
              <a:xfrm>
                <a:off x="2604" y="864"/>
                <a:ext cx="2251" cy="245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36" y="0"/>
                  </a:cxn>
                  <a:cxn ang="0">
                    <a:pos x="78" y="0"/>
                  </a:cxn>
                  <a:cxn ang="0">
                    <a:pos x="132" y="2"/>
                  </a:cxn>
                  <a:cxn ang="0">
                    <a:pos x="198" y="10"/>
                  </a:cxn>
                  <a:cxn ang="0">
                    <a:pos x="234" y="16"/>
                  </a:cxn>
                  <a:cxn ang="0">
                    <a:pos x="274" y="24"/>
                  </a:cxn>
                  <a:cxn ang="0">
                    <a:pos x="314" y="32"/>
                  </a:cxn>
                  <a:cxn ang="0">
                    <a:pos x="356" y="44"/>
                  </a:cxn>
                  <a:cxn ang="0">
                    <a:pos x="400" y="60"/>
                  </a:cxn>
                  <a:cxn ang="0">
                    <a:pos x="444" y="76"/>
                  </a:cxn>
                  <a:cxn ang="0">
                    <a:pos x="490" y="96"/>
                  </a:cxn>
                  <a:cxn ang="0">
                    <a:pos x="538" y="118"/>
                  </a:cxn>
                  <a:cxn ang="0">
                    <a:pos x="584" y="144"/>
                  </a:cxn>
                  <a:cxn ang="0">
                    <a:pos x="632" y="174"/>
                  </a:cxn>
                  <a:cxn ang="0">
                    <a:pos x="678" y="208"/>
                  </a:cxn>
                  <a:cxn ang="0">
                    <a:pos x="726" y="244"/>
                  </a:cxn>
                  <a:cxn ang="0">
                    <a:pos x="772" y="286"/>
                  </a:cxn>
                  <a:cxn ang="0">
                    <a:pos x="818" y="332"/>
                  </a:cxn>
                  <a:cxn ang="0">
                    <a:pos x="862" y="382"/>
                  </a:cxn>
                  <a:cxn ang="0">
                    <a:pos x="906" y="436"/>
                  </a:cxn>
                  <a:cxn ang="0">
                    <a:pos x="948" y="496"/>
                  </a:cxn>
                  <a:cxn ang="0">
                    <a:pos x="988" y="562"/>
                  </a:cxn>
                  <a:cxn ang="0">
                    <a:pos x="1026" y="632"/>
                  </a:cxn>
                  <a:cxn ang="0">
                    <a:pos x="1062" y="708"/>
                  </a:cxn>
                  <a:cxn ang="0">
                    <a:pos x="1096" y="790"/>
                  </a:cxn>
                  <a:cxn ang="0">
                    <a:pos x="1128" y="878"/>
                  </a:cxn>
                  <a:cxn ang="0">
                    <a:pos x="1128" y="878"/>
                  </a:cxn>
                  <a:cxn ang="0">
                    <a:pos x="1186" y="1052"/>
                  </a:cxn>
                  <a:cxn ang="0">
                    <a:pos x="1216" y="1134"/>
                  </a:cxn>
                  <a:cxn ang="0">
                    <a:pos x="1246" y="1212"/>
                  </a:cxn>
                  <a:cxn ang="0">
                    <a:pos x="1276" y="1288"/>
                  </a:cxn>
                  <a:cxn ang="0">
                    <a:pos x="1306" y="1360"/>
                  </a:cxn>
                  <a:cxn ang="0">
                    <a:pos x="1336" y="1430"/>
                  </a:cxn>
                  <a:cxn ang="0">
                    <a:pos x="1366" y="1496"/>
                  </a:cxn>
                  <a:cxn ang="0">
                    <a:pos x="1396" y="1558"/>
                  </a:cxn>
                  <a:cxn ang="0">
                    <a:pos x="1428" y="1618"/>
                  </a:cxn>
                  <a:cxn ang="0">
                    <a:pos x="1458" y="1676"/>
                  </a:cxn>
                  <a:cxn ang="0">
                    <a:pos x="1490" y="1732"/>
                  </a:cxn>
                  <a:cxn ang="0">
                    <a:pos x="1522" y="1784"/>
                  </a:cxn>
                  <a:cxn ang="0">
                    <a:pos x="1554" y="1834"/>
                  </a:cxn>
                  <a:cxn ang="0">
                    <a:pos x="1588" y="1884"/>
                  </a:cxn>
                  <a:cxn ang="0">
                    <a:pos x="1620" y="1928"/>
                  </a:cxn>
                  <a:cxn ang="0">
                    <a:pos x="1654" y="1972"/>
                  </a:cxn>
                  <a:cxn ang="0">
                    <a:pos x="1688" y="2014"/>
                  </a:cxn>
                  <a:cxn ang="0">
                    <a:pos x="1724" y="2054"/>
                  </a:cxn>
                  <a:cxn ang="0">
                    <a:pos x="1758" y="2094"/>
                  </a:cxn>
                  <a:cxn ang="0">
                    <a:pos x="1794" y="2130"/>
                  </a:cxn>
                  <a:cxn ang="0">
                    <a:pos x="1832" y="2164"/>
                  </a:cxn>
                  <a:cxn ang="0">
                    <a:pos x="1870" y="2198"/>
                  </a:cxn>
                  <a:cxn ang="0">
                    <a:pos x="1908" y="2230"/>
                  </a:cxn>
                  <a:cxn ang="0">
                    <a:pos x="1948" y="2262"/>
                  </a:cxn>
                  <a:cxn ang="0">
                    <a:pos x="1988" y="2292"/>
                  </a:cxn>
                  <a:cxn ang="0">
                    <a:pos x="2028" y="2320"/>
                  </a:cxn>
                  <a:cxn ang="0">
                    <a:pos x="2070" y="2348"/>
                  </a:cxn>
                  <a:cxn ang="0">
                    <a:pos x="2158" y="2402"/>
                  </a:cxn>
                  <a:cxn ang="0">
                    <a:pos x="2250" y="2452"/>
                  </a:cxn>
                </a:cxnLst>
                <a:rect l="0" t="0" r="r" b="b"/>
                <a:pathLst>
                  <a:path w="2250" h="2452">
                    <a:moveTo>
                      <a:pt x="0" y="2"/>
                    </a:moveTo>
                    <a:lnTo>
                      <a:pt x="0" y="2"/>
                    </a:lnTo>
                    <a:lnTo>
                      <a:pt x="36" y="0"/>
                    </a:lnTo>
                    <a:lnTo>
                      <a:pt x="78" y="0"/>
                    </a:lnTo>
                    <a:lnTo>
                      <a:pt x="132" y="2"/>
                    </a:lnTo>
                    <a:lnTo>
                      <a:pt x="198" y="10"/>
                    </a:lnTo>
                    <a:lnTo>
                      <a:pt x="234" y="16"/>
                    </a:lnTo>
                    <a:lnTo>
                      <a:pt x="274" y="24"/>
                    </a:lnTo>
                    <a:lnTo>
                      <a:pt x="314" y="32"/>
                    </a:lnTo>
                    <a:lnTo>
                      <a:pt x="356" y="44"/>
                    </a:lnTo>
                    <a:lnTo>
                      <a:pt x="400" y="60"/>
                    </a:lnTo>
                    <a:lnTo>
                      <a:pt x="444" y="76"/>
                    </a:lnTo>
                    <a:lnTo>
                      <a:pt x="490" y="96"/>
                    </a:lnTo>
                    <a:lnTo>
                      <a:pt x="538" y="118"/>
                    </a:lnTo>
                    <a:lnTo>
                      <a:pt x="584" y="144"/>
                    </a:lnTo>
                    <a:lnTo>
                      <a:pt x="632" y="174"/>
                    </a:lnTo>
                    <a:lnTo>
                      <a:pt x="678" y="208"/>
                    </a:lnTo>
                    <a:lnTo>
                      <a:pt x="726" y="244"/>
                    </a:lnTo>
                    <a:lnTo>
                      <a:pt x="772" y="286"/>
                    </a:lnTo>
                    <a:lnTo>
                      <a:pt x="818" y="332"/>
                    </a:lnTo>
                    <a:lnTo>
                      <a:pt x="862" y="382"/>
                    </a:lnTo>
                    <a:lnTo>
                      <a:pt x="906" y="436"/>
                    </a:lnTo>
                    <a:lnTo>
                      <a:pt x="948" y="496"/>
                    </a:lnTo>
                    <a:lnTo>
                      <a:pt x="988" y="562"/>
                    </a:lnTo>
                    <a:lnTo>
                      <a:pt x="1026" y="632"/>
                    </a:lnTo>
                    <a:lnTo>
                      <a:pt x="1062" y="708"/>
                    </a:lnTo>
                    <a:lnTo>
                      <a:pt x="1096" y="790"/>
                    </a:lnTo>
                    <a:lnTo>
                      <a:pt x="1128" y="878"/>
                    </a:lnTo>
                    <a:lnTo>
                      <a:pt x="1128" y="878"/>
                    </a:lnTo>
                    <a:lnTo>
                      <a:pt x="1186" y="1052"/>
                    </a:lnTo>
                    <a:lnTo>
                      <a:pt x="1216" y="1134"/>
                    </a:lnTo>
                    <a:lnTo>
                      <a:pt x="1246" y="1212"/>
                    </a:lnTo>
                    <a:lnTo>
                      <a:pt x="1276" y="1288"/>
                    </a:lnTo>
                    <a:lnTo>
                      <a:pt x="1306" y="1360"/>
                    </a:lnTo>
                    <a:lnTo>
                      <a:pt x="1336" y="1430"/>
                    </a:lnTo>
                    <a:lnTo>
                      <a:pt x="1366" y="1496"/>
                    </a:lnTo>
                    <a:lnTo>
                      <a:pt x="1396" y="1558"/>
                    </a:lnTo>
                    <a:lnTo>
                      <a:pt x="1428" y="1618"/>
                    </a:lnTo>
                    <a:lnTo>
                      <a:pt x="1458" y="1676"/>
                    </a:lnTo>
                    <a:lnTo>
                      <a:pt x="1490" y="1732"/>
                    </a:lnTo>
                    <a:lnTo>
                      <a:pt x="1522" y="1784"/>
                    </a:lnTo>
                    <a:lnTo>
                      <a:pt x="1554" y="1834"/>
                    </a:lnTo>
                    <a:lnTo>
                      <a:pt x="1588" y="1884"/>
                    </a:lnTo>
                    <a:lnTo>
                      <a:pt x="1620" y="1928"/>
                    </a:lnTo>
                    <a:lnTo>
                      <a:pt x="1654" y="1972"/>
                    </a:lnTo>
                    <a:lnTo>
                      <a:pt x="1688" y="2014"/>
                    </a:lnTo>
                    <a:lnTo>
                      <a:pt x="1724" y="2054"/>
                    </a:lnTo>
                    <a:lnTo>
                      <a:pt x="1758" y="2094"/>
                    </a:lnTo>
                    <a:lnTo>
                      <a:pt x="1794" y="2130"/>
                    </a:lnTo>
                    <a:lnTo>
                      <a:pt x="1832" y="2164"/>
                    </a:lnTo>
                    <a:lnTo>
                      <a:pt x="1870" y="2198"/>
                    </a:lnTo>
                    <a:lnTo>
                      <a:pt x="1908" y="2230"/>
                    </a:lnTo>
                    <a:lnTo>
                      <a:pt x="1948" y="2262"/>
                    </a:lnTo>
                    <a:lnTo>
                      <a:pt x="1988" y="2292"/>
                    </a:lnTo>
                    <a:lnTo>
                      <a:pt x="2028" y="2320"/>
                    </a:lnTo>
                    <a:lnTo>
                      <a:pt x="2070" y="2348"/>
                    </a:lnTo>
                    <a:lnTo>
                      <a:pt x="2158" y="2402"/>
                    </a:lnTo>
                    <a:lnTo>
                      <a:pt x="2250" y="24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8" name="Freeform 189"/>
              <p:cNvSpPr>
                <a:spLocks/>
              </p:cNvSpPr>
              <p:nvPr/>
            </p:nvSpPr>
            <p:spPr bwMode="auto">
              <a:xfrm>
                <a:off x="2589" y="899"/>
                <a:ext cx="2333" cy="238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36" y="2"/>
                  </a:cxn>
                  <a:cxn ang="0">
                    <a:pos x="78" y="0"/>
                  </a:cxn>
                  <a:cxn ang="0">
                    <a:pos x="132" y="0"/>
                  </a:cxn>
                  <a:cxn ang="0">
                    <a:pos x="198" y="6"/>
                  </a:cxn>
                  <a:cxn ang="0">
                    <a:pos x="236" y="10"/>
                  </a:cxn>
                  <a:cxn ang="0">
                    <a:pos x="274" y="16"/>
                  </a:cxn>
                  <a:cxn ang="0">
                    <a:pos x="316" y="24"/>
                  </a:cxn>
                  <a:cxn ang="0">
                    <a:pos x="358" y="34"/>
                  </a:cxn>
                  <a:cxn ang="0">
                    <a:pos x="402" y="48"/>
                  </a:cxn>
                  <a:cxn ang="0">
                    <a:pos x="448" y="62"/>
                  </a:cxn>
                  <a:cxn ang="0">
                    <a:pos x="494" y="80"/>
                  </a:cxn>
                  <a:cxn ang="0">
                    <a:pos x="542" y="102"/>
                  </a:cxn>
                  <a:cxn ang="0">
                    <a:pos x="590" y="126"/>
                  </a:cxn>
                  <a:cxn ang="0">
                    <a:pos x="638" y="154"/>
                  </a:cxn>
                  <a:cxn ang="0">
                    <a:pos x="686" y="186"/>
                  </a:cxn>
                  <a:cxn ang="0">
                    <a:pos x="734" y="222"/>
                  </a:cxn>
                  <a:cxn ang="0">
                    <a:pos x="782" y="260"/>
                  </a:cxn>
                  <a:cxn ang="0">
                    <a:pos x="830" y="304"/>
                  </a:cxn>
                  <a:cxn ang="0">
                    <a:pos x="876" y="354"/>
                  </a:cxn>
                  <a:cxn ang="0">
                    <a:pos x="920" y="408"/>
                  </a:cxn>
                  <a:cxn ang="0">
                    <a:pos x="964" y="466"/>
                  </a:cxn>
                  <a:cxn ang="0">
                    <a:pos x="1008" y="530"/>
                  </a:cxn>
                  <a:cxn ang="0">
                    <a:pos x="1048" y="598"/>
                  </a:cxn>
                  <a:cxn ang="0">
                    <a:pos x="1086" y="674"/>
                  </a:cxn>
                  <a:cxn ang="0">
                    <a:pos x="1122" y="754"/>
                  </a:cxn>
                  <a:cxn ang="0">
                    <a:pos x="1156" y="842"/>
                  </a:cxn>
                  <a:cxn ang="0">
                    <a:pos x="1156" y="842"/>
                  </a:cxn>
                  <a:cxn ang="0">
                    <a:pos x="1222" y="1016"/>
                  </a:cxn>
                  <a:cxn ang="0">
                    <a:pos x="1254" y="1096"/>
                  </a:cxn>
                  <a:cxn ang="0">
                    <a:pos x="1286" y="1174"/>
                  </a:cxn>
                  <a:cxn ang="0">
                    <a:pos x="1318" y="1250"/>
                  </a:cxn>
                  <a:cxn ang="0">
                    <a:pos x="1350" y="1320"/>
                  </a:cxn>
                  <a:cxn ang="0">
                    <a:pos x="1382" y="1388"/>
                  </a:cxn>
                  <a:cxn ang="0">
                    <a:pos x="1416" y="1454"/>
                  </a:cxn>
                  <a:cxn ang="0">
                    <a:pos x="1448" y="1516"/>
                  </a:cxn>
                  <a:cxn ang="0">
                    <a:pos x="1480" y="1576"/>
                  </a:cxn>
                  <a:cxn ang="0">
                    <a:pos x="1514" y="1634"/>
                  </a:cxn>
                  <a:cxn ang="0">
                    <a:pos x="1546" y="1688"/>
                  </a:cxn>
                  <a:cxn ang="0">
                    <a:pos x="1580" y="1740"/>
                  </a:cxn>
                  <a:cxn ang="0">
                    <a:pos x="1614" y="1788"/>
                  </a:cxn>
                  <a:cxn ang="0">
                    <a:pos x="1648" y="1836"/>
                  </a:cxn>
                  <a:cxn ang="0">
                    <a:pos x="1682" y="1880"/>
                  </a:cxn>
                  <a:cxn ang="0">
                    <a:pos x="1718" y="1924"/>
                  </a:cxn>
                  <a:cxn ang="0">
                    <a:pos x="1754" y="1964"/>
                  </a:cxn>
                  <a:cxn ang="0">
                    <a:pos x="1790" y="2004"/>
                  </a:cxn>
                  <a:cxn ang="0">
                    <a:pos x="1826" y="2040"/>
                  </a:cxn>
                  <a:cxn ang="0">
                    <a:pos x="1864" y="2076"/>
                  </a:cxn>
                  <a:cxn ang="0">
                    <a:pos x="1902" y="2110"/>
                  </a:cxn>
                  <a:cxn ang="0">
                    <a:pos x="1942" y="2142"/>
                  </a:cxn>
                  <a:cxn ang="0">
                    <a:pos x="1980" y="2172"/>
                  </a:cxn>
                  <a:cxn ang="0">
                    <a:pos x="2022" y="2202"/>
                  </a:cxn>
                  <a:cxn ang="0">
                    <a:pos x="2062" y="2230"/>
                  </a:cxn>
                  <a:cxn ang="0">
                    <a:pos x="2104" y="2258"/>
                  </a:cxn>
                  <a:cxn ang="0">
                    <a:pos x="2148" y="2284"/>
                  </a:cxn>
                  <a:cxn ang="0">
                    <a:pos x="2192" y="2310"/>
                  </a:cxn>
                  <a:cxn ang="0">
                    <a:pos x="2236" y="2334"/>
                  </a:cxn>
                  <a:cxn ang="0">
                    <a:pos x="2330" y="2382"/>
                  </a:cxn>
                </a:cxnLst>
                <a:rect l="0" t="0" r="r" b="b"/>
                <a:pathLst>
                  <a:path w="2330" h="2382">
                    <a:moveTo>
                      <a:pt x="0" y="4"/>
                    </a:moveTo>
                    <a:lnTo>
                      <a:pt x="0" y="4"/>
                    </a:lnTo>
                    <a:lnTo>
                      <a:pt x="36" y="2"/>
                    </a:lnTo>
                    <a:lnTo>
                      <a:pt x="78" y="0"/>
                    </a:lnTo>
                    <a:lnTo>
                      <a:pt x="132" y="0"/>
                    </a:lnTo>
                    <a:lnTo>
                      <a:pt x="198" y="6"/>
                    </a:lnTo>
                    <a:lnTo>
                      <a:pt x="236" y="10"/>
                    </a:lnTo>
                    <a:lnTo>
                      <a:pt x="274" y="16"/>
                    </a:lnTo>
                    <a:lnTo>
                      <a:pt x="316" y="24"/>
                    </a:lnTo>
                    <a:lnTo>
                      <a:pt x="358" y="34"/>
                    </a:lnTo>
                    <a:lnTo>
                      <a:pt x="402" y="48"/>
                    </a:lnTo>
                    <a:lnTo>
                      <a:pt x="448" y="62"/>
                    </a:lnTo>
                    <a:lnTo>
                      <a:pt x="494" y="80"/>
                    </a:lnTo>
                    <a:lnTo>
                      <a:pt x="542" y="102"/>
                    </a:lnTo>
                    <a:lnTo>
                      <a:pt x="590" y="126"/>
                    </a:lnTo>
                    <a:lnTo>
                      <a:pt x="638" y="154"/>
                    </a:lnTo>
                    <a:lnTo>
                      <a:pt x="686" y="186"/>
                    </a:lnTo>
                    <a:lnTo>
                      <a:pt x="734" y="222"/>
                    </a:lnTo>
                    <a:lnTo>
                      <a:pt x="782" y="260"/>
                    </a:lnTo>
                    <a:lnTo>
                      <a:pt x="830" y="304"/>
                    </a:lnTo>
                    <a:lnTo>
                      <a:pt x="876" y="354"/>
                    </a:lnTo>
                    <a:lnTo>
                      <a:pt x="920" y="408"/>
                    </a:lnTo>
                    <a:lnTo>
                      <a:pt x="964" y="466"/>
                    </a:lnTo>
                    <a:lnTo>
                      <a:pt x="1008" y="530"/>
                    </a:lnTo>
                    <a:lnTo>
                      <a:pt x="1048" y="598"/>
                    </a:lnTo>
                    <a:lnTo>
                      <a:pt x="1086" y="674"/>
                    </a:lnTo>
                    <a:lnTo>
                      <a:pt x="1122" y="754"/>
                    </a:lnTo>
                    <a:lnTo>
                      <a:pt x="1156" y="842"/>
                    </a:lnTo>
                    <a:lnTo>
                      <a:pt x="1156" y="842"/>
                    </a:lnTo>
                    <a:lnTo>
                      <a:pt x="1222" y="1016"/>
                    </a:lnTo>
                    <a:lnTo>
                      <a:pt x="1254" y="1096"/>
                    </a:lnTo>
                    <a:lnTo>
                      <a:pt x="1286" y="1174"/>
                    </a:lnTo>
                    <a:lnTo>
                      <a:pt x="1318" y="1250"/>
                    </a:lnTo>
                    <a:lnTo>
                      <a:pt x="1350" y="1320"/>
                    </a:lnTo>
                    <a:lnTo>
                      <a:pt x="1382" y="1388"/>
                    </a:lnTo>
                    <a:lnTo>
                      <a:pt x="1416" y="1454"/>
                    </a:lnTo>
                    <a:lnTo>
                      <a:pt x="1448" y="1516"/>
                    </a:lnTo>
                    <a:lnTo>
                      <a:pt x="1480" y="1576"/>
                    </a:lnTo>
                    <a:lnTo>
                      <a:pt x="1514" y="1634"/>
                    </a:lnTo>
                    <a:lnTo>
                      <a:pt x="1546" y="1688"/>
                    </a:lnTo>
                    <a:lnTo>
                      <a:pt x="1580" y="1740"/>
                    </a:lnTo>
                    <a:lnTo>
                      <a:pt x="1614" y="1788"/>
                    </a:lnTo>
                    <a:lnTo>
                      <a:pt x="1648" y="1836"/>
                    </a:lnTo>
                    <a:lnTo>
                      <a:pt x="1682" y="1880"/>
                    </a:lnTo>
                    <a:lnTo>
                      <a:pt x="1718" y="1924"/>
                    </a:lnTo>
                    <a:lnTo>
                      <a:pt x="1754" y="1964"/>
                    </a:lnTo>
                    <a:lnTo>
                      <a:pt x="1790" y="2004"/>
                    </a:lnTo>
                    <a:lnTo>
                      <a:pt x="1826" y="2040"/>
                    </a:lnTo>
                    <a:lnTo>
                      <a:pt x="1864" y="2076"/>
                    </a:lnTo>
                    <a:lnTo>
                      <a:pt x="1902" y="2110"/>
                    </a:lnTo>
                    <a:lnTo>
                      <a:pt x="1942" y="2142"/>
                    </a:lnTo>
                    <a:lnTo>
                      <a:pt x="1980" y="2172"/>
                    </a:lnTo>
                    <a:lnTo>
                      <a:pt x="2022" y="2202"/>
                    </a:lnTo>
                    <a:lnTo>
                      <a:pt x="2062" y="2230"/>
                    </a:lnTo>
                    <a:lnTo>
                      <a:pt x="2104" y="2258"/>
                    </a:lnTo>
                    <a:lnTo>
                      <a:pt x="2148" y="2284"/>
                    </a:lnTo>
                    <a:lnTo>
                      <a:pt x="2192" y="2310"/>
                    </a:lnTo>
                    <a:lnTo>
                      <a:pt x="2236" y="2334"/>
                    </a:lnTo>
                    <a:lnTo>
                      <a:pt x="2330" y="238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9" name="Freeform 190"/>
              <p:cNvSpPr>
                <a:spLocks/>
              </p:cNvSpPr>
              <p:nvPr/>
            </p:nvSpPr>
            <p:spPr bwMode="auto">
              <a:xfrm>
                <a:off x="2574" y="927"/>
                <a:ext cx="2402" cy="230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36" y="6"/>
                  </a:cxn>
                  <a:cxn ang="0">
                    <a:pos x="76" y="2"/>
                  </a:cxn>
                  <a:cxn ang="0">
                    <a:pos x="132" y="0"/>
                  </a:cxn>
                  <a:cxn ang="0">
                    <a:pos x="198" y="2"/>
                  </a:cxn>
                  <a:cxn ang="0">
                    <a:pos x="236" y="6"/>
                  </a:cxn>
                  <a:cxn ang="0">
                    <a:pos x="274" y="10"/>
                  </a:cxn>
                  <a:cxn ang="0">
                    <a:pos x="316" y="18"/>
                  </a:cxn>
                  <a:cxn ang="0">
                    <a:pos x="360" y="26"/>
                  </a:cxn>
                  <a:cxn ang="0">
                    <a:pos x="404" y="36"/>
                  </a:cxn>
                  <a:cxn ang="0">
                    <a:pos x="450" y="50"/>
                  </a:cxn>
                  <a:cxn ang="0">
                    <a:pos x="498" y="66"/>
                  </a:cxn>
                  <a:cxn ang="0">
                    <a:pos x="546" y="86"/>
                  </a:cxn>
                  <a:cxn ang="0">
                    <a:pos x="594" y="108"/>
                  </a:cxn>
                  <a:cxn ang="0">
                    <a:pos x="644" y="136"/>
                  </a:cxn>
                  <a:cxn ang="0">
                    <a:pos x="692" y="164"/>
                  </a:cxn>
                  <a:cxn ang="0">
                    <a:pos x="742" y="198"/>
                  </a:cxn>
                  <a:cxn ang="0">
                    <a:pos x="792" y="236"/>
                  </a:cxn>
                  <a:cxn ang="0">
                    <a:pos x="840" y="280"/>
                  </a:cxn>
                  <a:cxn ang="0">
                    <a:pos x="888" y="326"/>
                  </a:cxn>
                  <a:cxn ang="0">
                    <a:pos x="934" y="378"/>
                  </a:cxn>
                  <a:cxn ang="0">
                    <a:pos x="980" y="436"/>
                  </a:cxn>
                  <a:cxn ang="0">
                    <a:pos x="1024" y="498"/>
                  </a:cxn>
                  <a:cxn ang="0">
                    <a:pos x="1068" y="566"/>
                  </a:cxn>
                  <a:cxn ang="0">
                    <a:pos x="1108" y="640"/>
                  </a:cxn>
                  <a:cxn ang="0">
                    <a:pos x="1148" y="720"/>
                  </a:cxn>
                  <a:cxn ang="0">
                    <a:pos x="1184" y="806"/>
                  </a:cxn>
                  <a:cxn ang="0">
                    <a:pos x="1184" y="806"/>
                  </a:cxn>
                  <a:cxn ang="0">
                    <a:pos x="1254" y="978"/>
                  </a:cxn>
                  <a:cxn ang="0">
                    <a:pos x="1290" y="1060"/>
                  </a:cxn>
                  <a:cxn ang="0">
                    <a:pos x="1324" y="1136"/>
                  </a:cxn>
                  <a:cxn ang="0">
                    <a:pos x="1358" y="1210"/>
                  </a:cxn>
                  <a:cxn ang="0">
                    <a:pos x="1394" y="1280"/>
                  </a:cxn>
                  <a:cxn ang="0">
                    <a:pos x="1428" y="1348"/>
                  </a:cxn>
                  <a:cxn ang="0">
                    <a:pos x="1462" y="1412"/>
                  </a:cxn>
                  <a:cxn ang="0">
                    <a:pos x="1496" y="1474"/>
                  </a:cxn>
                  <a:cxn ang="0">
                    <a:pos x="1532" y="1534"/>
                  </a:cxn>
                  <a:cxn ang="0">
                    <a:pos x="1566" y="1590"/>
                  </a:cxn>
                  <a:cxn ang="0">
                    <a:pos x="1600" y="1642"/>
                  </a:cxn>
                  <a:cxn ang="0">
                    <a:pos x="1636" y="1694"/>
                  </a:cxn>
                  <a:cxn ang="0">
                    <a:pos x="1672" y="1742"/>
                  </a:cxn>
                  <a:cxn ang="0">
                    <a:pos x="1708" y="1788"/>
                  </a:cxn>
                  <a:cxn ang="0">
                    <a:pos x="1744" y="1832"/>
                  </a:cxn>
                  <a:cxn ang="0">
                    <a:pos x="1780" y="1874"/>
                  </a:cxn>
                  <a:cxn ang="0">
                    <a:pos x="1816" y="1912"/>
                  </a:cxn>
                  <a:cxn ang="0">
                    <a:pos x="1854" y="1950"/>
                  </a:cxn>
                  <a:cxn ang="0">
                    <a:pos x="1892" y="1986"/>
                  </a:cxn>
                  <a:cxn ang="0">
                    <a:pos x="1930" y="2020"/>
                  </a:cxn>
                  <a:cxn ang="0">
                    <a:pos x="1970" y="2054"/>
                  </a:cxn>
                  <a:cxn ang="0">
                    <a:pos x="2010" y="2084"/>
                  </a:cxn>
                  <a:cxn ang="0">
                    <a:pos x="2050" y="2114"/>
                  </a:cxn>
                  <a:cxn ang="0">
                    <a:pos x="2092" y="2142"/>
                  </a:cxn>
                  <a:cxn ang="0">
                    <a:pos x="2134" y="2168"/>
                  </a:cxn>
                  <a:cxn ang="0">
                    <a:pos x="2178" y="2194"/>
                  </a:cxn>
                  <a:cxn ang="0">
                    <a:pos x="2222" y="2220"/>
                  </a:cxn>
                  <a:cxn ang="0">
                    <a:pos x="2266" y="2244"/>
                  </a:cxn>
                  <a:cxn ang="0">
                    <a:pos x="2312" y="2266"/>
                  </a:cxn>
                  <a:cxn ang="0">
                    <a:pos x="2406" y="2310"/>
                  </a:cxn>
                </a:cxnLst>
                <a:rect l="0" t="0" r="r" b="b"/>
                <a:pathLst>
                  <a:path w="2406" h="2310">
                    <a:moveTo>
                      <a:pt x="0" y="10"/>
                    </a:moveTo>
                    <a:lnTo>
                      <a:pt x="0" y="10"/>
                    </a:lnTo>
                    <a:lnTo>
                      <a:pt x="36" y="6"/>
                    </a:lnTo>
                    <a:lnTo>
                      <a:pt x="76" y="2"/>
                    </a:lnTo>
                    <a:lnTo>
                      <a:pt x="132" y="0"/>
                    </a:lnTo>
                    <a:lnTo>
                      <a:pt x="198" y="2"/>
                    </a:lnTo>
                    <a:lnTo>
                      <a:pt x="236" y="6"/>
                    </a:lnTo>
                    <a:lnTo>
                      <a:pt x="274" y="10"/>
                    </a:lnTo>
                    <a:lnTo>
                      <a:pt x="316" y="18"/>
                    </a:lnTo>
                    <a:lnTo>
                      <a:pt x="360" y="26"/>
                    </a:lnTo>
                    <a:lnTo>
                      <a:pt x="404" y="36"/>
                    </a:lnTo>
                    <a:lnTo>
                      <a:pt x="450" y="50"/>
                    </a:lnTo>
                    <a:lnTo>
                      <a:pt x="498" y="66"/>
                    </a:lnTo>
                    <a:lnTo>
                      <a:pt x="546" y="86"/>
                    </a:lnTo>
                    <a:lnTo>
                      <a:pt x="594" y="108"/>
                    </a:lnTo>
                    <a:lnTo>
                      <a:pt x="644" y="136"/>
                    </a:lnTo>
                    <a:lnTo>
                      <a:pt x="692" y="164"/>
                    </a:lnTo>
                    <a:lnTo>
                      <a:pt x="742" y="198"/>
                    </a:lnTo>
                    <a:lnTo>
                      <a:pt x="792" y="236"/>
                    </a:lnTo>
                    <a:lnTo>
                      <a:pt x="840" y="280"/>
                    </a:lnTo>
                    <a:lnTo>
                      <a:pt x="888" y="326"/>
                    </a:lnTo>
                    <a:lnTo>
                      <a:pt x="934" y="378"/>
                    </a:lnTo>
                    <a:lnTo>
                      <a:pt x="980" y="436"/>
                    </a:lnTo>
                    <a:lnTo>
                      <a:pt x="1024" y="498"/>
                    </a:lnTo>
                    <a:lnTo>
                      <a:pt x="1068" y="566"/>
                    </a:lnTo>
                    <a:lnTo>
                      <a:pt x="1108" y="640"/>
                    </a:lnTo>
                    <a:lnTo>
                      <a:pt x="1148" y="720"/>
                    </a:lnTo>
                    <a:lnTo>
                      <a:pt x="1184" y="806"/>
                    </a:lnTo>
                    <a:lnTo>
                      <a:pt x="1184" y="806"/>
                    </a:lnTo>
                    <a:lnTo>
                      <a:pt x="1254" y="978"/>
                    </a:lnTo>
                    <a:lnTo>
                      <a:pt x="1290" y="1060"/>
                    </a:lnTo>
                    <a:lnTo>
                      <a:pt x="1324" y="1136"/>
                    </a:lnTo>
                    <a:lnTo>
                      <a:pt x="1358" y="1210"/>
                    </a:lnTo>
                    <a:lnTo>
                      <a:pt x="1394" y="1280"/>
                    </a:lnTo>
                    <a:lnTo>
                      <a:pt x="1428" y="1348"/>
                    </a:lnTo>
                    <a:lnTo>
                      <a:pt x="1462" y="1412"/>
                    </a:lnTo>
                    <a:lnTo>
                      <a:pt x="1496" y="1474"/>
                    </a:lnTo>
                    <a:lnTo>
                      <a:pt x="1532" y="1534"/>
                    </a:lnTo>
                    <a:lnTo>
                      <a:pt x="1566" y="1590"/>
                    </a:lnTo>
                    <a:lnTo>
                      <a:pt x="1600" y="1642"/>
                    </a:lnTo>
                    <a:lnTo>
                      <a:pt x="1636" y="1694"/>
                    </a:lnTo>
                    <a:lnTo>
                      <a:pt x="1672" y="1742"/>
                    </a:lnTo>
                    <a:lnTo>
                      <a:pt x="1708" y="1788"/>
                    </a:lnTo>
                    <a:lnTo>
                      <a:pt x="1744" y="1832"/>
                    </a:lnTo>
                    <a:lnTo>
                      <a:pt x="1780" y="1874"/>
                    </a:lnTo>
                    <a:lnTo>
                      <a:pt x="1816" y="1912"/>
                    </a:lnTo>
                    <a:lnTo>
                      <a:pt x="1854" y="1950"/>
                    </a:lnTo>
                    <a:lnTo>
                      <a:pt x="1892" y="1986"/>
                    </a:lnTo>
                    <a:lnTo>
                      <a:pt x="1930" y="2020"/>
                    </a:lnTo>
                    <a:lnTo>
                      <a:pt x="1970" y="2054"/>
                    </a:lnTo>
                    <a:lnTo>
                      <a:pt x="2010" y="2084"/>
                    </a:lnTo>
                    <a:lnTo>
                      <a:pt x="2050" y="2114"/>
                    </a:lnTo>
                    <a:lnTo>
                      <a:pt x="2092" y="2142"/>
                    </a:lnTo>
                    <a:lnTo>
                      <a:pt x="2134" y="2168"/>
                    </a:lnTo>
                    <a:lnTo>
                      <a:pt x="2178" y="2194"/>
                    </a:lnTo>
                    <a:lnTo>
                      <a:pt x="2222" y="2220"/>
                    </a:lnTo>
                    <a:lnTo>
                      <a:pt x="2266" y="2244"/>
                    </a:lnTo>
                    <a:lnTo>
                      <a:pt x="2312" y="2266"/>
                    </a:lnTo>
                    <a:lnTo>
                      <a:pt x="2406" y="23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0" name="Freeform 191"/>
              <p:cNvSpPr>
                <a:spLocks/>
              </p:cNvSpPr>
              <p:nvPr/>
            </p:nvSpPr>
            <p:spPr bwMode="auto">
              <a:xfrm>
                <a:off x="2555" y="963"/>
                <a:ext cx="2486" cy="223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36" y="10"/>
                  </a:cxn>
                  <a:cxn ang="0">
                    <a:pos x="78" y="4"/>
                  </a:cxn>
                  <a:cxn ang="0">
                    <a:pos x="132" y="0"/>
                  </a:cxn>
                  <a:cxn ang="0">
                    <a:pos x="200" y="0"/>
                  </a:cxn>
                  <a:cxn ang="0">
                    <a:pos x="236" y="2"/>
                  </a:cxn>
                  <a:cxn ang="0">
                    <a:pos x="276" y="6"/>
                  </a:cxn>
                  <a:cxn ang="0">
                    <a:pos x="318" y="10"/>
                  </a:cxn>
                  <a:cxn ang="0">
                    <a:pos x="362" y="18"/>
                  </a:cxn>
                  <a:cxn ang="0">
                    <a:pos x="406" y="26"/>
                  </a:cxn>
                  <a:cxn ang="0">
                    <a:pos x="454" y="38"/>
                  </a:cxn>
                  <a:cxn ang="0">
                    <a:pos x="500" y="52"/>
                  </a:cxn>
                  <a:cxn ang="0">
                    <a:pos x="550" y="70"/>
                  </a:cxn>
                  <a:cxn ang="0">
                    <a:pos x="600" y="92"/>
                  </a:cxn>
                  <a:cxn ang="0">
                    <a:pos x="650" y="116"/>
                  </a:cxn>
                  <a:cxn ang="0">
                    <a:pos x="700" y="144"/>
                  </a:cxn>
                  <a:cxn ang="0">
                    <a:pos x="750" y="176"/>
                  </a:cxn>
                  <a:cxn ang="0">
                    <a:pos x="800" y="212"/>
                  </a:cxn>
                  <a:cxn ang="0">
                    <a:pos x="850" y="254"/>
                  </a:cxn>
                  <a:cxn ang="0">
                    <a:pos x="900" y="298"/>
                  </a:cxn>
                  <a:cxn ang="0">
                    <a:pos x="948" y="350"/>
                  </a:cxn>
                  <a:cxn ang="0">
                    <a:pos x="996" y="406"/>
                  </a:cxn>
                  <a:cxn ang="0">
                    <a:pos x="1042" y="466"/>
                  </a:cxn>
                  <a:cxn ang="0">
                    <a:pos x="1088" y="534"/>
                  </a:cxn>
                  <a:cxn ang="0">
                    <a:pos x="1130" y="606"/>
                  </a:cxn>
                  <a:cxn ang="0">
                    <a:pos x="1172" y="686"/>
                  </a:cxn>
                  <a:cxn ang="0">
                    <a:pos x="1212" y="770"/>
                  </a:cxn>
                  <a:cxn ang="0">
                    <a:pos x="1212" y="770"/>
                  </a:cxn>
                  <a:cxn ang="0">
                    <a:pos x="1288" y="940"/>
                  </a:cxn>
                  <a:cxn ang="0">
                    <a:pos x="1326" y="1020"/>
                  </a:cxn>
                  <a:cxn ang="0">
                    <a:pos x="1362" y="1096"/>
                  </a:cxn>
                  <a:cxn ang="0">
                    <a:pos x="1400" y="1170"/>
                  </a:cxn>
                  <a:cxn ang="0">
                    <a:pos x="1436" y="1240"/>
                  </a:cxn>
                  <a:cxn ang="0">
                    <a:pos x="1472" y="1306"/>
                  </a:cxn>
                  <a:cxn ang="0">
                    <a:pos x="1508" y="1370"/>
                  </a:cxn>
                  <a:cxn ang="0">
                    <a:pos x="1546" y="1430"/>
                  </a:cxn>
                  <a:cxn ang="0">
                    <a:pos x="1582" y="1488"/>
                  </a:cxn>
                  <a:cxn ang="0">
                    <a:pos x="1618" y="1542"/>
                  </a:cxn>
                  <a:cxn ang="0">
                    <a:pos x="1656" y="1594"/>
                  </a:cxn>
                  <a:cxn ang="0">
                    <a:pos x="1692" y="1644"/>
                  </a:cxn>
                  <a:cxn ang="0">
                    <a:pos x="1728" y="1692"/>
                  </a:cxn>
                  <a:cxn ang="0">
                    <a:pos x="1766" y="1736"/>
                  </a:cxn>
                  <a:cxn ang="0">
                    <a:pos x="1804" y="1780"/>
                  </a:cxn>
                  <a:cxn ang="0">
                    <a:pos x="1842" y="1820"/>
                  </a:cxn>
                  <a:cxn ang="0">
                    <a:pos x="1880" y="1858"/>
                  </a:cxn>
                  <a:cxn ang="0">
                    <a:pos x="1918" y="1896"/>
                  </a:cxn>
                  <a:cxn ang="0">
                    <a:pos x="1958" y="1930"/>
                  </a:cxn>
                  <a:cxn ang="0">
                    <a:pos x="1998" y="1962"/>
                  </a:cxn>
                  <a:cxn ang="0">
                    <a:pos x="2038" y="1994"/>
                  </a:cxn>
                  <a:cxn ang="0">
                    <a:pos x="2078" y="2024"/>
                  </a:cxn>
                  <a:cxn ang="0">
                    <a:pos x="2120" y="2052"/>
                  </a:cxn>
                  <a:cxn ang="0">
                    <a:pos x="2162" y="2078"/>
                  </a:cxn>
                  <a:cxn ang="0">
                    <a:pos x="2206" y="2104"/>
                  </a:cxn>
                  <a:cxn ang="0">
                    <a:pos x="2250" y="2128"/>
                  </a:cxn>
                  <a:cxn ang="0">
                    <a:pos x="2294" y="2152"/>
                  </a:cxn>
                  <a:cxn ang="0">
                    <a:pos x="2340" y="2174"/>
                  </a:cxn>
                  <a:cxn ang="0">
                    <a:pos x="2386" y="2194"/>
                  </a:cxn>
                  <a:cxn ang="0">
                    <a:pos x="2482" y="2236"/>
                  </a:cxn>
                </a:cxnLst>
                <a:rect l="0" t="0" r="r" b="b"/>
                <a:pathLst>
                  <a:path w="2482" h="2236">
                    <a:moveTo>
                      <a:pt x="0" y="16"/>
                    </a:moveTo>
                    <a:lnTo>
                      <a:pt x="0" y="16"/>
                    </a:lnTo>
                    <a:lnTo>
                      <a:pt x="36" y="10"/>
                    </a:lnTo>
                    <a:lnTo>
                      <a:pt x="78" y="4"/>
                    </a:lnTo>
                    <a:lnTo>
                      <a:pt x="132" y="0"/>
                    </a:lnTo>
                    <a:lnTo>
                      <a:pt x="200" y="0"/>
                    </a:lnTo>
                    <a:lnTo>
                      <a:pt x="236" y="2"/>
                    </a:lnTo>
                    <a:lnTo>
                      <a:pt x="276" y="6"/>
                    </a:lnTo>
                    <a:lnTo>
                      <a:pt x="318" y="10"/>
                    </a:lnTo>
                    <a:lnTo>
                      <a:pt x="362" y="18"/>
                    </a:lnTo>
                    <a:lnTo>
                      <a:pt x="406" y="26"/>
                    </a:lnTo>
                    <a:lnTo>
                      <a:pt x="454" y="38"/>
                    </a:lnTo>
                    <a:lnTo>
                      <a:pt x="500" y="52"/>
                    </a:lnTo>
                    <a:lnTo>
                      <a:pt x="550" y="70"/>
                    </a:lnTo>
                    <a:lnTo>
                      <a:pt x="600" y="92"/>
                    </a:lnTo>
                    <a:lnTo>
                      <a:pt x="650" y="116"/>
                    </a:lnTo>
                    <a:lnTo>
                      <a:pt x="700" y="144"/>
                    </a:lnTo>
                    <a:lnTo>
                      <a:pt x="750" y="176"/>
                    </a:lnTo>
                    <a:lnTo>
                      <a:pt x="800" y="212"/>
                    </a:lnTo>
                    <a:lnTo>
                      <a:pt x="850" y="254"/>
                    </a:lnTo>
                    <a:lnTo>
                      <a:pt x="900" y="298"/>
                    </a:lnTo>
                    <a:lnTo>
                      <a:pt x="948" y="350"/>
                    </a:lnTo>
                    <a:lnTo>
                      <a:pt x="996" y="406"/>
                    </a:lnTo>
                    <a:lnTo>
                      <a:pt x="1042" y="466"/>
                    </a:lnTo>
                    <a:lnTo>
                      <a:pt x="1088" y="534"/>
                    </a:lnTo>
                    <a:lnTo>
                      <a:pt x="1130" y="606"/>
                    </a:lnTo>
                    <a:lnTo>
                      <a:pt x="1172" y="686"/>
                    </a:lnTo>
                    <a:lnTo>
                      <a:pt x="1212" y="770"/>
                    </a:lnTo>
                    <a:lnTo>
                      <a:pt x="1212" y="770"/>
                    </a:lnTo>
                    <a:lnTo>
                      <a:pt x="1288" y="940"/>
                    </a:lnTo>
                    <a:lnTo>
                      <a:pt x="1326" y="1020"/>
                    </a:lnTo>
                    <a:lnTo>
                      <a:pt x="1362" y="1096"/>
                    </a:lnTo>
                    <a:lnTo>
                      <a:pt x="1400" y="1170"/>
                    </a:lnTo>
                    <a:lnTo>
                      <a:pt x="1436" y="1240"/>
                    </a:lnTo>
                    <a:lnTo>
                      <a:pt x="1472" y="1306"/>
                    </a:lnTo>
                    <a:lnTo>
                      <a:pt x="1508" y="1370"/>
                    </a:lnTo>
                    <a:lnTo>
                      <a:pt x="1546" y="1430"/>
                    </a:lnTo>
                    <a:lnTo>
                      <a:pt x="1582" y="1488"/>
                    </a:lnTo>
                    <a:lnTo>
                      <a:pt x="1618" y="1542"/>
                    </a:lnTo>
                    <a:lnTo>
                      <a:pt x="1656" y="1594"/>
                    </a:lnTo>
                    <a:lnTo>
                      <a:pt x="1692" y="1644"/>
                    </a:lnTo>
                    <a:lnTo>
                      <a:pt x="1728" y="1692"/>
                    </a:lnTo>
                    <a:lnTo>
                      <a:pt x="1766" y="1736"/>
                    </a:lnTo>
                    <a:lnTo>
                      <a:pt x="1804" y="1780"/>
                    </a:lnTo>
                    <a:lnTo>
                      <a:pt x="1842" y="1820"/>
                    </a:lnTo>
                    <a:lnTo>
                      <a:pt x="1880" y="1858"/>
                    </a:lnTo>
                    <a:lnTo>
                      <a:pt x="1918" y="1896"/>
                    </a:lnTo>
                    <a:lnTo>
                      <a:pt x="1958" y="1930"/>
                    </a:lnTo>
                    <a:lnTo>
                      <a:pt x="1998" y="1962"/>
                    </a:lnTo>
                    <a:lnTo>
                      <a:pt x="2038" y="1994"/>
                    </a:lnTo>
                    <a:lnTo>
                      <a:pt x="2078" y="2024"/>
                    </a:lnTo>
                    <a:lnTo>
                      <a:pt x="2120" y="2052"/>
                    </a:lnTo>
                    <a:lnTo>
                      <a:pt x="2162" y="2078"/>
                    </a:lnTo>
                    <a:lnTo>
                      <a:pt x="2206" y="2104"/>
                    </a:lnTo>
                    <a:lnTo>
                      <a:pt x="2250" y="2128"/>
                    </a:lnTo>
                    <a:lnTo>
                      <a:pt x="2294" y="2152"/>
                    </a:lnTo>
                    <a:lnTo>
                      <a:pt x="2340" y="2174"/>
                    </a:lnTo>
                    <a:lnTo>
                      <a:pt x="2386" y="2194"/>
                    </a:lnTo>
                    <a:lnTo>
                      <a:pt x="2482" y="22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1" name="Freeform 192"/>
              <p:cNvSpPr>
                <a:spLocks/>
              </p:cNvSpPr>
              <p:nvPr/>
            </p:nvSpPr>
            <p:spPr bwMode="auto">
              <a:xfrm>
                <a:off x="2544" y="997"/>
                <a:ext cx="2558" cy="215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36" y="16"/>
                  </a:cxn>
                  <a:cxn ang="0">
                    <a:pos x="78" y="8"/>
                  </a:cxn>
                  <a:cxn ang="0">
                    <a:pos x="132" y="2"/>
                  </a:cxn>
                  <a:cxn ang="0">
                    <a:pos x="200" y="0"/>
                  </a:cxn>
                  <a:cxn ang="0">
                    <a:pos x="236" y="0"/>
                  </a:cxn>
                  <a:cxn ang="0">
                    <a:pos x="276" y="2"/>
                  </a:cxn>
                  <a:cxn ang="0">
                    <a:pos x="318" y="4"/>
                  </a:cxn>
                  <a:cxn ang="0">
                    <a:pos x="362" y="10"/>
                  </a:cxn>
                  <a:cxn ang="0">
                    <a:pos x="408" y="18"/>
                  </a:cxn>
                  <a:cxn ang="0">
                    <a:pos x="454" y="28"/>
                  </a:cxn>
                  <a:cxn ang="0">
                    <a:pos x="504" y="40"/>
                  </a:cxn>
                  <a:cxn ang="0">
                    <a:pos x="552" y="56"/>
                  </a:cxn>
                  <a:cxn ang="0">
                    <a:pos x="602" y="76"/>
                  </a:cxn>
                  <a:cxn ang="0">
                    <a:pos x="654" y="98"/>
                  </a:cxn>
                  <a:cxn ang="0">
                    <a:pos x="704" y="124"/>
                  </a:cxn>
                  <a:cxn ang="0">
                    <a:pos x="756" y="154"/>
                  </a:cxn>
                  <a:cxn ang="0">
                    <a:pos x="808" y="190"/>
                  </a:cxn>
                  <a:cxn ang="0">
                    <a:pos x="860" y="228"/>
                  </a:cxn>
                  <a:cxn ang="0">
                    <a:pos x="910" y="272"/>
                  </a:cxn>
                  <a:cxn ang="0">
                    <a:pos x="960" y="322"/>
                  </a:cxn>
                  <a:cxn ang="0">
                    <a:pos x="1010" y="376"/>
                  </a:cxn>
                  <a:cxn ang="0">
                    <a:pos x="1058" y="436"/>
                  </a:cxn>
                  <a:cxn ang="0">
                    <a:pos x="1106" y="500"/>
                  </a:cxn>
                  <a:cxn ang="0">
                    <a:pos x="1152" y="572"/>
                  </a:cxn>
                  <a:cxn ang="0">
                    <a:pos x="1196" y="650"/>
                  </a:cxn>
                  <a:cxn ang="0">
                    <a:pos x="1216" y="692"/>
                  </a:cxn>
                  <a:cxn ang="0">
                    <a:pos x="1238" y="734"/>
                  </a:cxn>
                  <a:cxn ang="0">
                    <a:pos x="1238" y="734"/>
                  </a:cxn>
                  <a:cxn ang="0">
                    <a:pos x="1318" y="904"/>
                  </a:cxn>
                  <a:cxn ang="0">
                    <a:pos x="1358" y="982"/>
                  </a:cxn>
                  <a:cxn ang="0">
                    <a:pos x="1398" y="1058"/>
                  </a:cxn>
                  <a:cxn ang="0">
                    <a:pos x="1438" y="1130"/>
                  </a:cxn>
                  <a:cxn ang="0">
                    <a:pos x="1476" y="1198"/>
                  </a:cxn>
                  <a:cxn ang="0">
                    <a:pos x="1516" y="1264"/>
                  </a:cxn>
                  <a:cxn ang="0">
                    <a:pos x="1554" y="1326"/>
                  </a:cxn>
                  <a:cxn ang="0">
                    <a:pos x="1592" y="1386"/>
                  </a:cxn>
                  <a:cxn ang="0">
                    <a:pos x="1630" y="1442"/>
                  </a:cxn>
                  <a:cxn ang="0">
                    <a:pos x="1668" y="1496"/>
                  </a:cxn>
                  <a:cxn ang="0">
                    <a:pos x="1706" y="1546"/>
                  </a:cxn>
                  <a:cxn ang="0">
                    <a:pos x="1746" y="1596"/>
                  </a:cxn>
                  <a:cxn ang="0">
                    <a:pos x="1784" y="1642"/>
                  </a:cxn>
                  <a:cxn ang="0">
                    <a:pos x="1822" y="1686"/>
                  </a:cxn>
                  <a:cxn ang="0">
                    <a:pos x="1862" y="1726"/>
                  </a:cxn>
                  <a:cxn ang="0">
                    <a:pos x="1900" y="1766"/>
                  </a:cxn>
                  <a:cxn ang="0">
                    <a:pos x="1940" y="1804"/>
                  </a:cxn>
                  <a:cxn ang="0">
                    <a:pos x="1980" y="1838"/>
                  </a:cxn>
                  <a:cxn ang="0">
                    <a:pos x="2020" y="1872"/>
                  </a:cxn>
                  <a:cxn ang="0">
                    <a:pos x="2062" y="1904"/>
                  </a:cxn>
                  <a:cxn ang="0">
                    <a:pos x="2102" y="1934"/>
                  </a:cxn>
                  <a:cxn ang="0">
                    <a:pos x="2144" y="1962"/>
                  </a:cxn>
                  <a:cxn ang="0">
                    <a:pos x="2188" y="1988"/>
                  </a:cxn>
                  <a:cxn ang="0">
                    <a:pos x="2230" y="2014"/>
                  </a:cxn>
                  <a:cxn ang="0">
                    <a:pos x="2274" y="2038"/>
                  </a:cxn>
                  <a:cxn ang="0">
                    <a:pos x="2320" y="2060"/>
                  </a:cxn>
                  <a:cxn ang="0">
                    <a:pos x="2364" y="2082"/>
                  </a:cxn>
                  <a:cxn ang="0">
                    <a:pos x="2412" y="2102"/>
                  </a:cxn>
                  <a:cxn ang="0">
                    <a:pos x="2458" y="2122"/>
                  </a:cxn>
                  <a:cxn ang="0">
                    <a:pos x="2556" y="2158"/>
                  </a:cxn>
                </a:cxnLst>
                <a:rect l="0" t="0" r="r" b="b"/>
                <a:pathLst>
                  <a:path w="2556" h="2158">
                    <a:moveTo>
                      <a:pt x="0" y="24"/>
                    </a:moveTo>
                    <a:lnTo>
                      <a:pt x="0" y="24"/>
                    </a:lnTo>
                    <a:lnTo>
                      <a:pt x="36" y="16"/>
                    </a:lnTo>
                    <a:lnTo>
                      <a:pt x="78" y="8"/>
                    </a:lnTo>
                    <a:lnTo>
                      <a:pt x="132" y="2"/>
                    </a:lnTo>
                    <a:lnTo>
                      <a:pt x="200" y="0"/>
                    </a:lnTo>
                    <a:lnTo>
                      <a:pt x="236" y="0"/>
                    </a:lnTo>
                    <a:lnTo>
                      <a:pt x="276" y="2"/>
                    </a:lnTo>
                    <a:lnTo>
                      <a:pt x="318" y="4"/>
                    </a:lnTo>
                    <a:lnTo>
                      <a:pt x="362" y="10"/>
                    </a:lnTo>
                    <a:lnTo>
                      <a:pt x="408" y="18"/>
                    </a:lnTo>
                    <a:lnTo>
                      <a:pt x="454" y="28"/>
                    </a:lnTo>
                    <a:lnTo>
                      <a:pt x="504" y="40"/>
                    </a:lnTo>
                    <a:lnTo>
                      <a:pt x="552" y="56"/>
                    </a:lnTo>
                    <a:lnTo>
                      <a:pt x="602" y="76"/>
                    </a:lnTo>
                    <a:lnTo>
                      <a:pt x="654" y="98"/>
                    </a:lnTo>
                    <a:lnTo>
                      <a:pt x="704" y="124"/>
                    </a:lnTo>
                    <a:lnTo>
                      <a:pt x="756" y="154"/>
                    </a:lnTo>
                    <a:lnTo>
                      <a:pt x="808" y="190"/>
                    </a:lnTo>
                    <a:lnTo>
                      <a:pt x="860" y="228"/>
                    </a:lnTo>
                    <a:lnTo>
                      <a:pt x="910" y="272"/>
                    </a:lnTo>
                    <a:lnTo>
                      <a:pt x="960" y="322"/>
                    </a:lnTo>
                    <a:lnTo>
                      <a:pt x="1010" y="376"/>
                    </a:lnTo>
                    <a:lnTo>
                      <a:pt x="1058" y="436"/>
                    </a:lnTo>
                    <a:lnTo>
                      <a:pt x="1106" y="500"/>
                    </a:lnTo>
                    <a:lnTo>
                      <a:pt x="1152" y="572"/>
                    </a:lnTo>
                    <a:lnTo>
                      <a:pt x="1196" y="650"/>
                    </a:lnTo>
                    <a:lnTo>
                      <a:pt x="1216" y="692"/>
                    </a:lnTo>
                    <a:lnTo>
                      <a:pt x="1238" y="734"/>
                    </a:lnTo>
                    <a:lnTo>
                      <a:pt x="1238" y="734"/>
                    </a:lnTo>
                    <a:lnTo>
                      <a:pt x="1318" y="904"/>
                    </a:lnTo>
                    <a:lnTo>
                      <a:pt x="1358" y="982"/>
                    </a:lnTo>
                    <a:lnTo>
                      <a:pt x="1398" y="1058"/>
                    </a:lnTo>
                    <a:lnTo>
                      <a:pt x="1438" y="1130"/>
                    </a:lnTo>
                    <a:lnTo>
                      <a:pt x="1476" y="1198"/>
                    </a:lnTo>
                    <a:lnTo>
                      <a:pt x="1516" y="1264"/>
                    </a:lnTo>
                    <a:lnTo>
                      <a:pt x="1554" y="1326"/>
                    </a:lnTo>
                    <a:lnTo>
                      <a:pt x="1592" y="1386"/>
                    </a:lnTo>
                    <a:lnTo>
                      <a:pt x="1630" y="1442"/>
                    </a:lnTo>
                    <a:lnTo>
                      <a:pt x="1668" y="1496"/>
                    </a:lnTo>
                    <a:lnTo>
                      <a:pt x="1706" y="1546"/>
                    </a:lnTo>
                    <a:lnTo>
                      <a:pt x="1746" y="1596"/>
                    </a:lnTo>
                    <a:lnTo>
                      <a:pt x="1784" y="1642"/>
                    </a:lnTo>
                    <a:lnTo>
                      <a:pt x="1822" y="1686"/>
                    </a:lnTo>
                    <a:lnTo>
                      <a:pt x="1862" y="1726"/>
                    </a:lnTo>
                    <a:lnTo>
                      <a:pt x="1900" y="1766"/>
                    </a:lnTo>
                    <a:lnTo>
                      <a:pt x="1940" y="1804"/>
                    </a:lnTo>
                    <a:lnTo>
                      <a:pt x="1980" y="1838"/>
                    </a:lnTo>
                    <a:lnTo>
                      <a:pt x="2020" y="1872"/>
                    </a:lnTo>
                    <a:lnTo>
                      <a:pt x="2062" y="1904"/>
                    </a:lnTo>
                    <a:lnTo>
                      <a:pt x="2102" y="1934"/>
                    </a:lnTo>
                    <a:lnTo>
                      <a:pt x="2144" y="1962"/>
                    </a:lnTo>
                    <a:lnTo>
                      <a:pt x="2188" y="1988"/>
                    </a:lnTo>
                    <a:lnTo>
                      <a:pt x="2230" y="2014"/>
                    </a:lnTo>
                    <a:lnTo>
                      <a:pt x="2274" y="2038"/>
                    </a:lnTo>
                    <a:lnTo>
                      <a:pt x="2320" y="2060"/>
                    </a:lnTo>
                    <a:lnTo>
                      <a:pt x="2364" y="2082"/>
                    </a:lnTo>
                    <a:lnTo>
                      <a:pt x="2412" y="2102"/>
                    </a:lnTo>
                    <a:lnTo>
                      <a:pt x="2458" y="2122"/>
                    </a:lnTo>
                    <a:lnTo>
                      <a:pt x="2556" y="215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2" name="Freeform 193"/>
              <p:cNvSpPr>
                <a:spLocks/>
              </p:cNvSpPr>
              <p:nvPr/>
            </p:nvSpPr>
            <p:spPr bwMode="auto">
              <a:xfrm>
                <a:off x="2530" y="1028"/>
                <a:ext cx="2626" cy="2079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34" y="24"/>
                  </a:cxn>
                  <a:cxn ang="0">
                    <a:pos x="76" y="14"/>
                  </a:cxn>
                  <a:cxn ang="0">
                    <a:pos x="130" y="6"/>
                  </a:cxn>
                  <a:cxn ang="0">
                    <a:pos x="198" y="0"/>
                  </a:cxn>
                  <a:cxn ang="0">
                    <a:pos x="236" y="0"/>
                  </a:cxn>
                  <a:cxn ang="0">
                    <a:pos x="276" y="0"/>
                  </a:cxn>
                  <a:cxn ang="0">
                    <a:pos x="318" y="2"/>
                  </a:cxn>
                  <a:cxn ang="0">
                    <a:pos x="362" y="4"/>
                  </a:cxn>
                  <a:cxn ang="0">
                    <a:pos x="408" y="10"/>
                  </a:cxn>
                  <a:cxn ang="0">
                    <a:pos x="456" y="20"/>
                  </a:cxn>
                  <a:cxn ang="0">
                    <a:pos x="504" y="30"/>
                  </a:cxn>
                  <a:cxn ang="0">
                    <a:pos x="554" y="44"/>
                  </a:cxn>
                  <a:cxn ang="0">
                    <a:pos x="604" y="62"/>
                  </a:cxn>
                  <a:cxn ang="0">
                    <a:pos x="656" y="82"/>
                  </a:cxn>
                  <a:cxn ang="0">
                    <a:pos x="708" y="106"/>
                  </a:cxn>
                  <a:cxn ang="0">
                    <a:pos x="762" y="134"/>
                  </a:cxn>
                  <a:cxn ang="0">
                    <a:pos x="814" y="168"/>
                  </a:cxn>
                  <a:cxn ang="0">
                    <a:pos x="866" y="206"/>
                  </a:cxn>
                  <a:cxn ang="0">
                    <a:pos x="920" y="248"/>
                  </a:cxn>
                  <a:cxn ang="0">
                    <a:pos x="972" y="294"/>
                  </a:cxn>
                  <a:cxn ang="0">
                    <a:pos x="1022" y="348"/>
                  </a:cxn>
                  <a:cxn ang="0">
                    <a:pos x="1072" y="406"/>
                  </a:cxn>
                  <a:cxn ang="0">
                    <a:pos x="1122" y="470"/>
                  </a:cxn>
                  <a:cxn ang="0">
                    <a:pos x="1170" y="540"/>
                  </a:cxn>
                  <a:cxn ang="0">
                    <a:pos x="1194" y="578"/>
                  </a:cxn>
                  <a:cxn ang="0">
                    <a:pos x="1216" y="616"/>
                  </a:cxn>
                  <a:cxn ang="0">
                    <a:pos x="1240" y="658"/>
                  </a:cxn>
                  <a:cxn ang="0">
                    <a:pos x="1262" y="700"/>
                  </a:cxn>
                  <a:cxn ang="0">
                    <a:pos x="1262" y="700"/>
                  </a:cxn>
                  <a:cxn ang="0">
                    <a:pos x="1348" y="866"/>
                  </a:cxn>
                  <a:cxn ang="0">
                    <a:pos x="1390" y="944"/>
                  </a:cxn>
                  <a:cxn ang="0">
                    <a:pos x="1432" y="1018"/>
                  </a:cxn>
                  <a:cxn ang="0">
                    <a:pos x="1474" y="1088"/>
                  </a:cxn>
                  <a:cxn ang="0">
                    <a:pos x="1514" y="1156"/>
                  </a:cxn>
                  <a:cxn ang="0">
                    <a:pos x="1556" y="1220"/>
                  </a:cxn>
                  <a:cxn ang="0">
                    <a:pos x="1596" y="1282"/>
                  </a:cxn>
                  <a:cxn ang="0">
                    <a:pos x="1636" y="1340"/>
                  </a:cxn>
                  <a:cxn ang="0">
                    <a:pos x="1676" y="1396"/>
                  </a:cxn>
                  <a:cxn ang="0">
                    <a:pos x="1716" y="1448"/>
                  </a:cxn>
                  <a:cxn ang="0">
                    <a:pos x="1756" y="1498"/>
                  </a:cxn>
                  <a:cxn ang="0">
                    <a:pos x="1796" y="1546"/>
                  </a:cxn>
                  <a:cxn ang="0">
                    <a:pos x="1836" y="1590"/>
                  </a:cxn>
                  <a:cxn ang="0">
                    <a:pos x="1876" y="1634"/>
                  </a:cxn>
                  <a:cxn ang="0">
                    <a:pos x="1916" y="1674"/>
                  </a:cxn>
                  <a:cxn ang="0">
                    <a:pos x="1958" y="1712"/>
                  </a:cxn>
                  <a:cxn ang="0">
                    <a:pos x="1998" y="1748"/>
                  </a:cxn>
                  <a:cxn ang="0">
                    <a:pos x="2040" y="1780"/>
                  </a:cxn>
                  <a:cxn ang="0">
                    <a:pos x="2080" y="1812"/>
                  </a:cxn>
                  <a:cxn ang="0">
                    <a:pos x="2122" y="1842"/>
                  </a:cxn>
                  <a:cxn ang="0">
                    <a:pos x="2166" y="1872"/>
                  </a:cxn>
                  <a:cxn ang="0">
                    <a:pos x="2208" y="1898"/>
                  </a:cxn>
                  <a:cxn ang="0">
                    <a:pos x="2252" y="1924"/>
                  </a:cxn>
                  <a:cxn ang="0">
                    <a:pos x="2296" y="1946"/>
                  </a:cxn>
                  <a:cxn ang="0">
                    <a:pos x="2340" y="1970"/>
                  </a:cxn>
                  <a:cxn ang="0">
                    <a:pos x="2386" y="1990"/>
                  </a:cxn>
                  <a:cxn ang="0">
                    <a:pos x="2432" y="2010"/>
                  </a:cxn>
                  <a:cxn ang="0">
                    <a:pos x="2480" y="2030"/>
                  </a:cxn>
                  <a:cxn ang="0">
                    <a:pos x="2528" y="2046"/>
                  </a:cxn>
                  <a:cxn ang="0">
                    <a:pos x="2626" y="2080"/>
                  </a:cxn>
                </a:cxnLst>
                <a:rect l="0" t="0" r="r" b="b"/>
                <a:pathLst>
                  <a:path w="2626" h="2080">
                    <a:moveTo>
                      <a:pt x="0" y="32"/>
                    </a:moveTo>
                    <a:lnTo>
                      <a:pt x="0" y="32"/>
                    </a:lnTo>
                    <a:lnTo>
                      <a:pt x="34" y="24"/>
                    </a:lnTo>
                    <a:lnTo>
                      <a:pt x="76" y="14"/>
                    </a:lnTo>
                    <a:lnTo>
                      <a:pt x="130" y="6"/>
                    </a:lnTo>
                    <a:lnTo>
                      <a:pt x="198" y="0"/>
                    </a:lnTo>
                    <a:lnTo>
                      <a:pt x="236" y="0"/>
                    </a:lnTo>
                    <a:lnTo>
                      <a:pt x="276" y="0"/>
                    </a:lnTo>
                    <a:lnTo>
                      <a:pt x="318" y="2"/>
                    </a:lnTo>
                    <a:lnTo>
                      <a:pt x="362" y="4"/>
                    </a:lnTo>
                    <a:lnTo>
                      <a:pt x="408" y="10"/>
                    </a:lnTo>
                    <a:lnTo>
                      <a:pt x="456" y="20"/>
                    </a:lnTo>
                    <a:lnTo>
                      <a:pt x="504" y="30"/>
                    </a:lnTo>
                    <a:lnTo>
                      <a:pt x="554" y="44"/>
                    </a:lnTo>
                    <a:lnTo>
                      <a:pt x="604" y="62"/>
                    </a:lnTo>
                    <a:lnTo>
                      <a:pt x="656" y="82"/>
                    </a:lnTo>
                    <a:lnTo>
                      <a:pt x="708" y="106"/>
                    </a:lnTo>
                    <a:lnTo>
                      <a:pt x="762" y="134"/>
                    </a:lnTo>
                    <a:lnTo>
                      <a:pt x="814" y="168"/>
                    </a:lnTo>
                    <a:lnTo>
                      <a:pt x="866" y="206"/>
                    </a:lnTo>
                    <a:lnTo>
                      <a:pt x="920" y="248"/>
                    </a:lnTo>
                    <a:lnTo>
                      <a:pt x="972" y="294"/>
                    </a:lnTo>
                    <a:lnTo>
                      <a:pt x="1022" y="348"/>
                    </a:lnTo>
                    <a:lnTo>
                      <a:pt x="1072" y="406"/>
                    </a:lnTo>
                    <a:lnTo>
                      <a:pt x="1122" y="470"/>
                    </a:lnTo>
                    <a:lnTo>
                      <a:pt x="1170" y="540"/>
                    </a:lnTo>
                    <a:lnTo>
                      <a:pt x="1194" y="578"/>
                    </a:lnTo>
                    <a:lnTo>
                      <a:pt x="1216" y="616"/>
                    </a:lnTo>
                    <a:lnTo>
                      <a:pt x="1240" y="658"/>
                    </a:lnTo>
                    <a:lnTo>
                      <a:pt x="1262" y="700"/>
                    </a:lnTo>
                    <a:lnTo>
                      <a:pt x="1262" y="700"/>
                    </a:lnTo>
                    <a:lnTo>
                      <a:pt x="1348" y="866"/>
                    </a:lnTo>
                    <a:lnTo>
                      <a:pt x="1390" y="944"/>
                    </a:lnTo>
                    <a:lnTo>
                      <a:pt x="1432" y="1018"/>
                    </a:lnTo>
                    <a:lnTo>
                      <a:pt x="1474" y="1088"/>
                    </a:lnTo>
                    <a:lnTo>
                      <a:pt x="1514" y="1156"/>
                    </a:lnTo>
                    <a:lnTo>
                      <a:pt x="1556" y="1220"/>
                    </a:lnTo>
                    <a:lnTo>
                      <a:pt x="1596" y="1282"/>
                    </a:lnTo>
                    <a:lnTo>
                      <a:pt x="1636" y="1340"/>
                    </a:lnTo>
                    <a:lnTo>
                      <a:pt x="1676" y="1396"/>
                    </a:lnTo>
                    <a:lnTo>
                      <a:pt x="1716" y="1448"/>
                    </a:lnTo>
                    <a:lnTo>
                      <a:pt x="1756" y="1498"/>
                    </a:lnTo>
                    <a:lnTo>
                      <a:pt x="1796" y="1546"/>
                    </a:lnTo>
                    <a:lnTo>
                      <a:pt x="1836" y="1590"/>
                    </a:lnTo>
                    <a:lnTo>
                      <a:pt x="1876" y="1634"/>
                    </a:lnTo>
                    <a:lnTo>
                      <a:pt x="1916" y="1674"/>
                    </a:lnTo>
                    <a:lnTo>
                      <a:pt x="1958" y="1712"/>
                    </a:lnTo>
                    <a:lnTo>
                      <a:pt x="1998" y="1748"/>
                    </a:lnTo>
                    <a:lnTo>
                      <a:pt x="2040" y="1780"/>
                    </a:lnTo>
                    <a:lnTo>
                      <a:pt x="2080" y="1812"/>
                    </a:lnTo>
                    <a:lnTo>
                      <a:pt x="2122" y="1842"/>
                    </a:lnTo>
                    <a:lnTo>
                      <a:pt x="2166" y="1872"/>
                    </a:lnTo>
                    <a:lnTo>
                      <a:pt x="2208" y="1898"/>
                    </a:lnTo>
                    <a:lnTo>
                      <a:pt x="2252" y="1924"/>
                    </a:lnTo>
                    <a:lnTo>
                      <a:pt x="2296" y="1946"/>
                    </a:lnTo>
                    <a:lnTo>
                      <a:pt x="2340" y="1970"/>
                    </a:lnTo>
                    <a:lnTo>
                      <a:pt x="2386" y="1990"/>
                    </a:lnTo>
                    <a:lnTo>
                      <a:pt x="2432" y="2010"/>
                    </a:lnTo>
                    <a:lnTo>
                      <a:pt x="2480" y="2030"/>
                    </a:lnTo>
                    <a:lnTo>
                      <a:pt x="2528" y="2046"/>
                    </a:lnTo>
                    <a:lnTo>
                      <a:pt x="2626" y="208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3" name="Freeform 194"/>
              <p:cNvSpPr>
                <a:spLocks/>
              </p:cNvSpPr>
              <p:nvPr/>
            </p:nvSpPr>
            <p:spPr bwMode="auto">
              <a:xfrm>
                <a:off x="2519" y="1063"/>
                <a:ext cx="2695" cy="200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34" y="32"/>
                  </a:cxn>
                  <a:cxn ang="0">
                    <a:pos x="76" y="22"/>
                  </a:cxn>
                  <a:cxn ang="0">
                    <a:pos x="132" y="12"/>
                  </a:cxn>
                  <a:cxn ang="0">
                    <a:pos x="198" y="4"/>
                  </a:cxn>
                  <a:cxn ang="0">
                    <a:pos x="236" y="2"/>
                  </a:cxn>
                  <a:cxn ang="0">
                    <a:pos x="276" y="0"/>
                  </a:cxn>
                  <a:cxn ang="0">
                    <a:pos x="318" y="0"/>
                  </a:cxn>
                  <a:cxn ang="0">
                    <a:pos x="362" y="2"/>
                  </a:cxn>
                  <a:cxn ang="0">
                    <a:pos x="408" y="6"/>
                  </a:cxn>
                  <a:cxn ang="0">
                    <a:pos x="456" y="12"/>
                  </a:cxn>
                  <a:cxn ang="0">
                    <a:pos x="506" y="22"/>
                  </a:cxn>
                  <a:cxn ang="0">
                    <a:pos x="556" y="34"/>
                  </a:cxn>
                  <a:cxn ang="0">
                    <a:pos x="608" y="48"/>
                  </a:cxn>
                  <a:cxn ang="0">
                    <a:pos x="660" y="68"/>
                  </a:cxn>
                  <a:cxn ang="0">
                    <a:pos x="714" y="90"/>
                  </a:cxn>
                  <a:cxn ang="0">
                    <a:pos x="766" y="116"/>
                  </a:cxn>
                  <a:cxn ang="0">
                    <a:pos x="820" y="148"/>
                  </a:cxn>
                  <a:cxn ang="0">
                    <a:pos x="874" y="182"/>
                  </a:cxn>
                  <a:cxn ang="0">
                    <a:pos x="928" y="224"/>
                  </a:cxn>
                  <a:cxn ang="0">
                    <a:pos x="982" y="268"/>
                  </a:cxn>
                  <a:cxn ang="0">
                    <a:pos x="1036" y="320"/>
                  </a:cxn>
                  <a:cxn ang="0">
                    <a:pos x="1088" y="376"/>
                  </a:cxn>
                  <a:cxn ang="0">
                    <a:pos x="1138" y="438"/>
                  </a:cxn>
                  <a:cxn ang="0">
                    <a:pos x="1188" y="508"/>
                  </a:cxn>
                  <a:cxn ang="0">
                    <a:pos x="1214" y="544"/>
                  </a:cxn>
                  <a:cxn ang="0">
                    <a:pos x="1238" y="582"/>
                  </a:cxn>
                  <a:cxn ang="0">
                    <a:pos x="1262" y="624"/>
                  </a:cxn>
                  <a:cxn ang="0">
                    <a:pos x="1286" y="664"/>
                  </a:cxn>
                  <a:cxn ang="0">
                    <a:pos x="1286" y="664"/>
                  </a:cxn>
                  <a:cxn ang="0">
                    <a:pos x="1376" y="828"/>
                  </a:cxn>
                  <a:cxn ang="0">
                    <a:pos x="1422" y="906"/>
                  </a:cxn>
                  <a:cxn ang="0">
                    <a:pos x="1466" y="978"/>
                  </a:cxn>
                  <a:cxn ang="0">
                    <a:pos x="1510" y="1048"/>
                  </a:cxn>
                  <a:cxn ang="0">
                    <a:pos x="1554" y="1114"/>
                  </a:cxn>
                  <a:cxn ang="0">
                    <a:pos x="1596" y="1178"/>
                  </a:cxn>
                  <a:cxn ang="0">
                    <a:pos x="1638" y="1238"/>
                  </a:cxn>
                  <a:cxn ang="0">
                    <a:pos x="1680" y="1294"/>
                  </a:cxn>
                  <a:cxn ang="0">
                    <a:pos x="1722" y="1350"/>
                  </a:cxn>
                  <a:cxn ang="0">
                    <a:pos x="1764" y="1400"/>
                  </a:cxn>
                  <a:cxn ang="0">
                    <a:pos x="1806" y="1450"/>
                  </a:cxn>
                  <a:cxn ang="0">
                    <a:pos x="1848" y="1496"/>
                  </a:cxn>
                  <a:cxn ang="0">
                    <a:pos x="1888" y="1538"/>
                  </a:cxn>
                  <a:cxn ang="0">
                    <a:pos x="1930" y="1580"/>
                  </a:cxn>
                  <a:cxn ang="0">
                    <a:pos x="1972" y="1618"/>
                  </a:cxn>
                  <a:cxn ang="0">
                    <a:pos x="2014" y="1656"/>
                  </a:cxn>
                  <a:cxn ang="0">
                    <a:pos x="2056" y="1690"/>
                  </a:cxn>
                  <a:cxn ang="0">
                    <a:pos x="2098" y="1722"/>
                  </a:cxn>
                  <a:cxn ang="0">
                    <a:pos x="2140" y="1752"/>
                  </a:cxn>
                  <a:cxn ang="0">
                    <a:pos x="2184" y="1782"/>
                  </a:cxn>
                  <a:cxn ang="0">
                    <a:pos x="2226" y="1808"/>
                  </a:cxn>
                  <a:cxn ang="0">
                    <a:pos x="2270" y="1834"/>
                  </a:cxn>
                  <a:cxn ang="0">
                    <a:pos x="2314" y="1858"/>
                  </a:cxn>
                  <a:cxn ang="0">
                    <a:pos x="2360" y="1880"/>
                  </a:cxn>
                  <a:cxn ang="0">
                    <a:pos x="2406" y="1900"/>
                  </a:cxn>
                  <a:cxn ang="0">
                    <a:pos x="2452" y="1920"/>
                  </a:cxn>
                  <a:cxn ang="0">
                    <a:pos x="2498" y="1938"/>
                  </a:cxn>
                  <a:cxn ang="0">
                    <a:pos x="2546" y="1954"/>
                  </a:cxn>
                  <a:cxn ang="0">
                    <a:pos x="2596" y="1970"/>
                  </a:cxn>
                  <a:cxn ang="0">
                    <a:pos x="2696" y="2000"/>
                  </a:cxn>
                </a:cxnLst>
                <a:rect l="0" t="0" r="r" b="b"/>
                <a:pathLst>
                  <a:path w="2696" h="2000">
                    <a:moveTo>
                      <a:pt x="0" y="44"/>
                    </a:moveTo>
                    <a:lnTo>
                      <a:pt x="0" y="44"/>
                    </a:lnTo>
                    <a:lnTo>
                      <a:pt x="34" y="32"/>
                    </a:lnTo>
                    <a:lnTo>
                      <a:pt x="76" y="22"/>
                    </a:lnTo>
                    <a:lnTo>
                      <a:pt x="132" y="12"/>
                    </a:lnTo>
                    <a:lnTo>
                      <a:pt x="198" y="4"/>
                    </a:lnTo>
                    <a:lnTo>
                      <a:pt x="236" y="2"/>
                    </a:lnTo>
                    <a:lnTo>
                      <a:pt x="276" y="0"/>
                    </a:lnTo>
                    <a:lnTo>
                      <a:pt x="318" y="0"/>
                    </a:lnTo>
                    <a:lnTo>
                      <a:pt x="362" y="2"/>
                    </a:lnTo>
                    <a:lnTo>
                      <a:pt x="408" y="6"/>
                    </a:lnTo>
                    <a:lnTo>
                      <a:pt x="456" y="12"/>
                    </a:lnTo>
                    <a:lnTo>
                      <a:pt x="506" y="22"/>
                    </a:lnTo>
                    <a:lnTo>
                      <a:pt x="556" y="34"/>
                    </a:lnTo>
                    <a:lnTo>
                      <a:pt x="608" y="48"/>
                    </a:lnTo>
                    <a:lnTo>
                      <a:pt x="660" y="68"/>
                    </a:lnTo>
                    <a:lnTo>
                      <a:pt x="714" y="90"/>
                    </a:lnTo>
                    <a:lnTo>
                      <a:pt x="766" y="116"/>
                    </a:lnTo>
                    <a:lnTo>
                      <a:pt x="820" y="148"/>
                    </a:lnTo>
                    <a:lnTo>
                      <a:pt x="874" y="182"/>
                    </a:lnTo>
                    <a:lnTo>
                      <a:pt x="928" y="224"/>
                    </a:lnTo>
                    <a:lnTo>
                      <a:pt x="982" y="268"/>
                    </a:lnTo>
                    <a:lnTo>
                      <a:pt x="1036" y="320"/>
                    </a:lnTo>
                    <a:lnTo>
                      <a:pt x="1088" y="376"/>
                    </a:lnTo>
                    <a:lnTo>
                      <a:pt x="1138" y="438"/>
                    </a:lnTo>
                    <a:lnTo>
                      <a:pt x="1188" y="508"/>
                    </a:lnTo>
                    <a:lnTo>
                      <a:pt x="1214" y="544"/>
                    </a:lnTo>
                    <a:lnTo>
                      <a:pt x="1238" y="582"/>
                    </a:lnTo>
                    <a:lnTo>
                      <a:pt x="1262" y="624"/>
                    </a:lnTo>
                    <a:lnTo>
                      <a:pt x="1286" y="664"/>
                    </a:lnTo>
                    <a:lnTo>
                      <a:pt x="1286" y="664"/>
                    </a:lnTo>
                    <a:lnTo>
                      <a:pt x="1376" y="828"/>
                    </a:lnTo>
                    <a:lnTo>
                      <a:pt x="1422" y="906"/>
                    </a:lnTo>
                    <a:lnTo>
                      <a:pt x="1466" y="978"/>
                    </a:lnTo>
                    <a:lnTo>
                      <a:pt x="1510" y="1048"/>
                    </a:lnTo>
                    <a:lnTo>
                      <a:pt x="1554" y="1114"/>
                    </a:lnTo>
                    <a:lnTo>
                      <a:pt x="1596" y="1178"/>
                    </a:lnTo>
                    <a:lnTo>
                      <a:pt x="1638" y="1238"/>
                    </a:lnTo>
                    <a:lnTo>
                      <a:pt x="1680" y="1294"/>
                    </a:lnTo>
                    <a:lnTo>
                      <a:pt x="1722" y="1350"/>
                    </a:lnTo>
                    <a:lnTo>
                      <a:pt x="1764" y="1400"/>
                    </a:lnTo>
                    <a:lnTo>
                      <a:pt x="1806" y="1450"/>
                    </a:lnTo>
                    <a:lnTo>
                      <a:pt x="1848" y="1496"/>
                    </a:lnTo>
                    <a:lnTo>
                      <a:pt x="1888" y="1538"/>
                    </a:lnTo>
                    <a:lnTo>
                      <a:pt x="1930" y="1580"/>
                    </a:lnTo>
                    <a:lnTo>
                      <a:pt x="1972" y="1618"/>
                    </a:lnTo>
                    <a:lnTo>
                      <a:pt x="2014" y="1656"/>
                    </a:lnTo>
                    <a:lnTo>
                      <a:pt x="2056" y="1690"/>
                    </a:lnTo>
                    <a:lnTo>
                      <a:pt x="2098" y="1722"/>
                    </a:lnTo>
                    <a:lnTo>
                      <a:pt x="2140" y="1752"/>
                    </a:lnTo>
                    <a:lnTo>
                      <a:pt x="2184" y="1782"/>
                    </a:lnTo>
                    <a:lnTo>
                      <a:pt x="2226" y="1808"/>
                    </a:lnTo>
                    <a:lnTo>
                      <a:pt x="2270" y="1834"/>
                    </a:lnTo>
                    <a:lnTo>
                      <a:pt x="2314" y="1858"/>
                    </a:lnTo>
                    <a:lnTo>
                      <a:pt x="2360" y="1880"/>
                    </a:lnTo>
                    <a:lnTo>
                      <a:pt x="2406" y="1900"/>
                    </a:lnTo>
                    <a:lnTo>
                      <a:pt x="2452" y="1920"/>
                    </a:lnTo>
                    <a:lnTo>
                      <a:pt x="2498" y="1938"/>
                    </a:lnTo>
                    <a:lnTo>
                      <a:pt x="2546" y="1954"/>
                    </a:lnTo>
                    <a:lnTo>
                      <a:pt x="2596" y="1970"/>
                    </a:lnTo>
                    <a:lnTo>
                      <a:pt x="2696" y="20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4" name="Freeform 195"/>
              <p:cNvSpPr>
                <a:spLocks/>
              </p:cNvSpPr>
              <p:nvPr/>
            </p:nvSpPr>
            <p:spPr bwMode="auto">
              <a:xfrm>
                <a:off x="2509" y="1096"/>
                <a:ext cx="2763" cy="192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0" y="56"/>
                  </a:cxn>
                  <a:cxn ang="0">
                    <a:pos x="34" y="44"/>
                  </a:cxn>
                  <a:cxn ang="0">
                    <a:pos x="76" y="32"/>
                  </a:cxn>
                  <a:cxn ang="0">
                    <a:pos x="130" y="20"/>
                  </a:cxn>
                  <a:cxn ang="0">
                    <a:pos x="198" y="8"/>
                  </a:cxn>
                  <a:cxn ang="0">
                    <a:pos x="234" y="4"/>
                  </a:cxn>
                  <a:cxn ang="0">
                    <a:pos x="276" y="2"/>
                  </a:cxn>
                  <a:cxn ang="0">
                    <a:pos x="318" y="0"/>
                  </a:cxn>
                  <a:cxn ang="0">
                    <a:pos x="362" y="0"/>
                  </a:cxn>
                  <a:cxn ang="0">
                    <a:pos x="408" y="2"/>
                  </a:cxn>
                  <a:cxn ang="0">
                    <a:pos x="456" y="6"/>
                  </a:cxn>
                  <a:cxn ang="0">
                    <a:pos x="506" y="14"/>
                  </a:cxn>
                  <a:cxn ang="0">
                    <a:pos x="558" y="24"/>
                  </a:cxn>
                  <a:cxn ang="0">
                    <a:pos x="610" y="38"/>
                  </a:cxn>
                  <a:cxn ang="0">
                    <a:pos x="662" y="54"/>
                  </a:cxn>
                  <a:cxn ang="0">
                    <a:pos x="716" y="74"/>
                  </a:cxn>
                  <a:cxn ang="0">
                    <a:pos x="770" y="100"/>
                  </a:cxn>
                  <a:cxn ang="0">
                    <a:pos x="826" y="128"/>
                  </a:cxn>
                  <a:cxn ang="0">
                    <a:pos x="882" y="162"/>
                  </a:cxn>
                  <a:cxn ang="0">
                    <a:pos x="936" y="200"/>
                  </a:cxn>
                  <a:cxn ang="0">
                    <a:pos x="992" y="244"/>
                  </a:cxn>
                  <a:cxn ang="0">
                    <a:pos x="1046" y="294"/>
                  </a:cxn>
                  <a:cxn ang="0">
                    <a:pos x="1100" y="348"/>
                  </a:cxn>
                  <a:cxn ang="0">
                    <a:pos x="1154" y="410"/>
                  </a:cxn>
                  <a:cxn ang="0">
                    <a:pos x="1180" y="442"/>
                  </a:cxn>
                  <a:cxn ang="0">
                    <a:pos x="1206" y="476"/>
                  </a:cxn>
                  <a:cxn ang="0">
                    <a:pos x="1232" y="512"/>
                  </a:cxn>
                  <a:cxn ang="0">
                    <a:pos x="1258" y="550"/>
                  </a:cxn>
                  <a:cxn ang="0">
                    <a:pos x="1282" y="590"/>
                  </a:cxn>
                  <a:cxn ang="0">
                    <a:pos x="1308" y="630"/>
                  </a:cxn>
                  <a:cxn ang="0">
                    <a:pos x="1308" y="630"/>
                  </a:cxn>
                  <a:cxn ang="0">
                    <a:pos x="1404" y="792"/>
                  </a:cxn>
                  <a:cxn ang="0">
                    <a:pos x="1452" y="868"/>
                  </a:cxn>
                  <a:cxn ang="0">
                    <a:pos x="1498" y="940"/>
                  </a:cxn>
                  <a:cxn ang="0">
                    <a:pos x="1544" y="1008"/>
                  </a:cxn>
                  <a:cxn ang="0">
                    <a:pos x="1590" y="1072"/>
                  </a:cxn>
                  <a:cxn ang="0">
                    <a:pos x="1634" y="1134"/>
                  </a:cxn>
                  <a:cxn ang="0">
                    <a:pos x="1678" y="1194"/>
                  </a:cxn>
                  <a:cxn ang="0">
                    <a:pos x="1722" y="1250"/>
                  </a:cxn>
                  <a:cxn ang="0">
                    <a:pos x="1766" y="1302"/>
                  </a:cxn>
                  <a:cxn ang="0">
                    <a:pos x="1810" y="1352"/>
                  </a:cxn>
                  <a:cxn ang="0">
                    <a:pos x="1854" y="1400"/>
                  </a:cxn>
                  <a:cxn ang="0">
                    <a:pos x="1896" y="1444"/>
                  </a:cxn>
                  <a:cxn ang="0">
                    <a:pos x="1940" y="1486"/>
                  </a:cxn>
                  <a:cxn ang="0">
                    <a:pos x="1982" y="1526"/>
                  </a:cxn>
                  <a:cxn ang="0">
                    <a:pos x="2024" y="1564"/>
                  </a:cxn>
                  <a:cxn ang="0">
                    <a:pos x="2068" y="1600"/>
                  </a:cxn>
                  <a:cxn ang="0">
                    <a:pos x="2110" y="1632"/>
                  </a:cxn>
                  <a:cxn ang="0">
                    <a:pos x="2154" y="1664"/>
                  </a:cxn>
                  <a:cxn ang="0">
                    <a:pos x="2198" y="1692"/>
                  </a:cxn>
                  <a:cxn ang="0">
                    <a:pos x="2242" y="1720"/>
                  </a:cxn>
                  <a:cxn ang="0">
                    <a:pos x="2286" y="1744"/>
                  </a:cxn>
                  <a:cxn ang="0">
                    <a:pos x="2330" y="1768"/>
                  </a:cxn>
                  <a:cxn ang="0">
                    <a:pos x="2376" y="1790"/>
                  </a:cxn>
                  <a:cxn ang="0">
                    <a:pos x="2422" y="1810"/>
                  </a:cxn>
                  <a:cxn ang="0">
                    <a:pos x="2468" y="1830"/>
                  </a:cxn>
                  <a:cxn ang="0">
                    <a:pos x="2514" y="1848"/>
                  </a:cxn>
                  <a:cxn ang="0">
                    <a:pos x="2562" y="1864"/>
                  </a:cxn>
                  <a:cxn ang="0">
                    <a:pos x="2610" y="1880"/>
                  </a:cxn>
                  <a:cxn ang="0">
                    <a:pos x="2660" y="1894"/>
                  </a:cxn>
                  <a:cxn ang="0">
                    <a:pos x="2762" y="1920"/>
                  </a:cxn>
                </a:cxnLst>
                <a:rect l="0" t="0" r="r" b="b"/>
                <a:pathLst>
                  <a:path w="2762" h="1920">
                    <a:moveTo>
                      <a:pt x="0" y="56"/>
                    </a:moveTo>
                    <a:lnTo>
                      <a:pt x="0" y="56"/>
                    </a:lnTo>
                    <a:lnTo>
                      <a:pt x="34" y="44"/>
                    </a:lnTo>
                    <a:lnTo>
                      <a:pt x="76" y="32"/>
                    </a:lnTo>
                    <a:lnTo>
                      <a:pt x="130" y="20"/>
                    </a:lnTo>
                    <a:lnTo>
                      <a:pt x="198" y="8"/>
                    </a:lnTo>
                    <a:lnTo>
                      <a:pt x="234" y="4"/>
                    </a:lnTo>
                    <a:lnTo>
                      <a:pt x="276" y="2"/>
                    </a:lnTo>
                    <a:lnTo>
                      <a:pt x="318" y="0"/>
                    </a:lnTo>
                    <a:lnTo>
                      <a:pt x="362" y="0"/>
                    </a:lnTo>
                    <a:lnTo>
                      <a:pt x="408" y="2"/>
                    </a:lnTo>
                    <a:lnTo>
                      <a:pt x="456" y="6"/>
                    </a:lnTo>
                    <a:lnTo>
                      <a:pt x="506" y="14"/>
                    </a:lnTo>
                    <a:lnTo>
                      <a:pt x="558" y="24"/>
                    </a:lnTo>
                    <a:lnTo>
                      <a:pt x="610" y="38"/>
                    </a:lnTo>
                    <a:lnTo>
                      <a:pt x="662" y="54"/>
                    </a:lnTo>
                    <a:lnTo>
                      <a:pt x="716" y="74"/>
                    </a:lnTo>
                    <a:lnTo>
                      <a:pt x="770" y="100"/>
                    </a:lnTo>
                    <a:lnTo>
                      <a:pt x="826" y="128"/>
                    </a:lnTo>
                    <a:lnTo>
                      <a:pt x="882" y="162"/>
                    </a:lnTo>
                    <a:lnTo>
                      <a:pt x="936" y="200"/>
                    </a:lnTo>
                    <a:lnTo>
                      <a:pt x="992" y="244"/>
                    </a:lnTo>
                    <a:lnTo>
                      <a:pt x="1046" y="294"/>
                    </a:lnTo>
                    <a:lnTo>
                      <a:pt x="1100" y="348"/>
                    </a:lnTo>
                    <a:lnTo>
                      <a:pt x="1154" y="410"/>
                    </a:lnTo>
                    <a:lnTo>
                      <a:pt x="1180" y="442"/>
                    </a:lnTo>
                    <a:lnTo>
                      <a:pt x="1206" y="476"/>
                    </a:lnTo>
                    <a:lnTo>
                      <a:pt x="1232" y="512"/>
                    </a:lnTo>
                    <a:lnTo>
                      <a:pt x="1258" y="550"/>
                    </a:lnTo>
                    <a:lnTo>
                      <a:pt x="1282" y="590"/>
                    </a:lnTo>
                    <a:lnTo>
                      <a:pt x="1308" y="630"/>
                    </a:lnTo>
                    <a:lnTo>
                      <a:pt x="1308" y="630"/>
                    </a:lnTo>
                    <a:lnTo>
                      <a:pt x="1404" y="792"/>
                    </a:lnTo>
                    <a:lnTo>
                      <a:pt x="1452" y="868"/>
                    </a:lnTo>
                    <a:lnTo>
                      <a:pt x="1498" y="940"/>
                    </a:lnTo>
                    <a:lnTo>
                      <a:pt x="1544" y="1008"/>
                    </a:lnTo>
                    <a:lnTo>
                      <a:pt x="1590" y="1072"/>
                    </a:lnTo>
                    <a:lnTo>
                      <a:pt x="1634" y="1134"/>
                    </a:lnTo>
                    <a:lnTo>
                      <a:pt x="1678" y="1194"/>
                    </a:lnTo>
                    <a:lnTo>
                      <a:pt x="1722" y="1250"/>
                    </a:lnTo>
                    <a:lnTo>
                      <a:pt x="1766" y="1302"/>
                    </a:lnTo>
                    <a:lnTo>
                      <a:pt x="1810" y="1352"/>
                    </a:lnTo>
                    <a:lnTo>
                      <a:pt x="1854" y="1400"/>
                    </a:lnTo>
                    <a:lnTo>
                      <a:pt x="1896" y="1444"/>
                    </a:lnTo>
                    <a:lnTo>
                      <a:pt x="1940" y="1486"/>
                    </a:lnTo>
                    <a:lnTo>
                      <a:pt x="1982" y="1526"/>
                    </a:lnTo>
                    <a:lnTo>
                      <a:pt x="2024" y="1564"/>
                    </a:lnTo>
                    <a:lnTo>
                      <a:pt x="2068" y="1600"/>
                    </a:lnTo>
                    <a:lnTo>
                      <a:pt x="2110" y="1632"/>
                    </a:lnTo>
                    <a:lnTo>
                      <a:pt x="2154" y="1664"/>
                    </a:lnTo>
                    <a:lnTo>
                      <a:pt x="2198" y="1692"/>
                    </a:lnTo>
                    <a:lnTo>
                      <a:pt x="2242" y="1720"/>
                    </a:lnTo>
                    <a:lnTo>
                      <a:pt x="2286" y="1744"/>
                    </a:lnTo>
                    <a:lnTo>
                      <a:pt x="2330" y="1768"/>
                    </a:lnTo>
                    <a:lnTo>
                      <a:pt x="2376" y="1790"/>
                    </a:lnTo>
                    <a:lnTo>
                      <a:pt x="2422" y="1810"/>
                    </a:lnTo>
                    <a:lnTo>
                      <a:pt x="2468" y="1830"/>
                    </a:lnTo>
                    <a:lnTo>
                      <a:pt x="2514" y="1848"/>
                    </a:lnTo>
                    <a:lnTo>
                      <a:pt x="2562" y="1864"/>
                    </a:lnTo>
                    <a:lnTo>
                      <a:pt x="2610" y="1880"/>
                    </a:lnTo>
                    <a:lnTo>
                      <a:pt x="2660" y="1894"/>
                    </a:lnTo>
                    <a:lnTo>
                      <a:pt x="2762" y="192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5" name="Freeform 196"/>
              <p:cNvSpPr>
                <a:spLocks/>
              </p:cNvSpPr>
              <p:nvPr/>
            </p:nvSpPr>
            <p:spPr bwMode="auto">
              <a:xfrm>
                <a:off x="2500" y="1131"/>
                <a:ext cx="2823" cy="1837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72"/>
                  </a:cxn>
                  <a:cxn ang="0">
                    <a:pos x="34" y="58"/>
                  </a:cxn>
                  <a:cxn ang="0">
                    <a:pos x="74" y="44"/>
                  </a:cxn>
                  <a:cxn ang="0">
                    <a:pos x="130" y="30"/>
                  </a:cxn>
                  <a:cxn ang="0">
                    <a:pos x="162" y="22"/>
                  </a:cxn>
                  <a:cxn ang="0">
                    <a:pos x="196" y="16"/>
                  </a:cxn>
                  <a:cxn ang="0">
                    <a:pos x="234" y="10"/>
                  </a:cxn>
                  <a:cxn ang="0">
                    <a:pos x="274" y="4"/>
                  </a:cxn>
                  <a:cxn ang="0">
                    <a:pos x="316" y="2"/>
                  </a:cxn>
                  <a:cxn ang="0">
                    <a:pos x="360" y="0"/>
                  </a:cxn>
                  <a:cxn ang="0">
                    <a:pos x="408" y="0"/>
                  </a:cxn>
                  <a:cxn ang="0">
                    <a:pos x="456" y="2"/>
                  </a:cxn>
                  <a:cxn ang="0">
                    <a:pos x="506" y="8"/>
                  </a:cxn>
                  <a:cxn ang="0">
                    <a:pos x="556" y="16"/>
                  </a:cxn>
                  <a:cxn ang="0">
                    <a:pos x="610" y="28"/>
                  </a:cxn>
                  <a:cxn ang="0">
                    <a:pos x="664" y="42"/>
                  </a:cxn>
                  <a:cxn ang="0">
                    <a:pos x="718" y="62"/>
                  </a:cxn>
                  <a:cxn ang="0">
                    <a:pos x="774" y="84"/>
                  </a:cxn>
                  <a:cxn ang="0">
                    <a:pos x="830" y="110"/>
                  </a:cxn>
                  <a:cxn ang="0">
                    <a:pos x="886" y="142"/>
                  </a:cxn>
                  <a:cxn ang="0">
                    <a:pos x="942" y="178"/>
                  </a:cxn>
                  <a:cxn ang="0">
                    <a:pos x="998" y="220"/>
                  </a:cxn>
                  <a:cxn ang="0">
                    <a:pos x="1056" y="268"/>
                  </a:cxn>
                  <a:cxn ang="0">
                    <a:pos x="1110" y="322"/>
                  </a:cxn>
                  <a:cxn ang="0">
                    <a:pos x="1166" y="380"/>
                  </a:cxn>
                  <a:cxn ang="0">
                    <a:pos x="1194" y="412"/>
                  </a:cxn>
                  <a:cxn ang="0">
                    <a:pos x="1220" y="446"/>
                  </a:cxn>
                  <a:cxn ang="0">
                    <a:pos x="1248" y="482"/>
                  </a:cxn>
                  <a:cxn ang="0">
                    <a:pos x="1274" y="518"/>
                  </a:cxn>
                  <a:cxn ang="0">
                    <a:pos x="1302" y="556"/>
                  </a:cxn>
                  <a:cxn ang="0">
                    <a:pos x="1328" y="598"/>
                  </a:cxn>
                  <a:cxn ang="0">
                    <a:pos x="1328" y="598"/>
                  </a:cxn>
                  <a:cxn ang="0">
                    <a:pos x="1430" y="756"/>
                  </a:cxn>
                  <a:cxn ang="0">
                    <a:pos x="1480" y="830"/>
                  </a:cxn>
                  <a:cxn ang="0">
                    <a:pos x="1528" y="900"/>
                  </a:cxn>
                  <a:cxn ang="0">
                    <a:pos x="1576" y="968"/>
                  </a:cxn>
                  <a:cxn ang="0">
                    <a:pos x="1624" y="1030"/>
                  </a:cxn>
                  <a:cxn ang="0">
                    <a:pos x="1670" y="1092"/>
                  </a:cxn>
                  <a:cxn ang="0">
                    <a:pos x="1716" y="1148"/>
                  </a:cxn>
                  <a:cxn ang="0">
                    <a:pos x="1762" y="1204"/>
                  </a:cxn>
                  <a:cxn ang="0">
                    <a:pos x="1808" y="1254"/>
                  </a:cxn>
                  <a:cxn ang="0">
                    <a:pos x="1854" y="1304"/>
                  </a:cxn>
                  <a:cxn ang="0">
                    <a:pos x="1898" y="1350"/>
                  </a:cxn>
                  <a:cxn ang="0">
                    <a:pos x="1942" y="1392"/>
                  </a:cxn>
                  <a:cxn ang="0">
                    <a:pos x="1986" y="1434"/>
                  </a:cxn>
                  <a:cxn ang="0">
                    <a:pos x="2030" y="1472"/>
                  </a:cxn>
                  <a:cxn ang="0">
                    <a:pos x="2074" y="1508"/>
                  </a:cxn>
                  <a:cxn ang="0">
                    <a:pos x="2120" y="1542"/>
                  </a:cxn>
                  <a:cxn ang="0">
                    <a:pos x="2164" y="1574"/>
                  </a:cxn>
                  <a:cxn ang="0">
                    <a:pos x="2208" y="1602"/>
                  </a:cxn>
                  <a:cxn ang="0">
                    <a:pos x="2252" y="1630"/>
                  </a:cxn>
                  <a:cxn ang="0">
                    <a:pos x="2298" y="1656"/>
                  </a:cxn>
                  <a:cxn ang="0">
                    <a:pos x="2342" y="1680"/>
                  </a:cxn>
                  <a:cxn ang="0">
                    <a:pos x="2388" y="1702"/>
                  </a:cxn>
                  <a:cxn ang="0">
                    <a:pos x="2434" y="1722"/>
                  </a:cxn>
                  <a:cxn ang="0">
                    <a:pos x="2480" y="1740"/>
                  </a:cxn>
                  <a:cxn ang="0">
                    <a:pos x="2528" y="1758"/>
                  </a:cxn>
                  <a:cxn ang="0">
                    <a:pos x="2574" y="1774"/>
                  </a:cxn>
                  <a:cxn ang="0">
                    <a:pos x="2624" y="1788"/>
                  </a:cxn>
                  <a:cxn ang="0">
                    <a:pos x="2672" y="1802"/>
                  </a:cxn>
                  <a:cxn ang="0">
                    <a:pos x="2722" y="1814"/>
                  </a:cxn>
                  <a:cxn ang="0">
                    <a:pos x="2824" y="1836"/>
                  </a:cxn>
                </a:cxnLst>
                <a:rect l="0" t="0" r="r" b="b"/>
                <a:pathLst>
                  <a:path w="2824" h="1836">
                    <a:moveTo>
                      <a:pt x="0" y="72"/>
                    </a:moveTo>
                    <a:lnTo>
                      <a:pt x="0" y="72"/>
                    </a:lnTo>
                    <a:lnTo>
                      <a:pt x="34" y="58"/>
                    </a:lnTo>
                    <a:lnTo>
                      <a:pt x="74" y="44"/>
                    </a:lnTo>
                    <a:lnTo>
                      <a:pt x="130" y="30"/>
                    </a:lnTo>
                    <a:lnTo>
                      <a:pt x="162" y="22"/>
                    </a:lnTo>
                    <a:lnTo>
                      <a:pt x="196" y="16"/>
                    </a:lnTo>
                    <a:lnTo>
                      <a:pt x="234" y="10"/>
                    </a:lnTo>
                    <a:lnTo>
                      <a:pt x="274" y="4"/>
                    </a:lnTo>
                    <a:lnTo>
                      <a:pt x="316" y="2"/>
                    </a:lnTo>
                    <a:lnTo>
                      <a:pt x="360" y="0"/>
                    </a:lnTo>
                    <a:lnTo>
                      <a:pt x="408" y="0"/>
                    </a:lnTo>
                    <a:lnTo>
                      <a:pt x="456" y="2"/>
                    </a:lnTo>
                    <a:lnTo>
                      <a:pt x="506" y="8"/>
                    </a:lnTo>
                    <a:lnTo>
                      <a:pt x="556" y="16"/>
                    </a:lnTo>
                    <a:lnTo>
                      <a:pt x="610" y="28"/>
                    </a:lnTo>
                    <a:lnTo>
                      <a:pt x="664" y="42"/>
                    </a:lnTo>
                    <a:lnTo>
                      <a:pt x="718" y="62"/>
                    </a:lnTo>
                    <a:lnTo>
                      <a:pt x="774" y="84"/>
                    </a:lnTo>
                    <a:lnTo>
                      <a:pt x="830" y="110"/>
                    </a:lnTo>
                    <a:lnTo>
                      <a:pt x="886" y="142"/>
                    </a:lnTo>
                    <a:lnTo>
                      <a:pt x="942" y="178"/>
                    </a:lnTo>
                    <a:lnTo>
                      <a:pt x="998" y="220"/>
                    </a:lnTo>
                    <a:lnTo>
                      <a:pt x="1056" y="268"/>
                    </a:lnTo>
                    <a:lnTo>
                      <a:pt x="1110" y="322"/>
                    </a:lnTo>
                    <a:lnTo>
                      <a:pt x="1166" y="380"/>
                    </a:lnTo>
                    <a:lnTo>
                      <a:pt x="1194" y="412"/>
                    </a:lnTo>
                    <a:lnTo>
                      <a:pt x="1220" y="446"/>
                    </a:lnTo>
                    <a:lnTo>
                      <a:pt x="1248" y="482"/>
                    </a:lnTo>
                    <a:lnTo>
                      <a:pt x="1274" y="518"/>
                    </a:lnTo>
                    <a:lnTo>
                      <a:pt x="1302" y="556"/>
                    </a:lnTo>
                    <a:lnTo>
                      <a:pt x="1328" y="598"/>
                    </a:lnTo>
                    <a:lnTo>
                      <a:pt x="1328" y="598"/>
                    </a:lnTo>
                    <a:lnTo>
                      <a:pt x="1430" y="756"/>
                    </a:lnTo>
                    <a:lnTo>
                      <a:pt x="1480" y="830"/>
                    </a:lnTo>
                    <a:lnTo>
                      <a:pt x="1528" y="900"/>
                    </a:lnTo>
                    <a:lnTo>
                      <a:pt x="1576" y="968"/>
                    </a:lnTo>
                    <a:lnTo>
                      <a:pt x="1624" y="1030"/>
                    </a:lnTo>
                    <a:lnTo>
                      <a:pt x="1670" y="1092"/>
                    </a:lnTo>
                    <a:lnTo>
                      <a:pt x="1716" y="1148"/>
                    </a:lnTo>
                    <a:lnTo>
                      <a:pt x="1762" y="1204"/>
                    </a:lnTo>
                    <a:lnTo>
                      <a:pt x="1808" y="1254"/>
                    </a:lnTo>
                    <a:lnTo>
                      <a:pt x="1854" y="1304"/>
                    </a:lnTo>
                    <a:lnTo>
                      <a:pt x="1898" y="1350"/>
                    </a:lnTo>
                    <a:lnTo>
                      <a:pt x="1942" y="1392"/>
                    </a:lnTo>
                    <a:lnTo>
                      <a:pt x="1986" y="1434"/>
                    </a:lnTo>
                    <a:lnTo>
                      <a:pt x="2030" y="1472"/>
                    </a:lnTo>
                    <a:lnTo>
                      <a:pt x="2074" y="1508"/>
                    </a:lnTo>
                    <a:lnTo>
                      <a:pt x="2120" y="1542"/>
                    </a:lnTo>
                    <a:lnTo>
                      <a:pt x="2164" y="1574"/>
                    </a:lnTo>
                    <a:lnTo>
                      <a:pt x="2208" y="1602"/>
                    </a:lnTo>
                    <a:lnTo>
                      <a:pt x="2252" y="1630"/>
                    </a:lnTo>
                    <a:lnTo>
                      <a:pt x="2298" y="1656"/>
                    </a:lnTo>
                    <a:lnTo>
                      <a:pt x="2342" y="1680"/>
                    </a:lnTo>
                    <a:lnTo>
                      <a:pt x="2388" y="1702"/>
                    </a:lnTo>
                    <a:lnTo>
                      <a:pt x="2434" y="1722"/>
                    </a:lnTo>
                    <a:lnTo>
                      <a:pt x="2480" y="1740"/>
                    </a:lnTo>
                    <a:lnTo>
                      <a:pt x="2528" y="1758"/>
                    </a:lnTo>
                    <a:lnTo>
                      <a:pt x="2574" y="1774"/>
                    </a:lnTo>
                    <a:lnTo>
                      <a:pt x="2624" y="1788"/>
                    </a:lnTo>
                    <a:lnTo>
                      <a:pt x="2672" y="1802"/>
                    </a:lnTo>
                    <a:lnTo>
                      <a:pt x="2722" y="1814"/>
                    </a:lnTo>
                    <a:lnTo>
                      <a:pt x="2824" y="18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6" name="Freeform 197"/>
              <p:cNvSpPr>
                <a:spLocks/>
              </p:cNvSpPr>
              <p:nvPr/>
            </p:nvSpPr>
            <p:spPr bwMode="auto">
              <a:xfrm>
                <a:off x="2496" y="1167"/>
                <a:ext cx="2883" cy="1752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74" y="58"/>
                  </a:cxn>
                  <a:cxn ang="0">
                    <a:pos x="160" y="32"/>
                  </a:cxn>
                  <a:cxn ang="0">
                    <a:pos x="234" y="16"/>
                  </a:cxn>
                  <a:cxn ang="0">
                    <a:pos x="316" y="4"/>
                  </a:cxn>
                  <a:cxn ang="0">
                    <a:pos x="406" y="0"/>
                  </a:cxn>
                  <a:cxn ang="0">
                    <a:pos x="506" y="4"/>
                  </a:cxn>
                  <a:cxn ang="0">
                    <a:pos x="610" y="20"/>
                  </a:cxn>
                  <a:cxn ang="0">
                    <a:pos x="720" y="48"/>
                  </a:cxn>
                  <a:cxn ang="0">
                    <a:pos x="834" y="94"/>
                  </a:cxn>
                  <a:cxn ang="0">
                    <a:pos x="948" y="158"/>
                  </a:cxn>
                  <a:cxn ang="0">
                    <a:pos x="1064" y="244"/>
                  </a:cxn>
                  <a:cxn ang="0">
                    <a:pos x="1150" y="322"/>
                  </a:cxn>
                  <a:cxn ang="0">
                    <a:pos x="1208" y="384"/>
                  </a:cxn>
                  <a:cxn ang="0">
                    <a:pos x="1264" y="450"/>
                  </a:cxn>
                  <a:cxn ang="0">
                    <a:pos x="1320" y="524"/>
                  </a:cxn>
                  <a:cxn ang="0">
                    <a:pos x="1348" y="564"/>
                  </a:cxn>
                  <a:cxn ang="0">
                    <a:pos x="1454" y="720"/>
                  </a:cxn>
                  <a:cxn ang="0">
                    <a:pos x="1558" y="862"/>
                  </a:cxn>
                  <a:cxn ang="0">
                    <a:pos x="1658" y="988"/>
                  </a:cxn>
                  <a:cxn ang="0">
                    <a:pos x="1754" y="1104"/>
                  </a:cxn>
                  <a:cxn ang="0">
                    <a:pos x="1850" y="1206"/>
                  </a:cxn>
                  <a:cxn ang="0">
                    <a:pos x="1942" y="1298"/>
                  </a:cxn>
                  <a:cxn ang="0">
                    <a:pos x="2034" y="1380"/>
                  </a:cxn>
                  <a:cxn ang="0">
                    <a:pos x="2124" y="1452"/>
                  </a:cxn>
                  <a:cxn ang="0">
                    <a:pos x="2216" y="1514"/>
                  </a:cxn>
                  <a:cxn ang="0">
                    <a:pos x="2306" y="1568"/>
                  </a:cxn>
                  <a:cxn ang="0">
                    <a:pos x="2398" y="1614"/>
                  </a:cxn>
                  <a:cxn ang="0">
                    <a:pos x="2490" y="1652"/>
                  </a:cxn>
                  <a:cxn ang="0">
                    <a:pos x="2586" y="1684"/>
                  </a:cxn>
                  <a:cxn ang="0">
                    <a:pos x="2682" y="1712"/>
                  </a:cxn>
                  <a:cxn ang="0">
                    <a:pos x="2782" y="1734"/>
                  </a:cxn>
                </a:cxnLst>
                <a:rect l="0" t="0" r="r" b="b"/>
                <a:pathLst>
                  <a:path w="2886" h="1752">
                    <a:moveTo>
                      <a:pt x="0" y="88"/>
                    </a:moveTo>
                    <a:lnTo>
                      <a:pt x="0" y="88"/>
                    </a:lnTo>
                    <a:lnTo>
                      <a:pt x="34" y="72"/>
                    </a:lnTo>
                    <a:lnTo>
                      <a:pt x="74" y="58"/>
                    </a:lnTo>
                    <a:lnTo>
                      <a:pt x="130" y="40"/>
                    </a:lnTo>
                    <a:lnTo>
                      <a:pt x="160" y="32"/>
                    </a:lnTo>
                    <a:lnTo>
                      <a:pt x="196" y="24"/>
                    </a:lnTo>
                    <a:lnTo>
                      <a:pt x="234" y="16"/>
                    </a:lnTo>
                    <a:lnTo>
                      <a:pt x="274" y="10"/>
                    </a:lnTo>
                    <a:lnTo>
                      <a:pt x="316" y="4"/>
                    </a:lnTo>
                    <a:lnTo>
                      <a:pt x="360" y="2"/>
                    </a:lnTo>
                    <a:lnTo>
                      <a:pt x="406" y="0"/>
                    </a:lnTo>
                    <a:lnTo>
                      <a:pt x="456" y="0"/>
                    </a:lnTo>
                    <a:lnTo>
                      <a:pt x="506" y="4"/>
                    </a:lnTo>
                    <a:lnTo>
                      <a:pt x="558" y="10"/>
                    </a:lnTo>
                    <a:lnTo>
                      <a:pt x="610" y="20"/>
                    </a:lnTo>
                    <a:lnTo>
                      <a:pt x="666" y="32"/>
                    </a:lnTo>
                    <a:lnTo>
                      <a:pt x="720" y="48"/>
                    </a:lnTo>
                    <a:lnTo>
                      <a:pt x="776" y="70"/>
                    </a:lnTo>
                    <a:lnTo>
                      <a:pt x="834" y="94"/>
                    </a:lnTo>
                    <a:lnTo>
                      <a:pt x="892" y="124"/>
                    </a:lnTo>
                    <a:lnTo>
                      <a:pt x="948" y="158"/>
                    </a:lnTo>
                    <a:lnTo>
                      <a:pt x="1006" y="198"/>
                    </a:lnTo>
                    <a:lnTo>
                      <a:pt x="1064" y="244"/>
                    </a:lnTo>
                    <a:lnTo>
                      <a:pt x="1122" y="294"/>
                    </a:lnTo>
                    <a:lnTo>
                      <a:pt x="1150" y="322"/>
                    </a:lnTo>
                    <a:lnTo>
                      <a:pt x="1180" y="352"/>
                    </a:lnTo>
                    <a:lnTo>
                      <a:pt x="1208" y="384"/>
                    </a:lnTo>
                    <a:lnTo>
                      <a:pt x="1236" y="416"/>
                    </a:lnTo>
                    <a:lnTo>
                      <a:pt x="1264" y="450"/>
                    </a:lnTo>
                    <a:lnTo>
                      <a:pt x="1292" y="486"/>
                    </a:lnTo>
                    <a:lnTo>
                      <a:pt x="1320" y="524"/>
                    </a:lnTo>
                    <a:lnTo>
                      <a:pt x="1348" y="564"/>
                    </a:lnTo>
                    <a:lnTo>
                      <a:pt x="1348" y="564"/>
                    </a:lnTo>
                    <a:lnTo>
                      <a:pt x="1402" y="644"/>
                    </a:lnTo>
                    <a:lnTo>
                      <a:pt x="1454" y="720"/>
                    </a:lnTo>
                    <a:lnTo>
                      <a:pt x="1506" y="792"/>
                    </a:lnTo>
                    <a:lnTo>
                      <a:pt x="1558" y="862"/>
                    </a:lnTo>
                    <a:lnTo>
                      <a:pt x="1608" y="926"/>
                    </a:lnTo>
                    <a:lnTo>
                      <a:pt x="1658" y="988"/>
                    </a:lnTo>
                    <a:lnTo>
                      <a:pt x="1706" y="1048"/>
                    </a:lnTo>
                    <a:lnTo>
                      <a:pt x="1754" y="1104"/>
                    </a:lnTo>
                    <a:lnTo>
                      <a:pt x="1802" y="1156"/>
                    </a:lnTo>
                    <a:lnTo>
                      <a:pt x="1850" y="1206"/>
                    </a:lnTo>
                    <a:lnTo>
                      <a:pt x="1896" y="1254"/>
                    </a:lnTo>
                    <a:lnTo>
                      <a:pt x="1942" y="1298"/>
                    </a:lnTo>
                    <a:lnTo>
                      <a:pt x="1988" y="1340"/>
                    </a:lnTo>
                    <a:lnTo>
                      <a:pt x="2034" y="1380"/>
                    </a:lnTo>
                    <a:lnTo>
                      <a:pt x="2080" y="1416"/>
                    </a:lnTo>
                    <a:lnTo>
                      <a:pt x="2124" y="1452"/>
                    </a:lnTo>
                    <a:lnTo>
                      <a:pt x="2170" y="1484"/>
                    </a:lnTo>
                    <a:lnTo>
                      <a:pt x="2216" y="1514"/>
                    </a:lnTo>
                    <a:lnTo>
                      <a:pt x="2260" y="1542"/>
                    </a:lnTo>
                    <a:lnTo>
                      <a:pt x="2306" y="1568"/>
                    </a:lnTo>
                    <a:lnTo>
                      <a:pt x="2352" y="1592"/>
                    </a:lnTo>
                    <a:lnTo>
                      <a:pt x="2398" y="1614"/>
                    </a:lnTo>
                    <a:lnTo>
                      <a:pt x="2444" y="1634"/>
                    </a:lnTo>
                    <a:lnTo>
                      <a:pt x="2490" y="1652"/>
                    </a:lnTo>
                    <a:lnTo>
                      <a:pt x="2538" y="1670"/>
                    </a:lnTo>
                    <a:lnTo>
                      <a:pt x="2586" y="1684"/>
                    </a:lnTo>
                    <a:lnTo>
                      <a:pt x="2634" y="1698"/>
                    </a:lnTo>
                    <a:lnTo>
                      <a:pt x="2682" y="1712"/>
                    </a:lnTo>
                    <a:lnTo>
                      <a:pt x="2732" y="1724"/>
                    </a:lnTo>
                    <a:lnTo>
                      <a:pt x="2782" y="1734"/>
                    </a:lnTo>
                    <a:lnTo>
                      <a:pt x="2886" y="17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7" name="Freeform 198"/>
              <p:cNvSpPr>
                <a:spLocks/>
              </p:cNvSpPr>
              <p:nvPr/>
            </p:nvSpPr>
            <p:spPr bwMode="auto">
              <a:xfrm>
                <a:off x="2484" y="1197"/>
                <a:ext cx="2945" cy="1670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74" y="72"/>
                  </a:cxn>
                  <a:cxn ang="0">
                    <a:pos x="160" y="42"/>
                  </a:cxn>
                  <a:cxn ang="0">
                    <a:pos x="232" y="24"/>
                  </a:cxn>
                  <a:cxn ang="0">
                    <a:pos x="314" y="8"/>
                  </a:cxn>
                  <a:cxn ang="0">
                    <a:pos x="406" y="0"/>
                  </a:cxn>
                  <a:cxn ang="0">
                    <a:pos x="504" y="0"/>
                  </a:cxn>
                  <a:cxn ang="0">
                    <a:pos x="610" y="12"/>
                  </a:cxn>
                  <a:cxn ang="0">
                    <a:pos x="720" y="38"/>
                  </a:cxn>
                  <a:cxn ang="0">
                    <a:pos x="836" y="78"/>
                  </a:cxn>
                  <a:cxn ang="0">
                    <a:pos x="954" y="138"/>
                  </a:cxn>
                  <a:cxn ang="0">
                    <a:pos x="1072" y="220"/>
                  </a:cxn>
                  <a:cxn ang="0">
                    <a:pos x="1160" y="296"/>
                  </a:cxn>
                  <a:cxn ang="0">
                    <a:pos x="1220" y="354"/>
                  </a:cxn>
                  <a:cxn ang="0">
                    <a:pos x="1278" y="420"/>
                  </a:cxn>
                  <a:cxn ang="0">
                    <a:pos x="1336" y="492"/>
                  </a:cxn>
                  <a:cxn ang="0">
                    <a:pos x="1366" y="532"/>
                  </a:cxn>
                  <a:cxn ang="0">
                    <a:pos x="1478" y="684"/>
                  </a:cxn>
                  <a:cxn ang="0">
                    <a:pos x="1586" y="822"/>
                  </a:cxn>
                  <a:cxn ang="0">
                    <a:pos x="1690" y="946"/>
                  </a:cxn>
                  <a:cxn ang="0">
                    <a:pos x="1790" y="1058"/>
                  </a:cxn>
                  <a:cxn ang="0">
                    <a:pos x="1888" y="1158"/>
                  </a:cxn>
                  <a:cxn ang="0">
                    <a:pos x="1984" y="1246"/>
                  </a:cxn>
                  <a:cxn ang="0">
                    <a:pos x="2078" y="1324"/>
                  </a:cxn>
                  <a:cxn ang="0">
                    <a:pos x="2172" y="1394"/>
                  </a:cxn>
                  <a:cxn ang="0">
                    <a:pos x="2264" y="1452"/>
                  </a:cxn>
                  <a:cxn ang="0">
                    <a:pos x="2356" y="1502"/>
                  </a:cxn>
                  <a:cxn ang="0">
                    <a:pos x="2450" y="1546"/>
                  </a:cxn>
                  <a:cxn ang="0">
                    <a:pos x="2544" y="1580"/>
                  </a:cxn>
                  <a:cxn ang="0">
                    <a:pos x="2640" y="1610"/>
                  </a:cxn>
                  <a:cxn ang="0">
                    <a:pos x="2738" y="1634"/>
                  </a:cxn>
                  <a:cxn ang="0">
                    <a:pos x="2840" y="1652"/>
                  </a:cxn>
                </a:cxnLst>
                <a:rect l="0" t="0" r="r" b="b"/>
                <a:pathLst>
                  <a:path w="2944" h="1666">
                    <a:moveTo>
                      <a:pt x="0" y="104"/>
                    </a:moveTo>
                    <a:lnTo>
                      <a:pt x="0" y="104"/>
                    </a:lnTo>
                    <a:lnTo>
                      <a:pt x="34" y="88"/>
                    </a:lnTo>
                    <a:lnTo>
                      <a:pt x="74" y="72"/>
                    </a:lnTo>
                    <a:lnTo>
                      <a:pt x="128" y="52"/>
                    </a:lnTo>
                    <a:lnTo>
                      <a:pt x="160" y="42"/>
                    </a:lnTo>
                    <a:lnTo>
                      <a:pt x="194" y="32"/>
                    </a:lnTo>
                    <a:lnTo>
                      <a:pt x="232" y="24"/>
                    </a:lnTo>
                    <a:lnTo>
                      <a:pt x="272" y="16"/>
                    </a:lnTo>
                    <a:lnTo>
                      <a:pt x="314" y="8"/>
                    </a:lnTo>
                    <a:lnTo>
                      <a:pt x="358" y="4"/>
                    </a:lnTo>
                    <a:lnTo>
                      <a:pt x="406" y="0"/>
                    </a:lnTo>
                    <a:lnTo>
                      <a:pt x="454" y="0"/>
                    </a:lnTo>
                    <a:lnTo>
                      <a:pt x="504" y="0"/>
                    </a:lnTo>
                    <a:lnTo>
                      <a:pt x="556" y="4"/>
                    </a:lnTo>
                    <a:lnTo>
                      <a:pt x="610" y="12"/>
                    </a:lnTo>
                    <a:lnTo>
                      <a:pt x="664" y="22"/>
                    </a:lnTo>
                    <a:lnTo>
                      <a:pt x="720" y="38"/>
                    </a:lnTo>
                    <a:lnTo>
                      <a:pt x="778" y="56"/>
                    </a:lnTo>
                    <a:lnTo>
                      <a:pt x="836" y="78"/>
                    </a:lnTo>
                    <a:lnTo>
                      <a:pt x="894" y="106"/>
                    </a:lnTo>
                    <a:lnTo>
                      <a:pt x="954" y="138"/>
                    </a:lnTo>
                    <a:lnTo>
                      <a:pt x="1012" y="176"/>
                    </a:lnTo>
                    <a:lnTo>
                      <a:pt x="1072" y="220"/>
                    </a:lnTo>
                    <a:lnTo>
                      <a:pt x="1132" y="270"/>
                    </a:lnTo>
                    <a:lnTo>
                      <a:pt x="1160" y="296"/>
                    </a:lnTo>
                    <a:lnTo>
                      <a:pt x="1190" y="324"/>
                    </a:lnTo>
                    <a:lnTo>
                      <a:pt x="1220" y="354"/>
                    </a:lnTo>
                    <a:lnTo>
                      <a:pt x="1250" y="386"/>
                    </a:lnTo>
                    <a:lnTo>
                      <a:pt x="1278" y="420"/>
                    </a:lnTo>
                    <a:lnTo>
                      <a:pt x="1308" y="456"/>
                    </a:lnTo>
                    <a:lnTo>
                      <a:pt x="1336" y="492"/>
                    </a:lnTo>
                    <a:lnTo>
                      <a:pt x="1366" y="532"/>
                    </a:lnTo>
                    <a:lnTo>
                      <a:pt x="1366" y="532"/>
                    </a:lnTo>
                    <a:lnTo>
                      <a:pt x="1422" y="610"/>
                    </a:lnTo>
                    <a:lnTo>
                      <a:pt x="1478" y="684"/>
                    </a:lnTo>
                    <a:lnTo>
                      <a:pt x="1532" y="754"/>
                    </a:lnTo>
                    <a:lnTo>
                      <a:pt x="1586" y="822"/>
                    </a:lnTo>
                    <a:lnTo>
                      <a:pt x="1638" y="886"/>
                    </a:lnTo>
                    <a:lnTo>
                      <a:pt x="1690" y="946"/>
                    </a:lnTo>
                    <a:lnTo>
                      <a:pt x="1740" y="1004"/>
                    </a:lnTo>
                    <a:lnTo>
                      <a:pt x="1790" y="1058"/>
                    </a:lnTo>
                    <a:lnTo>
                      <a:pt x="1840" y="1110"/>
                    </a:lnTo>
                    <a:lnTo>
                      <a:pt x="1888" y="1158"/>
                    </a:lnTo>
                    <a:lnTo>
                      <a:pt x="1936" y="1204"/>
                    </a:lnTo>
                    <a:lnTo>
                      <a:pt x="1984" y="1246"/>
                    </a:lnTo>
                    <a:lnTo>
                      <a:pt x="2032" y="1288"/>
                    </a:lnTo>
                    <a:lnTo>
                      <a:pt x="2078" y="1324"/>
                    </a:lnTo>
                    <a:lnTo>
                      <a:pt x="2124" y="1360"/>
                    </a:lnTo>
                    <a:lnTo>
                      <a:pt x="2172" y="1394"/>
                    </a:lnTo>
                    <a:lnTo>
                      <a:pt x="2218" y="1424"/>
                    </a:lnTo>
                    <a:lnTo>
                      <a:pt x="2264" y="1452"/>
                    </a:lnTo>
                    <a:lnTo>
                      <a:pt x="2310" y="1478"/>
                    </a:lnTo>
                    <a:lnTo>
                      <a:pt x="2356" y="1502"/>
                    </a:lnTo>
                    <a:lnTo>
                      <a:pt x="2404" y="1524"/>
                    </a:lnTo>
                    <a:lnTo>
                      <a:pt x="2450" y="1546"/>
                    </a:lnTo>
                    <a:lnTo>
                      <a:pt x="2496" y="1564"/>
                    </a:lnTo>
                    <a:lnTo>
                      <a:pt x="2544" y="1580"/>
                    </a:lnTo>
                    <a:lnTo>
                      <a:pt x="2592" y="1596"/>
                    </a:lnTo>
                    <a:lnTo>
                      <a:pt x="2640" y="1610"/>
                    </a:lnTo>
                    <a:lnTo>
                      <a:pt x="2688" y="1622"/>
                    </a:lnTo>
                    <a:lnTo>
                      <a:pt x="2738" y="1634"/>
                    </a:lnTo>
                    <a:lnTo>
                      <a:pt x="2788" y="1644"/>
                    </a:lnTo>
                    <a:lnTo>
                      <a:pt x="2840" y="1652"/>
                    </a:lnTo>
                    <a:lnTo>
                      <a:pt x="2944" y="166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8" name="Freeform 199"/>
              <p:cNvSpPr>
                <a:spLocks/>
              </p:cNvSpPr>
              <p:nvPr/>
            </p:nvSpPr>
            <p:spPr bwMode="auto">
              <a:xfrm>
                <a:off x="2483" y="1228"/>
                <a:ext cx="2996" cy="1577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72" y="88"/>
                  </a:cxn>
                  <a:cxn ang="0">
                    <a:pos x="156" y="54"/>
                  </a:cxn>
                  <a:cxn ang="0">
                    <a:pos x="228" y="34"/>
                  </a:cxn>
                  <a:cxn ang="0">
                    <a:pos x="310" y="16"/>
                  </a:cxn>
                  <a:cxn ang="0">
                    <a:pos x="402" y="4"/>
                  </a:cxn>
                  <a:cxn ang="0">
                    <a:pos x="500" y="0"/>
                  </a:cxn>
                  <a:cxn ang="0">
                    <a:pos x="608" y="8"/>
                  </a:cxn>
                  <a:cxn ang="0">
                    <a:pos x="720" y="28"/>
                  </a:cxn>
                  <a:cxn ang="0">
                    <a:pos x="836" y="66"/>
                  </a:cxn>
                  <a:cxn ang="0">
                    <a:pos x="954" y="120"/>
                  </a:cxn>
                  <a:cxn ang="0">
                    <a:pos x="1076" y="198"/>
                  </a:cxn>
                  <a:cxn ang="0">
                    <a:pos x="1138" y="244"/>
                  </a:cxn>
                  <a:cxn ang="0">
                    <a:pos x="1198" y="298"/>
                  </a:cxn>
                  <a:cxn ang="0">
                    <a:pos x="1260" y="358"/>
                  </a:cxn>
                  <a:cxn ang="0">
                    <a:pos x="1320" y="426"/>
                  </a:cxn>
                  <a:cxn ang="0">
                    <a:pos x="1380" y="500"/>
                  </a:cxn>
                  <a:cxn ang="0">
                    <a:pos x="1438" y="576"/>
                  </a:cxn>
                  <a:cxn ang="0">
                    <a:pos x="1554" y="718"/>
                  </a:cxn>
                  <a:cxn ang="0">
                    <a:pos x="1664" y="846"/>
                  </a:cxn>
                  <a:cxn ang="0">
                    <a:pos x="1770" y="960"/>
                  </a:cxn>
                  <a:cxn ang="0">
                    <a:pos x="1872" y="1062"/>
                  </a:cxn>
                  <a:cxn ang="0">
                    <a:pos x="1972" y="1154"/>
                  </a:cxn>
                  <a:cxn ang="0">
                    <a:pos x="2070" y="1234"/>
                  </a:cxn>
                  <a:cxn ang="0">
                    <a:pos x="2166" y="1304"/>
                  </a:cxn>
                  <a:cxn ang="0">
                    <a:pos x="2262" y="1364"/>
                  </a:cxn>
                  <a:cxn ang="0">
                    <a:pos x="2356" y="1416"/>
                  </a:cxn>
                  <a:cxn ang="0">
                    <a:pos x="2450" y="1458"/>
                  </a:cxn>
                  <a:cxn ang="0">
                    <a:pos x="2546" y="1494"/>
                  </a:cxn>
                  <a:cxn ang="0">
                    <a:pos x="2642" y="1522"/>
                  </a:cxn>
                  <a:cxn ang="0">
                    <a:pos x="2740" y="1546"/>
                  </a:cxn>
                  <a:cxn ang="0">
                    <a:pos x="2840" y="1562"/>
                  </a:cxn>
                  <a:cxn ang="0">
                    <a:pos x="2996" y="1578"/>
                  </a:cxn>
                </a:cxnLst>
                <a:rect l="0" t="0" r="r" b="b"/>
                <a:pathLst>
                  <a:path w="2996" h="1578">
                    <a:moveTo>
                      <a:pt x="0" y="124"/>
                    </a:moveTo>
                    <a:lnTo>
                      <a:pt x="0" y="124"/>
                    </a:lnTo>
                    <a:lnTo>
                      <a:pt x="32" y="106"/>
                    </a:lnTo>
                    <a:lnTo>
                      <a:pt x="72" y="88"/>
                    </a:lnTo>
                    <a:lnTo>
                      <a:pt x="126" y="66"/>
                    </a:lnTo>
                    <a:lnTo>
                      <a:pt x="156" y="54"/>
                    </a:lnTo>
                    <a:lnTo>
                      <a:pt x="190" y="44"/>
                    </a:lnTo>
                    <a:lnTo>
                      <a:pt x="228" y="34"/>
                    </a:lnTo>
                    <a:lnTo>
                      <a:pt x="268" y="24"/>
                    </a:lnTo>
                    <a:lnTo>
                      <a:pt x="310" y="16"/>
                    </a:lnTo>
                    <a:lnTo>
                      <a:pt x="354" y="8"/>
                    </a:lnTo>
                    <a:lnTo>
                      <a:pt x="402" y="4"/>
                    </a:lnTo>
                    <a:lnTo>
                      <a:pt x="450" y="0"/>
                    </a:lnTo>
                    <a:lnTo>
                      <a:pt x="500" y="0"/>
                    </a:lnTo>
                    <a:lnTo>
                      <a:pt x="554" y="2"/>
                    </a:lnTo>
                    <a:lnTo>
                      <a:pt x="608" y="8"/>
                    </a:lnTo>
                    <a:lnTo>
                      <a:pt x="662" y="16"/>
                    </a:lnTo>
                    <a:lnTo>
                      <a:pt x="720" y="28"/>
                    </a:lnTo>
                    <a:lnTo>
                      <a:pt x="776" y="44"/>
                    </a:lnTo>
                    <a:lnTo>
                      <a:pt x="836" y="66"/>
                    </a:lnTo>
                    <a:lnTo>
                      <a:pt x="894" y="90"/>
                    </a:lnTo>
                    <a:lnTo>
                      <a:pt x="954" y="120"/>
                    </a:lnTo>
                    <a:lnTo>
                      <a:pt x="1016" y="156"/>
                    </a:lnTo>
                    <a:lnTo>
                      <a:pt x="1076" y="198"/>
                    </a:lnTo>
                    <a:lnTo>
                      <a:pt x="1106" y="220"/>
                    </a:lnTo>
                    <a:lnTo>
                      <a:pt x="1138" y="244"/>
                    </a:lnTo>
                    <a:lnTo>
                      <a:pt x="1168" y="270"/>
                    </a:lnTo>
                    <a:lnTo>
                      <a:pt x="1198" y="298"/>
                    </a:lnTo>
                    <a:lnTo>
                      <a:pt x="1228" y="328"/>
                    </a:lnTo>
                    <a:lnTo>
                      <a:pt x="1260" y="358"/>
                    </a:lnTo>
                    <a:lnTo>
                      <a:pt x="1290" y="392"/>
                    </a:lnTo>
                    <a:lnTo>
                      <a:pt x="1320" y="426"/>
                    </a:lnTo>
                    <a:lnTo>
                      <a:pt x="1350" y="462"/>
                    </a:lnTo>
                    <a:lnTo>
                      <a:pt x="1380" y="500"/>
                    </a:lnTo>
                    <a:lnTo>
                      <a:pt x="1380" y="500"/>
                    </a:lnTo>
                    <a:lnTo>
                      <a:pt x="1438" y="576"/>
                    </a:lnTo>
                    <a:lnTo>
                      <a:pt x="1496" y="648"/>
                    </a:lnTo>
                    <a:lnTo>
                      <a:pt x="1554" y="718"/>
                    </a:lnTo>
                    <a:lnTo>
                      <a:pt x="1610" y="784"/>
                    </a:lnTo>
                    <a:lnTo>
                      <a:pt x="1664" y="846"/>
                    </a:lnTo>
                    <a:lnTo>
                      <a:pt x="1718" y="904"/>
                    </a:lnTo>
                    <a:lnTo>
                      <a:pt x="1770" y="960"/>
                    </a:lnTo>
                    <a:lnTo>
                      <a:pt x="1822" y="1014"/>
                    </a:lnTo>
                    <a:lnTo>
                      <a:pt x="1872" y="1062"/>
                    </a:lnTo>
                    <a:lnTo>
                      <a:pt x="1922" y="1110"/>
                    </a:lnTo>
                    <a:lnTo>
                      <a:pt x="1972" y="1154"/>
                    </a:lnTo>
                    <a:lnTo>
                      <a:pt x="2022" y="1196"/>
                    </a:lnTo>
                    <a:lnTo>
                      <a:pt x="2070" y="1234"/>
                    </a:lnTo>
                    <a:lnTo>
                      <a:pt x="2118" y="1270"/>
                    </a:lnTo>
                    <a:lnTo>
                      <a:pt x="2166" y="1304"/>
                    </a:lnTo>
                    <a:lnTo>
                      <a:pt x="2214" y="1334"/>
                    </a:lnTo>
                    <a:lnTo>
                      <a:pt x="2262" y="1364"/>
                    </a:lnTo>
                    <a:lnTo>
                      <a:pt x="2308" y="1390"/>
                    </a:lnTo>
                    <a:lnTo>
                      <a:pt x="2356" y="1416"/>
                    </a:lnTo>
                    <a:lnTo>
                      <a:pt x="2404" y="1438"/>
                    </a:lnTo>
                    <a:lnTo>
                      <a:pt x="2450" y="1458"/>
                    </a:lnTo>
                    <a:lnTo>
                      <a:pt x="2498" y="1478"/>
                    </a:lnTo>
                    <a:lnTo>
                      <a:pt x="2546" y="1494"/>
                    </a:lnTo>
                    <a:lnTo>
                      <a:pt x="2594" y="1510"/>
                    </a:lnTo>
                    <a:lnTo>
                      <a:pt x="2642" y="1522"/>
                    </a:lnTo>
                    <a:lnTo>
                      <a:pt x="2690" y="1534"/>
                    </a:lnTo>
                    <a:lnTo>
                      <a:pt x="2740" y="1546"/>
                    </a:lnTo>
                    <a:lnTo>
                      <a:pt x="2790" y="1554"/>
                    </a:lnTo>
                    <a:lnTo>
                      <a:pt x="2840" y="1562"/>
                    </a:lnTo>
                    <a:lnTo>
                      <a:pt x="2892" y="1568"/>
                    </a:lnTo>
                    <a:lnTo>
                      <a:pt x="2996" y="15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9" name="Freeform 200"/>
              <p:cNvSpPr>
                <a:spLocks/>
              </p:cNvSpPr>
              <p:nvPr/>
            </p:nvSpPr>
            <p:spPr bwMode="auto">
              <a:xfrm>
                <a:off x="2480" y="1261"/>
                <a:ext cx="3048" cy="1492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72" y="106"/>
                  </a:cxn>
                  <a:cxn ang="0">
                    <a:pos x="156" y="70"/>
                  </a:cxn>
                  <a:cxn ang="0">
                    <a:pos x="226" y="46"/>
                  </a:cxn>
                  <a:cxn ang="0">
                    <a:pos x="308" y="24"/>
                  </a:cxn>
                  <a:cxn ang="0">
                    <a:pos x="400" y="8"/>
                  </a:cxn>
                  <a:cxn ang="0">
                    <a:pos x="500" y="0"/>
                  </a:cxn>
                  <a:cxn ang="0">
                    <a:pos x="606" y="4"/>
                  </a:cxn>
                  <a:cxn ang="0">
                    <a:pos x="718" y="20"/>
                  </a:cxn>
                  <a:cxn ang="0">
                    <a:pos x="836" y="54"/>
                  </a:cxn>
                  <a:cxn ang="0">
                    <a:pos x="958" y="104"/>
                  </a:cxn>
                  <a:cxn ang="0">
                    <a:pos x="1082" y="178"/>
                  </a:cxn>
                  <a:cxn ang="0">
                    <a:pos x="1144" y="222"/>
                  </a:cxn>
                  <a:cxn ang="0">
                    <a:pos x="1208" y="274"/>
                  </a:cxn>
                  <a:cxn ang="0">
                    <a:pos x="1270" y="332"/>
                  </a:cxn>
                  <a:cxn ang="0">
                    <a:pos x="1332" y="398"/>
                  </a:cxn>
                  <a:cxn ang="0">
                    <a:pos x="1396" y="470"/>
                  </a:cxn>
                  <a:cxn ang="0">
                    <a:pos x="1458" y="544"/>
                  </a:cxn>
                  <a:cxn ang="0">
                    <a:pos x="1576" y="682"/>
                  </a:cxn>
                  <a:cxn ang="0">
                    <a:pos x="1690" y="806"/>
                  </a:cxn>
                  <a:cxn ang="0">
                    <a:pos x="1800" y="918"/>
                  </a:cxn>
                  <a:cxn ang="0">
                    <a:pos x="1906" y="1016"/>
                  </a:cxn>
                  <a:cxn ang="0">
                    <a:pos x="2010" y="1104"/>
                  </a:cxn>
                  <a:cxn ang="0">
                    <a:pos x="2110" y="1180"/>
                  </a:cxn>
                  <a:cxn ang="0">
                    <a:pos x="2208" y="1248"/>
                  </a:cxn>
                  <a:cxn ang="0">
                    <a:pos x="2306" y="1304"/>
                  </a:cxn>
                  <a:cxn ang="0">
                    <a:pos x="2402" y="1352"/>
                  </a:cxn>
                  <a:cxn ang="0">
                    <a:pos x="2498" y="1392"/>
                  </a:cxn>
                  <a:cxn ang="0">
                    <a:pos x="2594" y="1424"/>
                  </a:cxn>
                  <a:cxn ang="0">
                    <a:pos x="2692" y="1448"/>
                  </a:cxn>
                  <a:cxn ang="0">
                    <a:pos x="2790" y="1468"/>
                  </a:cxn>
                  <a:cxn ang="0">
                    <a:pos x="2892" y="1480"/>
                  </a:cxn>
                  <a:cxn ang="0">
                    <a:pos x="3048" y="1492"/>
                  </a:cxn>
                </a:cxnLst>
                <a:rect l="0" t="0" r="r" b="b"/>
                <a:pathLst>
                  <a:path w="3048" h="1492">
                    <a:moveTo>
                      <a:pt x="0" y="146"/>
                    </a:moveTo>
                    <a:lnTo>
                      <a:pt x="0" y="146"/>
                    </a:lnTo>
                    <a:lnTo>
                      <a:pt x="32" y="126"/>
                    </a:lnTo>
                    <a:lnTo>
                      <a:pt x="72" y="106"/>
                    </a:lnTo>
                    <a:lnTo>
                      <a:pt x="124" y="82"/>
                    </a:lnTo>
                    <a:lnTo>
                      <a:pt x="156" y="70"/>
                    </a:lnTo>
                    <a:lnTo>
                      <a:pt x="190" y="58"/>
                    </a:lnTo>
                    <a:lnTo>
                      <a:pt x="226" y="46"/>
                    </a:lnTo>
                    <a:lnTo>
                      <a:pt x="266" y="34"/>
                    </a:lnTo>
                    <a:lnTo>
                      <a:pt x="308" y="24"/>
                    </a:lnTo>
                    <a:lnTo>
                      <a:pt x="352" y="16"/>
                    </a:lnTo>
                    <a:lnTo>
                      <a:pt x="400" y="8"/>
                    </a:lnTo>
                    <a:lnTo>
                      <a:pt x="448" y="4"/>
                    </a:lnTo>
                    <a:lnTo>
                      <a:pt x="500" y="0"/>
                    </a:lnTo>
                    <a:lnTo>
                      <a:pt x="552" y="0"/>
                    </a:lnTo>
                    <a:lnTo>
                      <a:pt x="606" y="4"/>
                    </a:lnTo>
                    <a:lnTo>
                      <a:pt x="662" y="10"/>
                    </a:lnTo>
                    <a:lnTo>
                      <a:pt x="718" y="20"/>
                    </a:lnTo>
                    <a:lnTo>
                      <a:pt x="778" y="34"/>
                    </a:lnTo>
                    <a:lnTo>
                      <a:pt x="836" y="54"/>
                    </a:lnTo>
                    <a:lnTo>
                      <a:pt x="896" y="76"/>
                    </a:lnTo>
                    <a:lnTo>
                      <a:pt x="958" y="104"/>
                    </a:lnTo>
                    <a:lnTo>
                      <a:pt x="1020" y="138"/>
                    </a:lnTo>
                    <a:lnTo>
                      <a:pt x="1082" y="178"/>
                    </a:lnTo>
                    <a:lnTo>
                      <a:pt x="1114" y="200"/>
                    </a:lnTo>
                    <a:lnTo>
                      <a:pt x="1144" y="222"/>
                    </a:lnTo>
                    <a:lnTo>
                      <a:pt x="1176" y="248"/>
                    </a:lnTo>
                    <a:lnTo>
                      <a:pt x="1208" y="274"/>
                    </a:lnTo>
                    <a:lnTo>
                      <a:pt x="1238" y="302"/>
                    </a:lnTo>
                    <a:lnTo>
                      <a:pt x="1270" y="332"/>
                    </a:lnTo>
                    <a:lnTo>
                      <a:pt x="1302" y="364"/>
                    </a:lnTo>
                    <a:lnTo>
                      <a:pt x="1332" y="398"/>
                    </a:lnTo>
                    <a:lnTo>
                      <a:pt x="1364" y="432"/>
                    </a:lnTo>
                    <a:lnTo>
                      <a:pt x="1396" y="470"/>
                    </a:lnTo>
                    <a:lnTo>
                      <a:pt x="1396" y="470"/>
                    </a:lnTo>
                    <a:lnTo>
                      <a:pt x="1458" y="544"/>
                    </a:lnTo>
                    <a:lnTo>
                      <a:pt x="1518" y="614"/>
                    </a:lnTo>
                    <a:lnTo>
                      <a:pt x="1576" y="682"/>
                    </a:lnTo>
                    <a:lnTo>
                      <a:pt x="1634" y="746"/>
                    </a:lnTo>
                    <a:lnTo>
                      <a:pt x="1690" y="806"/>
                    </a:lnTo>
                    <a:lnTo>
                      <a:pt x="1746" y="864"/>
                    </a:lnTo>
                    <a:lnTo>
                      <a:pt x="1800" y="918"/>
                    </a:lnTo>
                    <a:lnTo>
                      <a:pt x="1854" y="968"/>
                    </a:lnTo>
                    <a:lnTo>
                      <a:pt x="1906" y="1016"/>
                    </a:lnTo>
                    <a:lnTo>
                      <a:pt x="1958" y="1062"/>
                    </a:lnTo>
                    <a:lnTo>
                      <a:pt x="2010" y="1104"/>
                    </a:lnTo>
                    <a:lnTo>
                      <a:pt x="2060" y="1144"/>
                    </a:lnTo>
                    <a:lnTo>
                      <a:pt x="2110" y="1180"/>
                    </a:lnTo>
                    <a:lnTo>
                      <a:pt x="2160" y="1216"/>
                    </a:lnTo>
                    <a:lnTo>
                      <a:pt x="2208" y="1248"/>
                    </a:lnTo>
                    <a:lnTo>
                      <a:pt x="2258" y="1276"/>
                    </a:lnTo>
                    <a:lnTo>
                      <a:pt x="2306" y="1304"/>
                    </a:lnTo>
                    <a:lnTo>
                      <a:pt x="2354" y="1330"/>
                    </a:lnTo>
                    <a:lnTo>
                      <a:pt x="2402" y="1352"/>
                    </a:lnTo>
                    <a:lnTo>
                      <a:pt x="2450" y="1372"/>
                    </a:lnTo>
                    <a:lnTo>
                      <a:pt x="2498" y="1392"/>
                    </a:lnTo>
                    <a:lnTo>
                      <a:pt x="2546" y="1408"/>
                    </a:lnTo>
                    <a:lnTo>
                      <a:pt x="2594" y="1424"/>
                    </a:lnTo>
                    <a:lnTo>
                      <a:pt x="2642" y="1438"/>
                    </a:lnTo>
                    <a:lnTo>
                      <a:pt x="2692" y="1448"/>
                    </a:lnTo>
                    <a:lnTo>
                      <a:pt x="2742" y="1458"/>
                    </a:lnTo>
                    <a:lnTo>
                      <a:pt x="2790" y="1468"/>
                    </a:lnTo>
                    <a:lnTo>
                      <a:pt x="2842" y="1474"/>
                    </a:lnTo>
                    <a:lnTo>
                      <a:pt x="2892" y="1480"/>
                    </a:lnTo>
                    <a:lnTo>
                      <a:pt x="2944" y="1486"/>
                    </a:lnTo>
                    <a:lnTo>
                      <a:pt x="3048" y="14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0" name="Freeform 201"/>
              <p:cNvSpPr>
                <a:spLocks/>
              </p:cNvSpPr>
              <p:nvPr/>
            </p:nvSpPr>
            <p:spPr bwMode="auto">
              <a:xfrm>
                <a:off x="2474" y="1290"/>
                <a:ext cx="3096" cy="1403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70" y="126"/>
                  </a:cxn>
                  <a:cxn ang="0">
                    <a:pos x="154" y="86"/>
                  </a:cxn>
                  <a:cxn ang="0">
                    <a:pos x="224" y="58"/>
                  </a:cxn>
                  <a:cxn ang="0">
                    <a:pos x="306" y="34"/>
                  </a:cxn>
                  <a:cxn ang="0">
                    <a:pos x="396" y="14"/>
                  </a:cxn>
                  <a:cxn ang="0">
                    <a:pos x="496" y="2"/>
                  </a:cxn>
                  <a:cxn ang="0">
                    <a:pos x="602" y="2"/>
                  </a:cxn>
                  <a:cxn ang="0">
                    <a:pos x="716" y="14"/>
                  </a:cxn>
                  <a:cxn ang="0">
                    <a:pos x="836" y="42"/>
                  </a:cxn>
                  <a:cxn ang="0">
                    <a:pos x="958" y="88"/>
                  </a:cxn>
                  <a:cxn ang="0">
                    <a:pos x="1054" y="138"/>
                  </a:cxn>
                  <a:cxn ang="0">
                    <a:pos x="1118" y="178"/>
                  </a:cxn>
                  <a:cxn ang="0">
                    <a:pos x="1182" y="224"/>
                  </a:cxn>
                  <a:cxn ang="0">
                    <a:pos x="1246" y="276"/>
                  </a:cxn>
                  <a:cxn ang="0">
                    <a:pos x="1310" y="336"/>
                  </a:cxn>
                  <a:cxn ang="0">
                    <a:pos x="1376" y="402"/>
                  </a:cxn>
                  <a:cxn ang="0">
                    <a:pos x="1408" y="438"/>
                  </a:cxn>
                  <a:cxn ang="0">
                    <a:pos x="1534" y="580"/>
                  </a:cxn>
                  <a:cxn ang="0">
                    <a:pos x="1656" y="706"/>
                  </a:cxn>
                  <a:cxn ang="0">
                    <a:pos x="1772" y="820"/>
                  </a:cxn>
                  <a:cxn ang="0">
                    <a:pos x="1884" y="922"/>
                  </a:cxn>
                  <a:cxn ang="0">
                    <a:pos x="1990" y="1012"/>
                  </a:cxn>
                  <a:cxn ang="0">
                    <a:pos x="2096" y="1090"/>
                  </a:cxn>
                  <a:cxn ang="0">
                    <a:pos x="2196" y="1158"/>
                  </a:cxn>
                  <a:cxn ang="0">
                    <a:pos x="2296" y="1216"/>
                  </a:cxn>
                  <a:cxn ang="0">
                    <a:pos x="2396" y="1266"/>
                  </a:cxn>
                  <a:cxn ang="0">
                    <a:pos x="2492" y="1306"/>
                  </a:cxn>
                  <a:cxn ang="0">
                    <a:pos x="2590" y="1338"/>
                  </a:cxn>
                  <a:cxn ang="0">
                    <a:pos x="2688" y="1362"/>
                  </a:cxn>
                  <a:cxn ang="0">
                    <a:pos x="2788" y="1380"/>
                  </a:cxn>
                  <a:cxn ang="0">
                    <a:pos x="2888" y="1392"/>
                  </a:cxn>
                  <a:cxn ang="0">
                    <a:pos x="2990" y="1400"/>
                  </a:cxn>
                </a:cxnLst>
                <a:rect l="0" t="0" r="r" b="b"/>
                <a:pathLst>
                  <a:path w="3096" h="1402">
                    <a:moveTo>
                      <a:pt x="0" y="168"/>
                    </a:moveTo>
                    <a:lnTo>
                      <a:pt x="0" y="168"/>
                    </a:lnTo>
                    <a:lnTo>
                      <a:pt x="32" y="148"/>
                    </a:lnTo>
                    <a:lnTo>
                      <a:pt x="70" y="126"/>
                    </a:lnTo>
                    <a:lnTo>
                      <a:pt x="122" y="100"/>
                    </a:lnTo>
                    <a:lnTo>
                      <a:pt x="154" y="86"/>
                    </a:lnTo>
                    <a:lnTo>
                      <a:pt x="188" y="72"/>
                    </a:lnTo>
                    <a:lnTo>
                      <a:pt x="224" y="58"/>
                    </a:lnTo>
                    <a:lnTo>
                      <a:pt x="264" y="46"/>
                    </a:lnTo>
                    <a:lnTo>
                      <a:pt x="306" y="34"/>
                    </a:lnTo>
                    <a:lnTo>
                      <a:pt x="350" y="22"/>
                    </a:lnTo>
                    <a:lnTo>
                      <a:pt x="396" y="14"/>
                    </a:lnTo>
                    <a:lnTo>
                      <a:pt x="444" y="8"/>
                    </a:lnTo>
                    <a:lnTo>
                      <a:pt x="496" y="2"/>
                    </a:lnTo>
                    <a:lnTo>
                      <a:pt x="548" y="0"/>
                    </a:lnTo>
                    <a:lnTo>
                      <a:pt x="602" y="2"/>
                    </a:lnTo>
                    <a:lnTo>
                      <a:pt x="658" y="6"/>
                    </a:lnTo>
                    <a:lnTo>
                      <a:pt x="716" y="14"/>
                    </a:lnTo>
                    <a:lnTo>
                      <a:pt x="776" y="26"/>
                    </a:lnTo>
                    <a:lnTo>
                      <a:pt x="836" y="42"/>
                    </a:lnTo>
                    <a:lnTo>
                      <a:pt x="896" y="62"/>
                    </a:lnTo>
                    <a:lnTo>
                      <a:pt x="958" y="88"/>
                    </a:lnTo>
                    <a:lnTo>
                      <a:pt x="1022" y="120"/>
                    </a:lnTo>
                    <a:lnTo>
                      <a:pt x="1054" y="138"/>
                    </a:lnTo>
                    <a:lnTo>
                      <a:pt x="1086" y="156"/>
                    </a:lnTo>
                    <a:lnTo>
                      <a:pt x="1118" y="178"/>
                    </a:lnTo>
                    <a:lnTo>
                      <a:pt x="1150" y="200"/>
                    </a:lnTo>
                    <a:lnTo>
                      <a:pt x="1182" y="224"/>
                    </a:lnTo>
                    <a:lnTo>
                      <a:pt x="1214" y="250"/>
                    </a:lnTo>
                    <a:lnTo>
                      <a:pt x="1246" y="276"/>
                    </a:lnTo>
                    <a:lnTo>
                      <a:pt x="1278" y="306"/>
                    </a:lnTo>
                    <a:lnTo>
                      <a:pt x="1310" y="336"/>
                    </a:lnTo>
                    <a:lnTo>
                      <a:pt x="1344" y="368"/>
                    </a:lnTo>
                    <a:lnTo>
                      <a:pt x="1376" y="402"/>
                    </a:lnTo>
                    <a:lnTo>
                      <a:pt x="1408" y="438"/>
                    </a:lnTo>
                    <a:lnTo>
                      <a:pt x="1408" y="438"/>
                    </a:lnTo>
                    <a:lnTo>
                      <a:pt x="1472" y="510"/>
                    </a:lnTo>
                    <a:lnTo>
                      <a:pt x="1534" y="580"/>
                    </a:lnTo>
                    <a:lnTo>
                      <a:pt x="1596" y="644"/>
                    </a:lnTo>
                    <a:lnTo>
                      <a:pt x="1656" y="706"/>
                    </a:lnTo>
                    <a:lnTo>
                      <a:pt x="1714" y="766"/>
                    </a:lnTo>
                    <a:lnTo>
                      <a:pt x="1772" y="820"/>
                    </a:lnTo>
                    <a:lnTo>
                      <a:pt x="1828" y="874"/>
                    </a:lnTo>
                    <a:lnTo>
                      <a:pt x="1884" y="922"/>
                    </a:lnTo>
                    <a:lnTo>
                      <a:pt x="1938" y="968"/>
                    </a:lnTo>
                    <a:lnTo>
                      <a:pt x="1990" y="1012"/>
                    </a:lnTo>
                    <a:lnTo>
                      <a:pt x="2044" y="1052"/>
                    </a:lnTo>
                    <a:lnTo>
                      <a:pt x="2096" y="1090"/>
                    </a:lnTo>
                    <a:lnTo>
                      <a:pt x="2146" y="1126"/>
                    </a:lnTo>
                    <a:lnTo>
                      <a:pt x="2196" y="1158"/>
                    </a:lnTo>
                    <a:lnTo>
                      <a:pt x="2248" y="1190"/>
                    </a:lnTo>
                    <a:lnTo>
                      <a:pt x="2296" y="1216"/>
                    </a:lnTo>
                    <a:lnTo>
                      <a:pt x="2346" y="1242"/>
                    </a:lnTo>
                    <a:lnTo>
                      <a:pt x="2396" y="1266"/>
                    </a:lnTo>
                    <a:lnTo>
                      <a:pt x="2444" y="1286"/>
                    </a:lnTo>
                    <a:lnTo>
                      <a:pt x="2492" y="1306"/>
                    </a:lnTo>
                    <a:lnTo>
                      <a:pt x="2542" y="1322"/>
                    </a:lnTo>
                    <a:lnTo>
                      <a:pt x="2590" y="1338"/>
                    </a:lnTo>
                    <a:lnTo>
                      <a:pt x="2640" y="1352"/>
                    </a:lnTo>
                    <a:lnTo>
                      <a:pt x="2688" y="1362"/>
                    </a:lnTo>
                    <a:lnTo>
                      <a:pt x="2738" y="1372"/>
                    </a:lnTo>
                    <a:lnTo>
                      <a:pt x="2788" y="1380"/>
                    </a:lnTo>
                    <a:lnTo>
                      <a:pt x="2838" y="1388"/>
                    </a:lnTo>
                    <a:lnTo>
                      <a:pt x="2888" y="1392"/>
                    </a:lnTo>
                    <a:lnTo>
                      <a:pt x="2940" y="1396"/>
                    </a:lnTo>
                    <a:lnTo>
                      <a:pt x="2990" y="1400"/>
                    </a:lnTo>
                    <a:lnTo>
                      <a:pt x="3096" y="140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1" name="Freeform 202"/>
              <p:cNvSpPr>
                <a:spLocks/>
              </p:cNvSpPr>
              <p:nvPr/>
            </p:nvSpPr>
            <p:spPr bwMode="auto">
              <a:xfrm>
                <a:off x="2472" y="1323"/>
                <a:ext cx="3145" cy="1313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68" y="146"/>
                  </a:cxn>
                  <a:cxn ang="0">
                    <a:pos x="150" y="102"/>
                  </a:cxn>
                  <a:cxn ang="0">
                    <a:pos x="220" y="72"/>
                  </a:cxn>
                  <a:cxn ang="0">
                    <a:pos x="302" y="44"/>
                  </a:cxn>
                  <a:cxn ang="0">
                    <a:pos x="392" y="20"/>
                  </a:cxn>
                  <a:cxn ang="0">
                    <a:pos x="492" y="6"/>
                  </a:cxn>
                  <a:cxn ang="0">
                    <a:pos x="598" y="0"/>
                  </a:cxn>
                  <a:cxn ang="0">
                    <a:pos x="712" y="8"/>
                  </a:cxn>
                  <a:cxn ang="0">
                    <a:pos x="832" y="32"/>
                  </a:cxn>
                  <a:cxn ang="0">
                    <a:pos x="958" y="74"/>
                  </a:cxn>
                  <a:cxn ang="0">
                    <a:pos x="1054" y="120"/>
                  </a:cxn>
                  <a:cxn ang="0">
                    <a:pos x="1120" y="156"/>
                  </a:cxn>
                  <a:cxn ang="0">
                    <a:pos x="1186" y="200"/>
                  </a:cxn>
                  <a:cxn ang="0">
                    <a:pos x="1252" y="252"/>
                  </a:cxn>
                  <a:cxn ang="0">
                    <a:pos x="1318" y="308"/>
                  </a:cxn>
                  <a:cxn ang="0">
                    <a:pos x="1386" y="372"/>
                  </a:cxn>
                  <a:cxn ang="0">
                    <a:pos x="1420" y="408"/>
                  </a:cxn>
                  <a:cxn ang="0">
                    <a:pos x="1550" y="544"/>
                  </a:cxn>
                  <a:cxn ang="0">
                    <a:pos x="1676" y="668"/>
                  </a:cxn>
                  <a:cxn ang="0">
                    <a:pos x="1796" y="778"/>
                  </a:cxn>
                  <a:cxn ang="0">
                    <a:pos x="1910" y="876"/>
                  </a:cxn>
                  <a:cxn ang="0">
                    <a:pos x="2020" y="962"/>
                  </a:cxn>
                  <a:cxn ang="0">
                    <a:pos x="2128" y="1038"/>
                  </a:cxn>
                  <a:cxn ang="0">
                    <a:pos x="2232" y="1102"/>
                  </a:cxn>
                  <a:cxn ang="0">
                    <a:pos x="2334" y="1156"/>
                  </a:cxn>
                  <a:cxn ang="0">
                    <a:pos x="2434" y="1202"/>
                  </a:cxn>
                  <a:cxn ang="0">
                    <a:pos x="2532" y="1238"/>
                  </a:cxn>
                  <a:cxn ang="0">
                    <a:pos x="2632" y="1266"/>
                  </a:cxn>
                  <a:cxn ang="0">
                    <a:pos x="2730" y="1288"/>
                  </a:cxn>
                  <a:cxn ang="0">
                    <a:pos x="2830" y="1302"/>
                  </a:cxn>
                  <a:cxn ang="0">
                    <a:pos x="2932" y="1310"/>
                  </a:cxn>
                  <a:cxn ang="0">
                    <a:pos x="3034" y="1312"/>
                  </a:cxn>
                </a:cxnLst>
                <a:rect l="0" t="0" r="r" b="b"/>
                <a:pathLst>
                  <a:path w="3142" h="1312">
                    <a:moveTo>
                      <a:pt x="0" y="192"/>
                    </a:moveTo>
                    <a:lnTo>
                      <a:pt x="0" y="192"/>
                    </a:lnTo>
                    <a:lnTo>
                      <a:pt x="30" y="170"/>
                    </a:lnTo>
                    <a:lnTo>
                      <a:pt x="68" y="146"/>
                    </a:lnTo>
                    <a:lnTo>
                      <a:pt x="120" y="118"/>
                    </a:lnTo>
                    <a:lnTo>
                      <a:pt x="150" y="102"/>
                    </a:lnTo>
                    <a:lnTo>
                      <a:pt x="184" y="88"/>
                    </a:lnTo>
                    <a:lnTo>
                      <a:pt x="220" y="72"/>
                    </a:lnTo>
                    <a:lnTo>
                      <a:pt x="260" y="58"/>
                    </a:lnTo>
                    <a:lnTo>
                      <a:pt x="302" y="44"/>
                    </a:lnTo>
                    <a:lnTo>
                      <a:pt x="346" y="32"/>
                    </a:lnTo>
                    <a:lnTo>
                      <a:pt x="392" y="20"/>
                    </a:lnTo>
                    <a:lnTo>
                      <a:pt x="440" y="12"/>
                    </a:lnTo>
                    <a:lnTo>
                      <a:pt x="492" y="6"/>
                    </a:lnTo>
                    <a:lnTo>
                      <a:pt x="544" y="2"/>
                    </a:lnTo>
                    <a:lnTo>
                      <a:pt x="598" y="0"/>
                    </a:lnTo>
                    <a:lnTo>
                      <a:pt x="654" y="2"/>
                    </a:lnTo>
                    <a:lnTo>
                      <a:pt x="712" y="8"/>
                    </a:lnTo>
                    <a:lnTo>
                      <a:pt x="772" y="18"/>
                    </a:lnTo>
                    <a:lnTo>
                      <a:pt x="832" y="32"/>
                    </a:lnTo>
                    <a:lnTo>
                      <a:pt x="894" y="50"/>
                    </a:lnTo>
                    <a:lnTo>
                      <a:pt x="958" y="74"/>
                    </a:lnTo>
                    <a:lnTo>
                      <a:pt x="1022" y="102"/>
                    </a:lnTo>
                    <a:lnTo>
                      <a:pt x="1054" y="120"/>
                    </a:lnTo>
                    <a:lnTo>
                      <a:pt x="1086" y="138"/>
                    </a:lnTo>
                    <a:lnTo>
                      <a:pt x="1120" y="156"/>
                    </a:lnTo>
                    <a:lnTo>
                      <a:pt x="1152" y="178"/>
                    </a:lnTo>
                    <a:lnTo>
                      <a:pt x="1186" y="200"/>
                    </a:lnTo>
                    <a:lnTo>
                      <a:pt x="1218" y="226"/>
                    </a:lnTo>
                    <a:lnTo>
                      <a:pt x="1252" y="252"/>
                    </a:lnTo>
                    <a:lnTo>
                      <a:pt x="1286" y="278"/>
                    </a:lnTo>
                    <a:lnTo>
                      <a:pt x="1318" y="308"/>
                    </a:lnTo>
                    <a:lnTo>
                      <a:pt x="1352" y="340"/>
                    </a:lnTo>
                    <a:lnTo>
                      <a:pt x="1386" y="372"/>
                    </a:lnTo>
                    <a:lnTo>
                      <a:pt x="1420" y="408"/>
                    </a:lnTo>
                    <a:lnTo>
                      <a:pt x="1420" y="408"/>
                    </a:lnTo>
                    <a:lnTo>
                      <a:pt x="1486" y="478"/>
                    </a:lnTo>
                    <a:lnTo>
                      <a:pt x="1550" y="544"/>
                    </a:lnTo>
                    <a:lnTo>
                      <a:pt x="1614" y="608"/>
                    </a:lnTo>
                    <a:lnTo>
                      <a:pt x="1676" y="668"/>
                    </a:lnTo>
                    <a:lnTo>
                      <a:pt x="1736" y="724"/>
                    </a:lnTo>
                    <a:lnTo>
                      <a:pt x="1796" y="778"/>
                    </a:lnTo>
                    <a:lnTo>
                      <a:pt x="1854" y="828"/>
                    </a:lnTo>
                    <a:lnTo>
                      <a:pt x="1910" y="876"/>
                    </a:lnTo>
                    <a:lnTo>
                      <a:pt x="1966" y="920"/>
                    </a:lnTo>
                    <a:lnTo>
                      <a:pt x="2020" y="962"/>
                    </a:lnTo>
                    <a:lnTo>
                      <a:pt x="2074" y="1002"/>
                    </a:lnTo>
                    <a:lnTo>
                      <a:pt x="2128" y="1038"/>
                    </a:lnTo>
                    <a:lnTo>
                      <a:pt x="2180" y="1070"/>
                    </a:lnTo>
                    <a:lnTo>
                      <a:pt x="2232" y="1102"/>
                    </a:lnTo>
                    <a:lnTo>
                      <a:pt x="2282" y="1130"/>
                    </a:lnTo>
                    <a:lnTo>
                      <a:pt x="2334" y="1156"/>
                    </a:lnTo>
                    <a:lnTo>
                      <a:pt x="2384" y="1180"/>
                    </a:lnTo>
                    <a:lnTo>
                      <a:pt x="2434" y="1202"/>
                    </a:lnTo>
                    <a:lnTo>
                      <a:pt x="2484" y="1220"/>
                    </a:lnTo>
                    <a:lnTo>
                      <a:pt x="2532" y="1238"/>
                    </a:lnTo>
                    <a:lnTo>
                      <a:pt x="2582" y="1254"/>
                    </a:lnTo>
                    <a:lnTo>
                      <a:pt x="2632" y="1266"/>
                    </a:lnTo>
                    <a:lnTo>
                      <a:pt x="2680" y="1278"/>
                    </a:lnTo>
                    <a:lnTo>
                      <a:pt x="2730" y="1288"/>
                    </a:lnTo>
                    <a:lnTo>
                      <a:pt x="2780" y="1296"/>
                    </a:lnTo>
                    <a:lnTo>
                      <a:pt x="2830" y="1302"/>
                    </a:lnTo>
                    <a:lnTo>
                      <a:pt x="2880" y="1306"/>
                    </a:lnTo>
                    <a:lnTo>
                      <a:pt x="2932" y="1310"/>
                    </a:lnTo>
                    <a:lnTo>
                      <a:pt x="2982" y="1312"/>
                    </a:lnTo>
                    <a:lnTo>
                      <a:pt x="3034" y="1312"/>
                    </a:lnTo>
                    <a:lnTo>
                      <a:pt x="3142" y="13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2" name="Freeform 203"/>
              <p:cNvSpPr>
                <a:spLocks/>
              </p:cNvSpPr>
              <p:nvPr/>
            </p:nvSpPr>
            <p:spPr bwMode="auto">
              <a:xfrm>
                <a:off x="2466" y="1352"/>
                <a:ext cx="3185" cy="1225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68" y="168"/>
                  </a:cxn>
                  <a:cxn ang="0">
                    <a:pos x="150" y="120"/>
                  </a:cxn>
                  <a:cxn ang="0">
                    <a:pos x="218" y="88"/>
                  </a:cxn>
                  <a:cxn ang="0">
                    <a:pos x="298" y="56"/>
                  </a:cxn>
                  <a:cxn ang="0">
                    <a:pos x="388" y="28"/>
                  </a:cxn>
                  <a:cxn ang="0">
                    <a:pos x="488" y="10"/>
                  </a:cxn>
                  <a:cxn ang="0">
                    <a:pos x="596" y="0"/>
                  </a:cxn>
                  <a:cxn ang="0">
                    <a:pos x="710" y="4"/>
                  </a:cxn>
                  <a:cxn ang="0">
                    <a:pos x="832" y="22"/>
                  </a:cxn>
                  <a:cxn ang="0">
                    <a:pos x="958" y="60"/>
                  </a:cxn>
                  <a:cxn ang="0">
                    <a:pos x="1056" y="102"/>
                  </a:cxn>
                  <a:cxn ang="0">
                    <a:pos x="1122" y="138"/>
                  </a:cxn>
                  <a:cxn ang="0">
                    <a:pos x="1190" y="178"/>
                  </a:cxn>
                  <a:cxn ang="0">
                    <a:pos x="1258" y="226"/>
                  </a:cxn>
                  <a:cxn ang="0">
                    <a:pos x="1326" y="282"/>
                  </a:cxn>
                  <a:cxn ang="0">
                    <a:pos x="1396" y="344"/>
                  </a:cxn>
                  <a:cxn ang="0">
                    <a:pos x="1430" y="378"/>
                  </a:cxn>
                  <a:cxn ang="0">
                    <a:pos x="1566" y="510"/>
                  </a:cxn>
                  <a:cxn ang="0">
                    <a:pos x="1694" y="630"/>
                  </a:cxn>
                  <a:cxn ang="0">
                    <a:pos x="1818" y="736"/>
                  </a:cxn>
                  <a:cxn ang="0">
                    <a:pos x="1936" y="830"/>
                  </a:cxn>
                  <a:cxn ang="0">
                    <a:pos x="2050" y="912"/>
                  </a:cxn>
                  <a:cxn ang="0">
                    <a:pos x="2160" y="984"/>
                  </a:cxn>
                  <a:cxn ang="0">
                    <a:pos x="2266" y="1044"/>
                  </a:cxn>
                  <a:cxn ang="0">
                    <a:pos x="2370" y="1094"/>
                  </a:cxn>
                  <a:cxn ang="0">
                    <a:pos x="2472" y="1136"/>
                  </a:cxn>
                  <a:cxn ang="0">
                    <a:pos x="2572" y="1168"/>
                  </a:cxn>
                  <a:cxn ang="0">
                    <a:pos x="2672" y="1194"/>
                  </a:cxn>
                  <a:cxn ang="0">
                    <a:pos x="2772" y="1212"/>
                  </a:cxn>
                  <a:cxn ang="0">
                    <a:pos x="2872" y="1222"/>
                  </a:cxn>
                  <a:cxn ang="0">
                    <a:pos x="2974" y="1226"/>
                  </a:cxn>
                  <a:cxn ang="0">
                    <a:pos x="3078" y="1224"/>
                  </a:cxn>
                </a:cxnLst>
                <a:rect l="0" t="0" r="r" b="b"/>
                <a:pathLst>
                  <a:path w="3184" h="1226">
                    <a:moveTo>
                      <a:pt x="0" y="216"/>
                    </a:moveTo>
                    <a:lnTo>
                      <a:pt x="0" y="216"/>
                    </a:lnTo>
                    <a:lnTo>
                      <a:pt x="32" y="194"/>
                    </a:lnTo>
                    <a:lnTo>
                      <a:pt x="68" y="168"/>
                    </a:lnTo>
                    <a:lnTo>
                      <a:pt x="120" y="138"/>
                    </a:lnTo>
                    <a:lnTo>
                      <a:pt x="150" y="120"/>
                    </a:lnTo>
                    <a:lnTo>
                      <a:pt x="182" y="104"/>
                    </a:lnTo>
                    <a:lnTo>
                      <a:pt x="218" y="88"/>
                    </a:lnTo>
                    <a:lnTo>
                      <a:pt x="258" y="72"/>
                    </a:lnTo>
                    <a:lnTo>
                      <a:pt x="298" y="56"/>
                    </a:lnTo>
                    <a:lnTo>
                      <a:pt x="342" y="42"/>
                    </a:lnTo>
                    <a:lnTo>
                      <a:pt x="388" y="28"/>
                    </a:lnTo>
                    <a:lnTo>
                      <a:pt x="436" y="18"/>
                    </a:lnTo>
                    <a:lnTo>
                      <a:pt x="488" y="10"/>
                    </a:lnTo>
                    <a:lnTo>
                      <a:pt x="540" y="4"/>
                    </a:lnTo>
                    <a:lnTo>
                      <a:pt x="596" y="0"/>
                    </a:lnTo>
                    <a:lnTo>
                      <a:pt x="652" y="0"/>
                    </a:lnTo>
                    <a:lnTo>
                      <a:pt x="710" y="4"/>
                    </a:lnTo>
                    <a:lnTo>
                      <a:pt x="770" y="10"/>
                    </a:lnTo>
                    <a:lnTo>
                      <a:pt x="832" y="22"/>
                    </a:lnTo>
                    <a:lnTo>
                      <a:pt x="894" y="38"/>
                    </a:lnTo>
                    <a:lnTo>
                      <a:pt x="958" y="60"/>
                    </a:lnTo>
                    <a:lnTo>
                      <a:pt x="1022" y="86"/>
                    </a:lnTo>
                    <a:lnTo>
                      <a:pt x="1056" y="102"/>
                    </a:lnTo>
                    <a:lnTo>
                      <a:pt x="1088" y="118"/>
                    </a:lnTo>
                    <a:lnTo>
                      <a:pt x="1122" y="138"/>
                    </a:lnTo>
                    <a:lnTo>
                      <a:pt x="1156" y="156"/>
                    </a:lnTo>
                    <a:lnTo>
                      <a:pt x="1190" y="178"/>
                    </a:lnTo>
                    <a:lnTo>
                      <a:pt x="1224" y="202"/>
                    </a:lnTo>
                    <a:lnTo>
                      <a:pt x="1258" y="226"/>
                    </a:lnTo>
                    <a:lnTo>
                      <a:pt x="1292" y="254"/>
                    </a:lnTo>
                    <a:lnTo>
                      <a:pt x="1326" y="282"/>
                    </a:lnTo>
                    <a:lnTo>
                      <a:pt x="1360" y="312"/>
                    </a:lnTo>
                    <a:lnTo>
                      <a:pt x="1396" y="344"/>
                    </a:lnTo>
                    <a:lnTo>
                      <a:pt x="1430" y="378"/>
                    </a:lnTo>
                    <a:lnTo>
                      <a:pt x="1430" y="378"/>
                    </a:lnTo>
                    <a:lnTo>
                      <a:pt x="1498" y="446"/>
                    </a:lnTo>
                    <a:lnTo>
                      <a:pt x="1566" y="510"/>
                    </a:lnTo>
                    <a:lnTo>
                      <a:pt x="1632" y="572"/>
                    </a:lnTo>
                    <a:lnTo>
                      <a:pt x="1694" y="630"/>
                    </a:lnTo>
                    <a:lnTo>
                      <a:pt x="1758" y="684"/>
                    </a:lnTo>
                    <a:lnTo>
                      <a:pt x="1818" y="736"/>
                    </a:lnTo>
                    <a:lnTo>
                      <a:pt x="1878" y="784"/>
                    </a:lnTo>
                    <a:lnTo>
                      <a:pt x="1936" y="830"/>
                    </a:lnTo>
                    <a:lnTo>
                      <a:pt x="1994" y="872"/>
                    </a:lnTo>
                    <a:lnTo>
                      <a:pt x="2050" y="912"/>
                    </a:lnTo>
                    <a:lnTo>
                      <a:pt x="2106" y="948"/>
                    </a:lnTo>
                    <a:lnTo>
                      <a:pt x="2160" y="984"/>
                    </a:lnTo>
                    <a:lnTo>
                      <a:pt x="2212" y="1014"/>
                    </a:lnTo>
                    <a:lnTo>
                      <a:pt x="2266" y="1044"/>
                    </a:lnTo>
                    <a:lnTo>
                      <a:pt x="2318" y="1070"/>
                    </a:lnTo>
                    <a:lnTo>
                      <a:pt x="2370" y="1094"/>
                    </a:lnTo>
                    <a:lnTo>
                      <a:pt x="2420" y="1116"/>
                    </a:lnTo>
                    <a:lnTo>
                      <a:pt x="2472" y="1136"/>
                    </a:lnTo>
                    <a:lnTo>
                      <a:pt x="2522" y="1154"/>
                    </a:lnTo>
                    <a:lnTo>
                      <a:pt x="2572" y="1168"/>
                    </a:lnTo>
                    <a:lnTo>
                      <a:pt x="2622" y="1182"/>
                    </a:lnTo>
                    <a:lnTo>
                      <a:pt x="2672" y="1194"/>
                    </a:lnTo>
                    <a:lnTo>
                      <a:pt x="2722" y="1204"/>
                    </a:lnTo>
                    <a:lnTo>
                      <a:pt x="2772" y="1212"/>
                    </a:lnTo>
                    <a:lnTo>
                      <a:pt x="2822" y="1218"/>
                    </a:lnTo>
                    <a:lnTo>
                      <a:pt x="2872" y="1222"/>
                    </a:lnTo>
                    <a:lnTo>
                      <a:pt x="2922" y="1224"/>
                    </a:lnTo>
                    <a:lnTo>
                      <a:pt x="2974" y="1226"/>
                    </a:lnTo>
                    <a:lnTo>
                      <a:pt x="3026" y="1226"/>
                    </a:lnTo>
                    <a:lnTo>
                      <a:pt x="3078" y="1224"/>
                    </a:lnTo>
                    <a:lnTo>
                      <a:pt x="3184" y="12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3" name="Freeform 204"/>
              <p:cNvSpPr>
                <a:spLocks/>
              </p:cNvSpPr>
              <p:nvPr/>
            </p:nvSpPr>
            <p:spPr bwMode="auto">
              <a:xfrm>
                <a:off x="2470" y="1378"/>
                <a:ext cx="3219" cy="1141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66" y="192"/>
                  </a:cxn>
                  <a:cxn ang="0">
                    <a:pos x="146" y="142"/>
                  </a:cxn>
                  <a:cxn ang="0">
                    <a:pos x="214" y="106"/>
                  </a:cxn>
                  <a:cxn ang="0">
                    <a:pos x="292" y="72"/>
                  </a:cxn>
                  <a:cxn ang="0">
                    <a:pos x="382" y="40"/>
                  </a:cxn>
                  <a:cxn ang="0">
                    <a:pos x="482" y="16"/>
                  </a:cxn>
                  <a:cxn ang="0">
                    <a:pos x="588" y="2"/>
                  </a:cxn>
                  <a:cxn ang="0">
                    <a:pos x="704" y="2"/>
                  </a:cxn>
                  <a:cxn ang="0">
                    <a:pos x="826" y="16"/>
                  </a:cxn>
                  <a:cxn ang="0">
                    <a:pos x="954" y="48"/>
                  </a:cxn>
                  <a:cxn ang="0">
                    <a:pos x="1054" y="88"/>
                  </a:cxn>
                  <a:cxn ang="0">
                    <a:pos x="1122" y="120"/>
                  </a:cxn>
                  <a:cxn ang="0">
                    <a:pos x="1190" y="160"/>
                  </a:cxn>
                  <a:cxn ang="0">
                    <a:pos x="1260" y="204"/>
                  </a:cxn>
                  <a:cxn ang="0">
                    <a:pos x="1330" y="258"/>
                  </a:cxn>
                  <a:cxn ang="0">
                    <a:pos x="1402" y="318"/>
                  </a:cxn>
                  <a:cxn ang="0">
                    <a:pos x="1438" y="350"/>
                  </a:cxn>
                  <a:cxn ang="0">
                    <a:pos x="1578" y="478"/>
                  </a:cxn>
                  <a:cxn ang="0">
                    <a:pos x="1710" y="592"/>
                  </a:cxn>
                  <a:cxn ang="0">
                    <a:pos x="1838" y="694"/>
                  </a:cxn>
                  <a:cxn ang="0">
                    <a:pos x="1958" y="784"/>
                  </a:cxn>
                  <a:cxn ang="0">
                    <a:pos x="2074" y="864"/>
                  </a:cxn>
                  <a:cxn ang="0">
                    <a:pos x="2186" y="930"/>
                  </a:cxn>
                  <a:cxn ang="0">
                    <a:pos x="2296" y="988"/>
                  </a:cxn>
                  <a:cxn ang="0">
                    <a:pos x="2400" y="1034"/>
                  </a:cxn>
                  <a:cxn ang="0">
                    <a:pos x="2504" y="1072"/>
                  </a:cxn>
                  <a:cxn ang="0">
                    <a:pos x="2606" y="1102"/>
                  </a:cxn>
                  <a:cxn ang="0">
                    <a:pos x="2706" y="1122"/>
                  </a:cxn>
                  <a:cxn ang="0">
                    <a:pos x="2806" y="1136"/>
                  </a:cxn>
                  <a:cxn ang="0">
                    <a:pos x="2908" y="1142"/>
                  </a:cxn>
                  <a:cxn ang="0">
                    <a:pos x="3010" y="1142"/>
                  </a:cxn>
                  <a:cxn ang="0">
                    <a:pos x="3114" y="1136"/>
                  </a:cxn>
                </a:cxnLst>
                <a:rect l="0" t="0" r="r" b="b"/>
                <a:pathLst>
                  <a:path w="3220" h="1142">
                    <a:moveTo>
                      <a:pt x="0" y="244"/>
                    </a:moveTo>
                    <a:lnTo>
                      <a:pt x="0" y="244"/>
                    </a:lnTo>
                    <a:lnTo>
                      <a:pt x="30" y="220"/>
                    </a:lnTo>
                    <a:lnTo>
                      <a:pt x="66" y="192"/>
                    </a:lnTo>
                    <a:lnTo>
                      <a:pt x="116" y="160"/>
                    </a:lnTo>
                    <a:lnTo>
                      <a:pt x="146" y="142"/>
                    </a:lnTo>
                    <a:lnTo>
                      <a:pt x="178" y="124"/>
                    </a:lnTo>
                    <a:lnTo>
                      <a:pt x="214" y="106"/>
                    </a:lnTo>
                    <a:lnTo>
                      <a:pt x="252" y="88"/>
                    </a:lnTo>
                    <a:lnTo>
                      <a:pt x="292" y="72"/>
                    </a:lnTo>
                    <a:lnTo>
                      <a:pt x="336" y="54"/>
                    </a:lnTo>
                    <a:lnTo>
                      <a:pt x="382" y="40"/>
                    </a:lnTo>
                    <a:lnTo>
                      <a:pt x="430" y="28"/>
                    </a:lnTo>
                    <a:lnTo>
                      <a:pt x="482" y="16"/>
                    </a:lnTo>
                    <a:lnTo>
                      <a:pt x="534" y="8"/>
                    </a:lnTo>
                    <a:lnTo>
                      <a:pt x="588" y="2"/>
                    </a:lnTo>
                    <a:lnTo>
                      <a:pt x="646" y="0"/>
                    </a:lnTo>
                    <a:lnTo>
                      <a:pt x="704" y="2"/>
                    </a:lnTo>
                    <a:lnTo>
                      <a:pt x="764" y="6"/>
                    </a:lnTo>
                    <a:lnTo>
                      <a:pt x="826" y="16"/>
                    </a:lnTo>
                    <a:lnTo>
                      <a:pt x="890" y="30"/>
                    </a:lnTo>
                    <a:lnTo>
                      <a:pt x="954" y="48"/>
                    </a:lnTo>
                    <a:lnTo>
                      <a:pt x="1020" y="72"/>
                    </a:lnTo>
                    <a:lnTo>
                      <a:pt x="1054" y="88"/>
                    </a:lnTo>
                    <a:lnTo>
                      <a:pt x="1088" y="102"/>
                    </a:lnTo>
                    <a:lnTo>
                      <a:pt x="1122" y="120"/>
                    </a:lnTo>
                    <a:lnTo>
                      <a:pt x="1156" y="138"/>
                    </a:lnTo>
                    <a:lnTo>
                      <a:pt x="1190" y="160"/>
                    </a:lnTo>
                    <a:lnTo>
                      <a:pt x="1224" y="182"/>
                    </a:lnTo>
                    <a:lnTo>
                      <a:pt x="1260" y="204"/>
                    </a:lnTo>
                    <a:lnTo>
                      <a:pt x="1294" y="230"/>
                    </a:lnTo>
                    <a:lnTo>
                      <a:pt x="1330" y="258"/>
                    </a:lnTo>
                    <a:lnTo>
                      <a:pt x="1366" y="286"/>
                    </a:lnTo>
                    <a:lnTo>
                      <a:pt x="1402" y="318"/>
                    </a:lnTo>
                    <a:lnTo>
                      <a:pt x="1438" y="350"/>
                    </a:lnTo>
                    <a:lnTo>
                      <a:pt x="1438" y="350"/>
                    </a:lnTo>
                    <a:lnTo>
                      <a:pt x="1508" y="416"/>
                    </a:lnTo>
                    <a:lnTo>
                      <a:pt x="1578" y="478"/>
                    </a:lnTo>
                    <a:lnTo>
                      <a:pt x="1644" y="538"/>
                    </a:lnTo>
                    <a:lnTo>
                      <a:pt x="1710" y="592"/>
                    </a:lnTo>
                    <a:lnTo>
                      <a:pt x="1774" y="646"/>
                    </a:lnTo>
                    <a:lnTo>
                      <a:pt x="1838" y="694"/>
                    </a:lnTo>
                    <a:lnTo>
                      <a:pt x="1898" y="742"/>
                    </a:lnTo>
                    <a:lnTo>
                      <a:pt x="1958" y="784"/>
                    </a:lnTo>
                    <a:lnTo>
                      <a:pt x="2018" y="826"/>
                    </a:lnTo>
                    <a:lnTo>
                      <a:pt x="2074" y="864"/>
                    </a:lnTo>
                    <a:lnTo>
                      <a:pt x="2132" y="898"/>
                    </a:lnTo>
                    <a:lnTo>
                      <a:pt x="2186" y="930"/>
                    </a:lnTo>
                    <a:lnTo>
                      <a:pt x="2242" y="960"/>
                    </a:lnTo>
                    <a:lnTo>
                      <a:pt x="2296" y="988"/>
                    </a:lnTo>
                    <a:lnTo>
                      <a:pt x="2348" y="1012"/>
                    </a:lnTo>
                    <a:lnTo>
                      <a:pt x="2400" y="1034"/>
                    </a:lnTo>
                    <a:lnTo>
                      <a:pt x="2452" y="1054"/>
                    </a:lnTo>
                    <a:lnTo>
                      <a:pt x="2504" y="1072"/>
                    </a:lnTo>
                    <a:lnTo>
                      <a:pt x="2554" y="1088"/>
                    </a:lnTo>
                    <a:lnTo>
                      <a:pt x="2606" y="1102"/>
                    </a:lnTo>
                    <a:lnTo>
                      <a:pt x="2656" y="1112"/>
                    </a:lnTo>
                    <a:lnTo>
                      <a:pt x="2706" y="1122"/>
                    </a:lnTo>
                    <a:lnTo>
                      <a:pt x="2756" y="1130"/>
                    </a:lnTo>
                    <a:lnTo>
                      <a:pt x="2806" y="1136"/>
                    </a:lnTo>
                    <a:lnTo>
                      <a:pt x="2858" y="1140"/>
                    </a:lnTo>
                    <a:lnTo>
                      <a:pt x="2908" y="1142"/>
                    </a:lnTo>
                    <a:lnTo>
                      <a:pt x="2958" y="1142"/>
                    </a:lnTo>
                    <a:lnTo>
                      <a:pt x="3010" y="1142"/>
                    </a:lnTo>
                    <a:lnTo>
                      <a:pt x="3062" y="1140"/>
                    </a:lnTo>
                    <a:lnTo>
                      <a:pt x="3114" y="1136"/>
                    </a:lnTo>
                    <a:lnTo>
                      <a:pt x="3220" y="11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4" name="Freeform 205"/>
              <p:cNvSpPr>
                <a:spLocks/>
              </p:cNvSpPr>
              <p:nvPr/>
            </p:nvSpPr>
            <p:spPr bwMode="auto">
              <a:xfrm>
                <a:off x="2475" y="1412"/>
                <a:ext cx="3253" cy="1062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66" y="216"/>
                  </a:cxn>
                  <a:cxn ang="0">
                    <a:pos x="144" y="162"/>
                  </a:cxn>
                  <a:cxn ang="0">
                    <a:pos x="210" y="124"/>
                  </a:cxn>
                  <a:cxn ang="0">
                    <a:pos x="288" y="86"/>
                  </a:cxn>
                  <a:cxn ang="0">
                    <a:pos x="378" y="50"/>
                  </a:cxn>
                  <a:cxn ang="0">
                    <a:pos x="476" y="24"/>
                  </a:cxn>
                  <a:cxn ang="0">
                    <a:pos x="584" y="4"/>
                  </a:cxn>
                  <a:cxn ang="0">
                    <a:pos x="698" y="0"/>
                  </a:cxn>
                  <a:cxn ang="0">
                    <a:pos x="822" y="8"/>
                  </a:cxn>
                  <a:cxn ang="0">
                    <a:pos x="950" y="36"/>
                  </a:cxn>
                  <a:cxn ang="0">
                    <a:pos x="1018" y="58"/>
                  </a:cxn>
                  <a:cxn ang="0">
                    <a:pos x="1086" y="86"/>
                  </a:cxn>
                  <a:cxn ang="0">
                    <a:pos x="1156" y="120"/>
                  </a:cxn>
                  <a:cxn ang="0">
                    <a:pos x="1226" y="160"/>
                  </a:cxn>
                  <a:cxn ang="0">
                    <a:pos x="1298" y="206"/>
                  </a:cxn>
                  <a:cxn ang="0">
                    <a:pos x="1370" y="260"/>
                  </a:cxn>
                  <a:cxn ang="0">
                    <a:pos x="1444" y="320"/>
                  </a:cxn>
                  <a:cxn ang="0">
                    <a:pos x="1518" y="384"/>
                  </a:cxn>
                  <a:cxn ang="0">
                    <a:pos x="1658" y="500"/>
                  </a:cxn>
                  <a:cxn ang="0">
                    <a:pos x="1792" y="604"/>
                  </a:cxn>
                  <a:cxn ang="0">
                    <a:pos x="1918" y="696"/>
                  </a:cxn>
                  <a:cxn ang="0">
                    <a:pos x="2040" y="776"/>
                  </a:cxn>
                  <a:cxn ang="0">
                    <a:pos x="2156" y="844"/>
                  </a:cxn>
                  <a:cxn ang="0">
                    <a:pos x="2268" y="904"/>
                  </a:cxn>
                  <a:cxn ang="0">
                    <a:pos x="2378" y="950"/>
                  </a:cxn>
                  <a:cxn ang="0">
                    <a:pos x="2484" y="990"/>
                  </a:cxn>
                  <a:cxn ang="0">
                    <a:pos x="2588" y="1018"/>
                  </a:cxn>
                  <a:cxn ang="0">
                    <a:pos x="2690" y="1040"/>
                  </a:cxn>
                  <a:cxn ang="0">
                    <a:pos x="2790" y="1054"/>
                  </a:cxn>
                  <a:cxn ang="0">
                    <a:pos x="2892" y="1060"/>
                  </a:cxn>
                  <a:cxn ang="0">
                    <a:pos x="2994" y="1058"/>
                  </a:cxn>
                  <a:cxn ang="0">
                    <a:pos x="3096" y="1052"/>
                  </a:cxn>
                  <a:cxn ang="0">
                    <a:pos x="3256" y="1030"/>
                  </a:cxn>
                </a:cxnLst>
                <a:rect l="0" t="0" r="r" b="b"/>
                <a:pathLst>
                  <a:path w="3256" h="1060">
                    <a:moveTo>
                      <a:pt x="0" y="272"/>
                    </a:moveTo>
                    <a:lnTo>
                      <a:pt x="0" y="272"/>
                    </a:lnTo>
                    <a:lnTo>
                      <a:pt x="30" y="246"/>
                    </a:lnTo>
                    <a:lnTo>
                      <a:pt x="66" y="216"/>
                    </a:lnTo>
                    <a:lnTo>
                      <a:pt x="114" y="182"/>
                    </a:lnTo>
                    <a:lnTo>
                      <a:pt x="144" y="162"/>
                    </a:lnTo>
                    <a:lnTo>
                      <a:pt x="176" y="144"/>
                    </a:lnTo>
                    <a:lnTo>
                      <a:pt x="210" y="124"/>
                    </a:lnTo>
                    <a:lnTo>
                      <a:pt x="248" y="104"/>
                    </a:lnTo>
                    <a:lnTo>
                      <a:pt x="288" y="86"/>
                    </a:lnTo>
                    <a:lnTo>
                      <a:pt x="332" y="68"/>
                    </a:lnTo>
                    <a:lnTo>
                      <a:pt x="378" y="50"/>
                    </a:lnTo>
                    <a:lnTo>
                      <a:pt x="426" y="36"/>
                    </a:lnTo>
                    <a:lnTo>
                      <a:pt x="476" y="24"/>
                    </a:lnTo>
                    <a:lnTo>
                      <a:pt x="528" y="12"/>
                    </a:lnTo>
                    <a:lnTo>
                      <a:pt x="584" y="4"/>
                    </a:lnTo>
                    <a:lnTo>
                      <a:pt x="640" y="0"/>
                    </a:lnTo>
                    <a:lnTo>
                      <a:pt x="698" y="0"/>
                    </a:lnTo>
                    <a:lnTo>
                      <a:pt x="760" y="2"/>
                    </a:lnTo>
                    <a:lnTo>
                      <a:pt x="822" y="8"/>
                    </a:lnTo>
                    <a:lnTo>
                      <a:pt x="886" y="20"/>
                    </a:lnTo>
                    <a:lnTo>
                      <a:pt x="950" y="36"/>
                    </a:lnTo>
                    <a:lnTo>
                      <a:pt x="984" y="46"/>
                    </a:lnTo>
                    <a:lnTo>
                      <a:pt x="1018" y="58"/>
                    </a:lnTo>
                    <a:lnTo>
                      <a:pt x="1052" y="72"/>
                    </a:lnTo>
                    <a:lnTo>
                      <a:pt x="1086" y="86"/>
                    </a:lnTo>
                    <a:lnTo>
                      <a:pt x="1120" y="102"/>
                    </a:lnTo>
                    <a:lnTo>
                      <a:pt x="1156" y="120"/>
                    </a:lnTo>
                    <a:lnTo>
                      <a:pt x="1190" y="138"/>
                    </a:lnTo>
                    <a:lnTo>
                      <a:pt x="1226" y="160"/>
                    </a:lnTo>
                    <a:lnTo>
                      <a:pt x="1262" y="182"/>
                    </a:lnTo>
                    <a:lnTo>
                      <a:pt x="1298" y="206"/>
                    </a:lnTo>
                    <a:lnTo>
                      <a:pt x="1334" y="232"/>
                    </a:lnTo>
                    <a:lnTo>
                      <a:pt x="1370" y="260"/>
                    </a:lnTo>
                    <a:lnTo>
                      <a:pt x="1408" y="290"/>
                    </a:lnTo>
                    <a:lnTo>
                      <a:pt x="1444" y="320"/>
                    </a:lnTo>
                    <a:lnTo>
                      <a:pt x="1444" y="320"/>
                    </a:lnTo>
                    <a:lnTo>
                      <a:pt x="1518" y="384"/>
                    </a:lnTo>
                    <a:lnTo>
                      <a:pt x="1588" y="444"/>
                    </a:lnTo>
                    <a:lnTo>
                      <a:pt x="1658" y="500"/>
                    </a:lnTo>
                    <a:lnTo>
                      <a:pt x="1726" y="554"/>
                    </a:lnTo>
                    <a:lnTo>
                      <a:pt x="1792" y="604"/>
                    </a:lnTo>
                    <a:lnTo>
                      <a:pt x="1856" y="652"/>
                    </a:lnTo>
                    <a:lnTo>
                      <a:pt x="1918" y="696"/>
                    </a:lnTo>
                    <a:lnTo>
                      <a:pt x="1980" y="738"/>
                    </a:lnTo>
                    <a:lnTo>
                      <a:pt x="2040" y="776"/>
                    </a:lnTo>
                    <a:lnTo>
                      <a:pt x="2098" y="812"/>
                    </a:lnTo>
                    <a:lnTo>
                      <a:pt x="2156" y="844"/>
                    </a:lnTo>
                    <a:lnTo>
                      <a:pt x="2214" y="876"/>
                    </a:lnTo>
                    <a:lnTo>
                      <a:pt x="2268" y="904"/>
                    </a:lnTo>
                    <a:lnTo>
                      <a:pt x="2324" y="928"/>
                    </a:lnTo>
                    <a:lnTo>
                      <a:pt x="2378" y="950"/>
                    </a:lnTo>
                    <a:lnTo>
                      <a:pt x="2430" y="972"/>
                    </a:lnTo>
                    <a:lnTo>
                      <a:pt x="2484" y="990"/>
                    </a:lnTo>
                    <a:lnTo>
                      <a:pt x="2536" y="1006"/>
                    </a:lnTo>
                    <a:lnTo>
                      <a:pt x="2588" y="1018"/>
                    </a:lnTo>
                    <a:lnTo>
                      <a:pt x="2638" y="1030"/>
                    </a:lnTo>
                    <a:lnTo>
                      <a:pt x="2690" y="1040"/>
                    </a:lnTo>
                    <a:lnTo>
                      <a:pt x="2740" y="1048"/>
                    </a:lnTo>
                    <a:lnTo>
                      <a:pt x="2790" y="1054"/>
                    </a:lnTo>
                    <a:lnTo>
                      <a:pt x="2842" y="1058"/>
                    </a:lnTo>
                    <a:lnTo>
                      <a:pt x="2892" y="1060"/>
                    </a:lnTo>
                    <a:lnTo>
                      <a:pt x="2942" y="1060"/>
                    </a:lnTo>
                    <a:lnTo>
                      <a:pt x="2994" y="1058"/>
                    </a:lnTo>
                    <a:lnTo>
                      <a:pt x="3044" y="1056"/>
                    </a:lnTo>
                    <a:lnTo>
                      <a:pt x="3096" y="1052"/>
                    </a:lnTo>
                    <a:lnTo>
                      <a:pt x="3150" y="1046"/>
                    </a:lnTo>
                    <a:lnTo>
                      <a:pt x="3256" y="103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5" name="Freeform 206"/>
              <p:cNvSpPr>
                <a:spLocks/>
              </p:cNvSpPr>
              <p:nvPr/>
            </p:nvSpPr>
            <p:spPr bwMode="auto">
              <a:xfrm>
                <a:off x="2477" y="1438"/>
                <a:ext cx="3286" cy="980"/>
              </a:xfrm>
              <a:custGeom>
                <a:avLst/>
                <a:gdLst/>
                <a:ahLst/>
                <a:cxnLst>
                  <a:cxn ang="0">
                    <a:pos x="0" y="302"/>
                  </a:cxn>
                  <a:cxn ang="0">
                    <a:pos x="64" y="244"/>
                  </a:cxn>
                  <a:cxn ang="0">
                    <a:pos x="140" y="186"/>
                  </a:cxn>
                  <a:cxn ang="0">
                    <a:pos x="206" y="144"/>
                  </a:cxn>
                  <a:cxn ang="0">
                    <a:pos x="284" y="102"/>
                  </a:cxn>
                  <a:cxn ang="0">
                    <a:pos x="372" y="64"/>
                  </a:cxn>
                  <a:cxn ang="0">
                    <a:pos x="470" y="32"/>
                  </a:cxn>
                  <a:cxn ang="0">
                    <a:pos x="576" y="10"/>
                  </a:cxn>
                  <a:cxn ang="0">
                    <a:pos x="692" y="0"/>
                  </a:cxn>
                  <a:cxn ang="0">
                    <a:pos x="816" y="4"/>
                  </a:cxn>
                  <a:cxn ang="0">
                    <a:pos x="946" y="28"/>
                  </a:cxn>
                  <a:cxn ang="0">
                    <a:pos x="1014" y="46"/>
                  </a:cxn>
                  <a:cxn ang="0">
                    <a:pos x="1084" y="72"/>
                  </a:cxn>
                  <a:cxn ang="0">
                    <a:pos x="1154" y="102"/>
                  </a:cxn>
                  <a:cxn ang="0">
                    <a:pos x="1226" y="140"/>
                  </a:cxn>
                  <a:cxn ang="0">
                    <a:pos x="1300" y="184"/>
                  </a:cxn>
                  <a:cxn ang="0">
                    <a:pos x="1374" y="236"/>
                  </a:cxn>
                  <a:cxn ang="0">
                    <a:pos x="1450" y="294"/>
                  </a:cxn>
                  <a:cxn ang="0">
                    <a:pos x="1524" y="354"/>
                  </a:cxn>
                  <a:cxn ang="0">
                    <a:pos x="1670" y="466"/>
                  </a:cxn>
                  <a:cxn ang="0">
                    <a:pos x="1806" y="566"/>
                  </a:cxn>
                  <a:cxn ang="0">
                    <a:pos x="1936" y="654"/>
                  </a:cxn>
                  <a:cxn ang="0">
                    <a:pos x="2060" y="728"/>
                  </a:cxn>
                  <a:cxn ang="0">
                    <a:pos x="2180" y="794"/>
                  </a:cxn>
                  <a:cxn ang="0">
                    <a:pos x="2294" y="848"/>
                  </a:cxn>
                  <a:cxn ang="0">
                    <a:pos x="2404" y="892"/>
                  </a:cxn>
                  <a:cxn ang="0">
                    <a:pos x="2512" y="926"/>
                  </a:cxn>
                  <a:cxn ang="0">
                    <a:pos x="2616" y="952"/>
                  </a:cxn>
                  <a:cxn ang="0">
                    <a:pos x="2720" y="968"/>
                  </a:cxn>
                  <a:cxn ang="0">
                    <a:pos x="2822" y="978"/>
                  </a:cxn>
                  <a:cxn ang="0">
                    <a:pos x="2924" y="980"/>
                  </a:cxn>
                  <a:cxn ang="0">
                    <a:pos x="3026" y="976"/>
                  </a:cxn>
                  <a:cxn ang="0">
                    <a:pos x="3128" y="964"/>
                  </a:cxn>
                  <a:cxn ang="0">
                    <a:pos x="3286" y="936"/>
                  </a:cxn>
                </a:cxnLst>
                <a:rect l="0" t="0" r="r" b="b"/>
                <a:pathLst>
                  <a:path w="3286" h="980">
                    <a:moveTo>
                      <a:pt x="0" y="302"/>
                    </a:moveTo>
                    <a:lnTo>
                      <a:pt x="0" y="302"/>
                    </a:lnTo>
                    <a:lnTo>
                      <a:pt x="30" y="274"/>
                    </a:lnTo>
                    <a:lnTo>
                      <a:pt x="64" y="244"/>
                    </a:lnTo>
                    <a:lnTo>
                      <a:pt x="112" y="206"/>
                    </a:lnTo>
                    <a:lnTo>
                      <a:pt x="140" y="186"/>
                    </a:lnTo>
                    <a:lnTo>
                      <a:pt x="172" y="166"/>
                    </a:lnTo>
                    <a:lnTo>
                      <a:pt x="206" y="144"/>
                    </a:lnTo>
                    <a:lnTo>
                      <a:pt x="244" y="124"/>
                    </a:lnTo>
                    <a:lnTo>
                      <a:pt x="284" y="102"/>
                    </a:lnTo>
                    <a:lnTo>
                      <a:pt x="328" y="84"/>
                    </a:lnTo>
                    <a:lnTo>
                      <a:pt x="372" y="64"/>
                    </a:lnTo>
                    <a:lnTo>
                      <a:pt x="420" y="48"/>
                    </a:lnTo>
                    <a:lnTo>
                      <a:pt x="470" y="32"/>
                    </a:lnTo>
                    <a:lnTo>
                      <a:pt x="522" y="20"/>
                    </a:lnTo>
                    <a:lnTo>
                      <a:pt x="576" y="10"/>
                    </a:lnTo>
                    <a:lnTo>
                      <a:pt x="634" y="4"/>
                    </a:lnTo>
                    <a:lnTo>
                      <a:pt x="692" y="0"/>
                    </a:lnTo>
                    <a:lnTo>
                      <a:pt x="754" y="0"/>
                    </a:lnTo>
                    <a:lnTo>
                      <a:pt x="816" y="4"/>
                    </a:lnTo>
                    <a:lnTo>
                      <a:pt x="880" y="14"/>
                    </a:lnTo>
                    <a:lnTo>
                      <a:pt x="946" y="28"/>
                    </a:lnTo>
                    <a:lnTo>
                      <a:pt x="980" y="36"/>
                    </a:lnTo>
                    <a:lnTo>
                      <a:pt x="1014" y="46"/>
                    </a:lnTo>
                    <a:lnTo>
                      <a:pt x="1048" y="58"/>
                    </a:lnTo>
                    <a:lnTo>
                      <a:pt x="1084" y="72"/>
                    </a:lnTo>
                    <a:lnTo>
                      <a:pt x="1118" y="86"/>
                    </a:lnTo>
                    <a:lnTo>
                      <a:pt x="1154" y="102"/>
                    </a:lnTo>
                    <a:lnTo>
                      <a:pt x="1190" y="120"/>
                    </a:lnTo>
                    <a:lnTo>
                      <a:pt x="1226" y="140"/>
                    </a:lnTo>
                    <a:lnTo>
                      <a:pt x="1262" y="162"/>
                    </a:lnTo>
                    <a:lnTo>
                      <a:pt x="1300" y="184"/>
                    </a:lnTo>
                    <a:lnTo>
                      <a:pt x="1336" y="208"/>
                    </a:lnTo>
                    <a:lnTo>
                      <a:pt x="1374" y="236"/>
                    </a:lnTo>
                    <a:lnTo>
                      <a:pt x="1412" y="264"/>
                    </a:lnTo>
                    <a:lnTo>
                      <a:pt x="1450" y="294"/>
                    </a:lnTo>
                    <a:lnTo>
                      <a:pt x="1450" y="294"/>
                    </a:lnTo>
                    <a:lnTo>
                      <a:pt x="1524" y="354"/>
                    </a:lnTo>
                    <a:lnTo>
                      <a:pt x="1598" y="412"/>
                    </a:lnTo>
                    <a:lnTo>
                      <a:pt x="1670" y="466"/>
                    </a:lnTo>
                    <a:lnTo>
                      <a:pt x="1738" y="518"/>
                    </a:lnTo>
                    <a:lnTo>
                      <a:pt x="1806" y="566"/>
                    </a:lnTo>
                    <a:lnTo>
                      <a:pt x="1872" y="612"/>
                    </a:lnTo>
                    <a:lnTo>
                      <a:pt x="1936" y="654"/>
                    </a:lnTo>
                    <a:lnTo>
                      <a:pt x="2000" y="692"/>
                    </a:lnTo>
                    <a:lnTo>
                      <a:pt x="2060" y="728"/>
                    </a:lnTo>
                    <a:lnTo>
                      <a:pt x="2120" y="762"/>
                    </a:lnTo>
                    <a:lnTo>
                      <a:pt x="2180" y="794"/>
                    </a:lnTo>
                    <a:lnTo>
                      <a:pt x="2238" y="822"/>
                    </a:lnTo>
                    <a:lnTo>
                      <a:pt x="2294" y="848"/>
                    </a:lnTo>
                    <a:lnTo>
                      <a:pt x="2350" y="870"/>
                    </a:lnTo>
                    <a:lnTo>
                      <a:pt x="2404" y="892"/>
                    </a:lnTo>
                    <a:lnTo>
                      <a:pt x="2458" y="910"/>
                    </a:lnTo>
                    <a:lnTo>
                      <a:pt x="2512" y="926"/>
                    </a:lnTo>
                    <a:lnTo>
                      <a:pt x="2564" y="940"/>
                    </a:lnTo>
                    <a:lnTo>
                      <a:pt x="2616" y="952"/>
                    </a:lnTo>
                    <a:lnTo>
                      <a:pt x="2668" y="962"/>
                    </a:lnTo>
                    <a:lnTo>
                      <a:pt x="2720" y="968"/>
                    </a:lnTo>
                    <a:lnTo>
                      <a:pt x="2770" y="974"/>
                    </a:lnTo>
                    <a:lnTo>
                      <a:pt x="2822" y="978"/>
                    </a:lnTo>
                    <a:lnTo>
                      <a:pt x="2872" y="980"/>
                    </a:lnTo>
                    <a:lnTo>
                      <a:pt x="2924" y="980"/>
                    </a:lnTo>
                    <a:lnTo>
                      <a:pt x="2974" y="978"/>
                    </a:lnTo>
                    <a:lnTo>
                      <a:pt x="3026" y="976"/>
                    </a:lnTo>
                    <a:lnTo>
                      <a:pt x="3076" y="970"/>
                    </a:lnTo>
                    <a:lnTo>
                      <a:pt x="3128" y="964"/>
                    </a:lnTo>
                    <a:lnTo>
                      <a:pt x="3180" y="956"/>
                    </a:lnTo>
                    <a:lnTo>
                      <a:pt x="3286" y="9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7" name="Freeform 207"/>
            <p:cNvSpPr>
              <a:spLocks/>
            </p:cNvSpPr>
            <p:nvPr/>
          </p:nvSpPr>
          <p:spPr bwMode="auto">
            <a:xfrm>
              <a:off x="2914" y="2464"/>
              <a:ext cx="1815" cy="495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62" y="272"/>
                </a:cxn>
                <a:cxn ang="0">
                  <a:pos x="138" y="212"/>
                </a:cxn>
                <a:cxn ang="0">
                  <a:pos x="202" y="166"/>
                </a:cxn>
                <a:cxn ang="0">
                  <a:pos x="280" y="122"/>
                </a:cxn>
                <a:cxn ang="0">
                  <a:pos x="366" y="80"/>
                </a:cxn>
                <a:cxn ang="0">
                  <a:pos x="464" y="44"/>
                </a:cxn>
                <a:cxn ang="0">
                  <a:pos x="570" y="16"/>
                </a:cxn>
                <a:cxn ang="0">
                  <a:pos x="686" y="2"/>
                </a:cxn>
                <a:cxn ang="0">
                  <a:pos x="808" y="2"/>
                </a:cxn>
                <a:cxn ang="0">
                  <a:pos x="940" y="20"/>
                </a:cxn>
                <a:cxn ang="0">
                  <a:pos x="1008" y="36"/>
                </a:cxn>
                <a:cxn ang="0">
                  <a:pos x="1078" y="58"/>
                </a:cxn>
                <a:cxn ang="0">
                  <a:pos x="1150" y="86"/>
                </a:cxn>
                <a:cxn ang="0">
                  <a:pos x="1224" y="122"/>
                </a:cxn>
                <a:cxn ang="0">
                  <a:pos x="1300" y="164"/>
                </a:cxn>
                <a:cxn ang="0">
                  <a:pos x="1376" y="212"/>
                </a:cxn>
                <a:cxn ang="0">
                  <a:pos x="1454" y="268"/>
                </a:cxn>
                <a:cxn ang="0">
                  <a:pos x="1530" y="326"/>
                </a:cxn>
                <a:cxn ang="0">
                  <a:pos x="1678" y="432"/>
                </a:cxn>
                <a:cxn ang="0">
                  <a:pos x="1818" y="528"/>
                </a:cxn>
                <a:cxn ang="0">
                  <a:pos x="1952" y="610"/>
                </a:cxn>
                <a:cxn ang="0">
                  <a:pos x="2078" y="682"/>
                </a:cxn>
                <a:cxn ang="0">
                  <a:pos x="2200" y="742"/>
                </a:cxn>
                <a:cxn ang="0">
                  <a:pos x="2316" y="792"/>
                </a:cxn>
                <a:cxn ang="0">
                  <a:pos x="2428" y="832"/>
                </a:cxn>
                <a:cxn ang="0">
                  <a:pos x="2536" y="862"/>
                </a:cxn>
                <a:cxn ang="0">
                  <a:pos x="2642" y="884"/>
                </a:cxn>
                <a:cxn ang="0">
                  <a:pos x="2746" y="896"/>
                </a:cxn>
                <a:cxn ang="0">
                  <a:pos x="2848" y="902"/>
                </a:cxn>
                <a:cxn ang="0">
                  <a:pos x="2950" y="900"/>
                </a:cxn>
                <a:cxn ang="0">
                  <a:pos x="3052" y="890"/>
                </a:cxn>
                <a:cxn ang="0">
                  <a:pos x="3156" y="876"/>
                </a:cxn>
                <a:cxn ang="0">
                  <a:pos x="3260" y="854"/>
                </a:cxn>
              </a:cxnLst>
              <a:rect l="0" t="0" r="r" b="b"/>
              <a:pathLst>
                <a:path w="3314" h="902">
                  <a:moveTo>
                    <a:pt x="0" y="334"/>
                  </a:moveTo>
                  <a:lnTo>
                    <a:pt x="0" y="334"/>
                  </a:lnTo>
                  <a:lnTo>
                    <a:pt x="28" y="304"/>
                  </a:lnTo>
                  <a:lnTo>
                    <a:pt x="62" y="272"/>
                  </a:lnTo>
                  <a:lnTo>
                    <a:pt x="110" y="232"/>
                  </a:lnTo>
                  <a:lnTo>
                    <a:pt x="138" y="212"/>
                  </a:lnTo>
                  <a:lnTo>
                    <a:pt x="170" y="190"/>
                  </a:lnTo>
                  <a:lnTo>
                    <a:pt x="202" y="166"/>
                  </a:lnTo>
                  <a:lnTo>
                    <a:pt x="240" y="144"/>
                  </a:lnTo>
                  <a:lnTo>
                    <a:pt x="280" y="122"/>
                  </a:lnTo>
                  <a:lnTo>
                    <a:pt x="322" y="100"/>
                  </a:lnTo>
                  <a:lnTo>
                    <a:pt x="366" y="80"/>
                  </a:lnTo>
                  <a:lnTo>
                    <a:pt x="414" y="60"/>
                  </a:lnTo>
                  <a:lnTo>
                    <a:pt x="464" y="44"/>
                  </a:lnTo>
                  <a:lnTo>
                    <a:pt x="516" y="28"/>
                  </a:lnTo>
                  <a:lnTo>
                    <a:pt x="570" y="16"/>
                  </a:lnTo>
                  <a:lnTo>
                    <a:pt x="626" y="8"/>
                  </a:lnTo>
                  <a:lnTo>
                    <a:pt x="686" y="2"/>
                  </a:lnTo>
                  <a:lnTo>
                    <a:pt x="746" y="0"/>
                  </a:lnTo>
                  <a:lnTo>
                    <a:pt x="808" y="2"/>
                  </a:lnTo>
                  <a:lnTo>
                    <a:pt x="874" y="8"/>
                  </a:lnTo>
                  <a:lnTo>
                    <a:pt x="940" y="20"/>
                  </a:lnTo>
                  <a:lnTo>
                    <a:pt x="974" y="28"/>
                  </a:lnTo>
                  <a:lnTo>
                    <a:pt x="1008" y="36"/>
                  </a:lnTo>
                  <a:lnTo>
                    <a:pt x="1044" y="46"/>
                  </a:lnTo>
                  <a:lnTo>
                    <a:pt x="1078" y="58"/>
                  </a:lnTo>
                  <a:lnTo>
                    <a:pt x="1114" y="72"/>
                  </a:lnTo>
                  <a:lnTo>
                    <a:pt x="1150" y="86"/>
                  </a:lnTo>
                  <a:lnTo>
                    <a:pt x="1188" y="104"/>
                  </a:lnTo>
                  <a:lnTo>
                    <a:pt x="1224" y="122"/>
                  </a:lnTo>
                  <a:lnTo>
                    <a:pt x="1262" y="142"/>
                  </a:lnTo>
                  <a:lnTo>
                    <a:pt x="1300" y="164"/>
                  </a:lnTo>
                  <a:lnTo>
                    <a:pt x="1338" y="186"/>
                  </a:lnTo>
                  <a:lnTo>
                    <a:pt x="1376" y="212"/>
                  </a:lnTo>
                  <a:lnTo>
                    <a:pt x="1414" y="238"/>
                  </a:lnTo>
                  <a:lnTo>
                    <a:pt x="1454" y="268"/>
                  </a:lnTo>
                  <a:lnTo>
                    <a:pt x="1454" y="268"/>
                  </a:lnTo>
                  <a:lnTo>
                    <a:pt x="1530" y="326"/>
                  </a:lnTo>
                  <a:lnTo>
                    <a:pt x="1606" y="382"/>
                  </a:lnTo>
                  <a:lnTo>
                    <a:pt x="1678" y="432"/>
                  </a:lnTo>
                  <a:lnTo>
                    <a:pt x="1750" y="482"/>
                  </a:lnTo>
                  <a:lnTo>
                    <a:pt x="1818" y="528"/>
                  </a:lnTo>
                  <a:lnTo>
                    <a:pt x="1886" y="570"/>
                  </a:lnTo>
                  <a:lnTo>
                    <a:pt x="1952" y="610"/>
                  </a:lnTo>
                  <a:lnTo>
                    <a:pt x="2016" y="646"/>
                  </a:lnTo>
                  <a:lnTo>
                    <a:pt x="2078" y="682"/>
                  </a:lnTo>
                  <a:lnTo>
                    <a:pt x="2140" y="712"/>
                  </a:lnTo>
                  <a:lnTo>
                    <a:pt x="2200" y="742"/>
                  </a:lnTo>
                  <a:lnTo>
                    <a:pt x="2258" y="768"/>
                  </a:lnTo>
                  <a:lnTo>
                    <a:pt x="2316" y="792"/>
                  </a:lnTo>
                  <a:lnTo>
                    <a:pt x="2372" y="812"/>
                  </a:lnTo>
                  <a:lnTo>
                    <a:pt x="2428" y="832"/>
                  </a:lnTo>
                  <a:lnTo>
                    <a:pt x="2482" y="848"/>
                  </a:lnTo>
                  <a:lnTo>
                    <a:pt x="2536" y="862"/>
                  </a:lnTo>
                  <a:lnTo>
                    <a:pt x="2590" y="874"/>
                  </a:lnTo>
                  <a:lnTo>
                    <a:pt x="2642" y="884"/>
                  </a:lnTo>
                  <a:lnTo>
                    <a:pt x="2694" y="890"/>
                  </a:lnTo>
                  <a:lnTo>
                    <a:pt x="2746" y="896"/>
                  </a:lnTo>
                  <a:lnTo>
                    <a:pt x="2798" y="900"/>
                  </a:lnTo>
                  <a:lnTo>
                    <a:pt x="2848" y="902"/>
                  </a:lnTo>
                  <a:lnTo>
                    <a:pt x="2900" y="902"/>
                  </a:lnTo>
                  <a:lnTo>
                    <a:pt x="2950" y="900"/>
                  </a:lnTo>
                  <a:lnTo>
                    <a:pt x="3002" y="896"/>
                  </a:lnTo>
                  <a:lnTo>
                    <a:pt x="3052" y="890"/>
                  </a:lnTo>
                  <a:lnTo>
                    <a:pt x="3104" y="884"/>
                  </a:lnTo>
                  <a:lnTo>
                    <a:pt x="3156" y="876"/>
                  </a:lnTo>
                  <a:lnTo>
                    <a:pt x="3208" y="866"/>
                  </a:lnTo>
                  <a:lnTo>
                    <a:pt x="3260" y="854"/>
                  </a:lnTo>
                  <a:lnTo>
                    <a:pt x="3314" y="842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" name="Freeform 208"/>
            <p:cNvSpPr>
              <a:spLocks/>
            </p:cNvSpPr>
            <p:nvPr/>
          </p:nvSpPr>
          <p:spPr bwMode="auto">
            <a:xfrm>
              <a:off x="2918" y="2480"/>
              <a:ext cx="1829" cy="451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62" y="302"/>
                </a:cxn>
                <a:cxn ang="0">
                  <a:pos x="134" y="238"/>
                </a:cxn>
                <a:cxn ang="0">
                  <a:pos x="198" y="190"/>
                </a:cxn>
                <a:cxn ang="0">
                  <a:pos x="274" y="142"/>
                </a:cxn>
                <a:cxn ang="0">
                  <a:pos x="360" y="96"/>
                </a:cxn>
                <a:cxn ang="0">
                  <a:pos x="456" y="56"/>
                </a:cxn>
                <a:cxn ang="0">
                  <a:pos x="562" y="24"/>
                </a:cxn>
                <a:cxn ang="0">
                  <a:pos x="676" y="4"/>
                </a:cxn>
                <a:cxn ang="0">
                  <a:pos x="800" y="0"/>
                </a:cxn>
                <a:cxn ang="0">
                  <a:pos x="934" y="12"/>
                </a:cxn>
                <a:cxn ang="0">
                  <a:pos x="1002" y="26"/>
                </a:cxn>
                <a:cxn ang="0">
                  <a:pos x="1074" y="46"/>
                </a:cxn>
                <a:cxn ang="0">
                  <a:pos x="1146" y="72"/>
                </a:cxn>
                <a:cxn ang="0">
                  <a:pos x="1220" y="104"/>
                </a:cxn>
                <a:cxn ang="0">
                  <a:pos x="1298" y="142"/>
                </a:cxn>
                <a:cxn ang="0">
                  <a:pos x="1376" y="188"/>
                </a:cxn>
                <a:cxn ang="0">
                  <a:pos x="1454" y="242"/>
                </a:cxn>
                <a:cxn ang="0">
                  <a:pos x="1534" y="298"/>
                </a:cxn>
                <a:cxn ang="0">
                  <a:pos x="1686" y="400"/>
                </a:cxn>
                <a:cxn ang="0">
                  <a:pos x="1830" y="488"/>
                </a:cxn>
                <a:cxn ang="0">
                  <a:pos x="1966" y="566"/>
                </a:cxn>
                <a:cxn ang="0">
                  <a:pos x="2094" y="634"/>
                </a:cxn>
                <a:cxn ang="0">
                  <a:pos x="2218" y="688"/>
                </a:cxn>
                <a:cxn ang="0">
                  <a:pos x="2336" y="734"/>
                </a:cxn>
                <a:cxn ang="0">
                  <a:pos x="2450" y="770"/>
                </a:cxn>
                <a:cxn ang="0">
                  <a:pos x="2558" y="796"/>
                </a:cxn>
                <a:cxn ang="0">
                  <a:pos x="2666" y="814"/>
                </a:cxn>
                <a:cxn ang="0">
                  <a:pos x="2770" y="824"/>
                </a:cxn>
                <a:cxn ang="0">
                  <a:pos x="2874" y="824"/>
                </a:cxn>
                <a:cxn ang="0">
                  <a:pos x="2976" y="818"/>
                </a:cxn>
                <a:cxn ang="0">
                  <a:pos x="3078" y="806"/>
                </a:cxn>
                <a:cxn ang="0">
                  <a:pos x="3180" y="786"/>
                </a:cxn>
                <a:cxn ang="0">
                  <a:pos x="3284" y="760"/>
                </a:cxn>
              </a:cxnLst>
              <a:rect l="0" t="0" r="r" b="b"/>
              <a:pathLst>
                <a:path w="3338" h="824">
                  <a:moveTo>
                    <a:pt x="0" y="366"/>
                  </a:moveTo>
                  <a:lnTo>
                    <a:pt x="0" y="366"/>
                  </a:lnTo>
                  <a:lnTo>
                    <a:pt x="28" y="334"/>
                  </a:lnTo>
                  <a:lnTo>
                    <a:pt x="62" y="302"/>
                  </a:lnTo>
                  <a:lnTo>
                    <a:pt x="108" y="260"/>
                  </a:lnTo>
                  <a:lnTo>
                    <a:pt x="134" y="238"/>
                  </a:lnTo>
                  <a:lnTo>
                    <a:pt x="166" y="214"/>
                  </a:lnTo>
                  <a:lnTo>
                    <a:pt x="198" y="190"/>
                  </a:lnTo>
                  <a:lnTo>
                    <a:pt x="234" y="166"/>
                  </a:lnTo>
                  <a:lnTo>
                    <a:pt x="274" y="142"/>
                  </a:lnTo>
                  <a:lnTo>
                    <a:pt x="316" y="118"/>
                  </a:lnTo>
                  <a:lnTo>
                    <a:pt x="360" y="96"/>
                  </a:lnTo>
                  <a:lnTo>
                    <a:pt x="406" y="74"/>
                  </a:lnTo>
                  <a:lnTo>
                    <a:pt x="456" y="56"/>
                  </a:lnTo>
                  <a:lnTo>
                    <a:pt x="508" y="38"/>
                  </a:lnTo>
                  <a:lnTo>
                    <a:pt x="562" y="24"/>
                  </a:lnTo>
                  <a:lnTo>
                    <a:pt x="618" y="12"/>
                  </a:lnTo>
                  <a:lnTo>
                    <a:pt x="676" y="4"/>
                  </a:lnTo>
                  <a:lnTo>
                    <a:pt x="738" y="0"/>
                  </a:lnTo>
                  <a:lnTo>
                    <a:pt x="800" y="0"/>
                  </a:lnTo>
                  <a:lnTo>
                    <a:pt x="866" y="4"/>
                  </a:lnTo>
                  <a:lnTo>
                    <a:pt x="934" y="12"/>
                  </a:lnTo>
                  <a:lnTo>
                    <a:pt x="968" y="18"/>
                  </a:lnTo>
                  <a:lnTo>
                    <a:pt x="1002" y="26"/>
                  </a:lnTo>
                  <a:lnTo>
                    <a:pt x="1038" y="36"/>
                  </a:lnTo>
                  <a:lnTo>
                    <a:pt x="1074" y="46"/>
                  </a:lnTo>
                  <a:lnTo>
                    <a:pt x="1110" y="58"/>
                  </a:lnTo>
                  <a:lnTo>
                    <a:pt x="1146" y="72"/>
                  </a:lnTo>
                  <a:lnTo>
                    <a:pt x="1184" y="88"/>
                  </a:lnTo>
                  <a:lnTo>
                    <a:pt x="1220" y="104"/>
                  </a:lnTo>
                  <a:lnTo>
                    <a:pt x="1258" y="122"/>
                  </a:lnTo>
                  <a:lnTo>
                    <a:pt x="1298" y="142"/>
                  </a:lnTo>
                  <a:lnTo>
                    <a:pt x="1336" y="164"/>
                  </a:lnTo>
                  <a:lnTo>
                    <a:pt x="1376" y="188"/>
                  </a:lnTo>
                  <a:lnTo>
                    <a:pt x="1414" y="214"/>
                  </a:lnTo>
                  <a:lnTo>
                    <a:pt x="1454" y="242"/>
                  </a:lnTo>
                  <a:lnTo>
                    <a:pt x="1454" y="242"/>
                  </a:lnTo>
                  <a:lnTo>
                    <a:pt x="1534" y="298"/>
                  </a:lnTo>
                  <a:lnTo>
                    <a:pt x="1610" y="350"/>
                  </a:lnTo>
                  <a:lnTo>
                    <a:pt x="1686" y="400"/>
                  </a:lnTo>
                  <a:lnTo>
                    <a:pt x="1758" y="446"/>
                  </a:lnTo>
                  <a:lnTo>
                    <a:pt x="1830" y="488"/>
                  </a:lnTo>
                  <a:lnTo>
                    <a:pt x="1898" y="530"/>
                  </a:lnTo>
                  <a:lnTo>
                    <a:pt x="1966" y="566"/>
                  </a:lnTo>
                  <a:lnTo>
                    <a:pt x="2030" y="602"/>
                  </a:lnTo>
                  <a:lnTo>
                    <a:pt x="2094" y="634"/>
                  </a:lnTo>
                  <a:lnTo>
                    <a:pt x="2156" y="662"/>
                  </a:lnTo>
                  <a:lnTo>
                    <a:pt x="2218" y="688"/>
                  </a:lnTo>
                  <a:lnTo>
                    <a:pt x="2278" y="712"/>
                  </a:lnTo>
                  <a:lnTo>
                    <a:pt x="2336" y="734"/>
                  </a:lnTo>
                  <a:lnTo>
                    <a:pt x="2392" y="754"/>
                  </a:lnTo>
                  <a:lnTo>
                    <a:pt x="2450" y="770"/>
                  </a:lnTo>
                  <a:lnTo>
                    <a:pt x="2504" y="784"/>
                  </a:lnTo>
                  <a:lnTo>
                    <a:pt x="2558" y="796"/>
                  </a:lnTo>
                  <a:lnTo>
                    <a:pt x="2612" y="806"/>
                  </a:lnTo>
                  <a:lnTo>
                    <a:pt x="2666" y="814"/>
                  </a:lnTo>
                  <a:lnTo>
                    <a:pt x="2718" y="820"/>
                  </a:lnTo>
                  <a:lnTo>
                    <a:pt x="2770" y="824"/>
                  </a:lnTo>
                  <a:lnTo>
                    <a:pt x="2822" y="824"/>
                  </a:lnTo>
                  <a:lnTo>
                    <a:pt x="2874" y="824"/>
                  </a:lnTo>
                  <a:lnTo>
                    <a:pt x="2924" y="822"/>
                  </a:lnTo>
                  <a:lnTo>
                    <a:pt x="2976" y="818"/>
                  </a:lnTo>
                  <a:lnTo>
                    <a:pt x="3026" y="812"/>
                  </a:lnTo>
                  <a:lnTo>
                    <a:pt x="3078" y="806"/>
                  </a:lnTo>
                  <a:lnTo>
                    <a:pt x="3128" y="796"/>
                  </a:lnTo>
                  <a:lnTo>
                    <a:pt x="3180" y="786"/>
                  </a:lnTo>
                  <a:lnTo>
                    <a:pt x="3232" y="774"/>
                  </a:lnTo>
                  <a:lnTo>
                    <a:pt x="3284" y="760"/>
                  </a:lnTo>
                  <a:lnTo>
                    <a:pt x="3338" y="746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" name="Freeform 209"/>
            <p:cNvSpPr>
              <a:spLocks/>
            </p:cNvSpPr>
            <p:nvPr/>
          </p:nvSpPr>
          <p:spPr bwMode="auto">
            <a:xfrm>
              <a:off x="2924" y="2494"/>
              <a:ext cx="1838" cy="412"/>
            </a:xfrm>
            <a:custGeom>
              <a:avLst/>
              <a:gdLst/>
              <a:ahLst/>
              <a:cxnLst>
                <a:cxn ang="0">
                  <a:pos x="0" y="400"/>
                </a:cxn>
                <a:cxn ang="0">
                  <a:pos x="60" y="334"/>
                </a:cxn>
                <a:cxn ang="0">
                  <a:pos x="132" y="266"/>
                </a:cxn>
                <a:cxn ang="0">
                  <a:pos x="194" y="216"/>
                </a:cxn>
                <a:cxn ang="0">
                  <a:pos x="268" y="164"/>
                </a:cxn>
                <a:cxn ang="0">
                  <a:pos x="352" y="114"/>
                </a:cxn>
                <a:cxn ang="0">
                  <a:pos x="448" y="70"/>
                </a:cxn>
                <a:cxn ang="0">
                  <a:pos x="552" y="34"/>
                </a:cxn>
                <a:cxn ang="0">
                  <a:pos x="668" y="10"/>
                </a:cxn>
                <a:cxn ang="0">
                  <a:pos x="792" y="0"/>
                </a:cxn>
                <a:cxn ang="0">
                  <a:pos x="890" y="4"/>
                </a:cxn>
                <a:cxn ang="0">
                  <a:pos x="960" y="14"/>
                </a:cxn>
                <a:cxn ang="0">
                  <a:pos x="1030" y="28"/>
                </a:cxn>
                <a:cxn ang="0">
                  <a:pos x="1102" y="48"/>
                </a:cxn>
                <a:cxn ang="0">
                  <a:pos x="1178" y="74"/>
                </a:cxn>
                <a:cxn ang="0">
                  <a:pos x="1254" y="106"/>
                </a:cxn>
                <a:cxn ang="0">
                  <a:pos x="1334" y="146"/>
                </a:cxn>
                <a:cxn ang="0">
                  <a:pos x="1414" y="192"/>
                </a:cxn>
                <a:cxn ang="0">
                  <a:pos x="1454" y="218"/>
                </a:cxn>
                <a:cxn ang="0">
                  <a:pos x="1614" y="322"/>
                </a:cxn>
                <a:cxn ang="0">
                  <a:pos x="1766" y="412"/>
                </a:cxn>
                <a:cxn ang="0">
                  <a:pos x="1908" y="490"/>
                </a:cxn>
                <a:cxn ang="0">
                  <a:pos x="2042" y="558"/>
                </a:cxn>
                <a:cxn ang="0">
                  <a:pos x="2170" y="614"/>
                </a:cxn>
                <a:cxn ang="0">
                  <a:pos x="2294" y="660"/>
                </a:cxn>
                <a:cxn ang="0">
                  <a:pos x="2410" y="696"/>
                </a:cxn>
                <a:cxn ang="0">
                  <a:pos x="2524" y="722"/>
                </a:cxn>
                <a:cxn ang="0">
                  <a:pos x="2632" y="740"/>
                </a:cxn>
                <a:cxn ang="0">
                  <a:pos x="2738" y="750"/>
                </a:cxn>
                <a:cxn ang="0">
                  <a:pos x="2842" y="752"/>
                </a:cxn>
                <a:cxn ang="0">
                  <a:pos x="2944" y="744"/>
                </a:cxn>
                <a:cxn ang="0">
                  <a:pos x="3046" y="730"/>
                </a:cxn>
                <a:cxn ang="0">
                  <a:pos x="3150" y="710"/>
                </a:cxn>
                <a:cxn ang="0">
                  <a:pos x="3252" y="684"/>
                </a:cxn>
                <a:cxn ang="0">
                  <a:pos x="3356" y="652"/>
                </a:cxn>
              </a:cxnLst>
              <a:rect l="0" t="0" r="r" b="b"/>
              <a:pathLst>
                <a:path w="3356" h="752">
                  <a:moveTo>
                    <a:pt x="0" y="400"/>
                  </a:moveTo>
                  <a:lnTo>
                    <a:pt x="0" y="400"/>
                  </a:lnTo>
                  <a:lnTo>
                    <a:pt x="28" y="368"/>
                  </a:lnTo>
                  <a:lnTo>
                    <a:pt x="60" y="334"/>
                  </a:lnTo>
                  <a:lnTo>
                    <a:pt x="104" y="290"/>
                  </a:lnTo>
                  <a:lnTo>
                    <a:pt x="132" y="266"/>
                  </a:lnTo>
                  <a:lnTo>
                    <a:pt x="162" y="242"/>
                  </a:lnTo>
                  <a:lnTo>
                    <a:pt x="194" y="216"/>
                  </a:lnTo>
                  <a:lnTo>
                    <a:pt x="230" y="190"/>
                  </a:lnTo>
                  <a:lnTo>
                    <a:pt x="268" y="164"/>
                  </a:lnTo>
                  <a:lnTo>
                    <a:pt x="308" y="138"/>
                  </a:lnTo>
                  <a:lnTo>
                    <a:pt x="352" y="114"/>
                  </a:lnTo>
                  <a:lnTo>
                    <a:pt x="398" y="92"/>
                  </a:lnTo>
                  <a:lnTo>
                    <a:pt x="448" y="70"/>
                  </a:lnTo>
                  <a:lnTo>
                    <a:pt x="498" y="52"/>
                  </a:lnTo>
                  <a:lnTo>
                    <a:pt x="552" y="34"/>
                  </a:lnTo>
                  <a:lnTo>
                    <a:pt x="608" y="20"/>
                  </a:lnTo>
                  <a:lnTo>
                    <a:pt x="668" y="10"/>
                  </a:lnTo>
                  <a:lnTo>
                    <a:pt x="728" y="4"/>
                  </a:lnTo>
                  <a:lnTo>
                    <a:pt x="792" y="0"/>
                  </a:lnTo>
                  <a:lnTo>
                    <a:pt x="858" y="2"/>
                  </a:lnTo>
                  <a:lnTo>
                    <a:pt x="890" y="4"/>
                  </a:lnTo>
                  <a:lnTo>
                    <a:pt x="924" y="8"/>
                  </a:lnTo>
                  <a:lnTo>
                    <a:pt x="960" y="14"/>
                  </a:lnTo>
                  <a:lnTo>
                    <a:pt x="994" y="20"/>
                  </a:lnTo>
                  <a:lnTo>
                    <a:pt x="1030" y="28"/>
                  </a:lnTo>
                  <a:lnTo>
                    <a:pt x="1066" y="36"/>
                  </a:lnTo>
                  <a:lnTo>
                    <a:pt x="1102" y="48"/>
                  </a:lnTo>
                  <a:lnTo>
                    <a:pt x="1140" y="60"/>
                  </a:lnTo>
                  <a:lnTo>
                    <a:pt x="1178" y="74"/>
                  </a:lnTo>
                  <a:lnTo>
                    <a:pt x="1216" y="88"/>
                  </a:lnTo>
                  <a:lnTo>
                    <a:pt x="1254" y="106"/>
                  </a:lnTo>
                  <a:lnTo>
                    <a:pt x="1294" y="124"/>
                  </a:lnTo>
                  <a:lnTo>
                    <a:pt x="1334" y="146"/>
                  </a:lnTo>
                  <a:lnTo>
                    <a:pt x="1374" y="168"/>
                  </a:lnTo>
                  <a:lnTo>
                    <a:pt x="1414" y="192"/>
                  </a:lnTo>
                  <a:lnTo>
                    <a:pt x="1454" y="218"/>
                  </a:lnTo>
                  <a:lnTo>
                    <a:pt x="1454" y="218"/>
                  </a:lnTo>
                  <a:lnTo>
                    <a:pt x="1536" y="272"/>
                  </a:lnTo>
                  <a:lnTo>
                    <a:pt x="1614" y="322"/>
                  </a:lnTo>
                  <a:lnTo>
                    <a:pt x="1690" y="368"/>
                  </a:lnTo>
                  <a:lnTo>
                    <a:pt x="1766" y="412"/>
                  </a:lnTo>
                  <a:lnTo>
                    <a:pt x="1838" y="452"/>
                  </a:lnTo>
                  <a:lnTo>
                    <a:pt x="1908" y="490"/>
                  </a:lnTo>
                  <a:lnTo>
                    <a:pt x="1976" y="526"/>
                  </a:lnTo>
                  <a:lnTo>
                    <a:pt x="2042" y="558"/>
                  </a:lnTo>
                  <a:lnTo>
                    <a:pt x="2108" y="586"/>
                  </a:lnTo>
                  <a:lnTo>
                    <a:pt x="2170" y="614"/>
                  </a:lnTo>
                  <a:lnTo>
                    <a:pt x="2232" y="638"/>
                  </a:lnTo>
                  <a:lnTo>
                    <a:pt x="2294" y="660"/>
                  </a:lnTo>
                  <a:lnTo>
                    <a:pt x="2352" y="680"/>
                  </a:lnTo>
                  <a:lnTo>
                    <a:pt x="2410" y="696"/>
                  </a:lnTo>
                  <a:lnTo>
                    <a:pt x="2468" y="710"/>
                  </a:lnTo>
                  <a:lnTo>
                    <a:pt x="2524" y="722"/>
                  </a:lnTo>
                  <a:lnTo>
                    <a:pt x="2578" y="732"/>
                  </a:lnTo>
                  <a:lnTo>
                    <a:pt x="2632" y="740"/>
                  </a:lnTo>
                  <a:lnTo>
                    <a:pt x="2686" y="746"/>
                  </a:lnTo>
                  <a:lnTo>
                    <a:pt x="2738" y="750"/>
                  </a:lnTo>
                  <a:lnTo>
                    <a:pt x="2790" y="752"/>
                  </a:lnTo>
                  <a:lnTo>
                    <a:pt x="2842" y="752"/>
                  </a:lnTo>
                  <a:lnTo>
                    <a:pt x="2894" y="748"/>
                  </a:lnTo>
                  <a:lnTo>
                    <a:pt x="2944" y="744"/>
                  </a:lnTo>
                  <a:lnTo>
                    <a:pt x="2996" y="738"/>
                  </a:lnTo>
                  <a:lnTo>
                    <a:pt x="3046" y="730"/>
                  </a:lnTo>
                  <a:lnTo>
                    <a:pt x="3098" y="722"/>
                  </a:lnTo>
                  <a:lnTo>
                    <a:pt x="3150" y="710"/>
                  </a:lnTo>
                  <a:lnTo>
                    <a:pt x="3200" y="698"/>
                  </a:lnTo>
                  <a:lnTo>
                    <a:pt x="3252" y="684"/>
                  </a:lnTo>
                  <a:lnTo>
                    <a:pt x="3304" y="668"/>
                  </a:lnTo>
                  <a:lnTo>
                    <a:pt x="3356" y="652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2930" y="2508"/>
              <a:ext cx="1847" cy="372"/>
            </a:xfrm>
            <a:custGeom>
              <a:avLst/>
              <a:gdLst/>
              <a:ahLst/>
              <a:cxnLst>
                <a:cxn ang="0">
                  <a:pos x="0" y="434"/>
                </a:cxn>
                <a:cxn ang="0">
                  <a:pos x="58" y="364"/>
                </a:cxn>
                <a:cxn ang="0">
                  <a:pos x="128" y="294"/>
                </a:cxn>
                <a:cxn ang="0">
                  <a:pos x="188" y="240"/>
                </a:cxn>
                <a:cxn ang="0">
                  <a:pos x="260" y="186"/>
                </a:cxn>
                <a:cxn ang="0">
                  <a:pos x="344" y="132"/>
                </a:cxn>
                <a:cxn ang="0">
                  <a:pos x="438" y="84"/>
                </a:cxn>
                <a:cxn ang="0">
                  <a:pos x="542" y="44"/>
                </a:cxn>
                <a:cxn ang="0">
                  <a:pos x="658" y="16"/>
                </a:cxn>
                <a:cxn ang="0">
                  <a:pos x="782" y="0"/>
                </a:cxn>
                <a:cxn ang="0">
                  <a:pos x="880" y="0"/>
                </a:cxn>
                <a:cxn ang="0">
                  <a:pos x="950" y="6"/>
                </a:cxn>
                <a:cxn ang="0">
                  <a:pos x="1022" y="18"/>
                </a:cxn>
                <a:cxn ang="0">
                  <a:pos x="1094" y="36"/>
                </a:cxn>
                <a:cxn ang="0">
                  <a:pos x="1170" y="58"/>
                </a:cxn>
                <a:cxn ang="0">
                  <a:pos x="1248" y="88"/>
                </a:cxn>
                <a:cxn ang="0">
                  <a:pos x="1328" y="124"/>
                </a:cxn>
                <a:cxn ang="0">
                  <a:pos x="1410" y="168"/>
                </a:cxn>
                <a:cxn ang="0">
                  <a:pos x="1452" y="194"/>
                </a:cxn>
                <a:cxn ang="0">
                  <a:pos x="1616" y="290"/>
                </a:cxn>
                <a:cxn ang="0">
                  <a:pos x="1770" y="376"/>
                </a:cxn>
                <a:cxn ang="0">
                  <a:pos x="1914" y="448"/>
                </a:cxn>
                <a:cxn ang="0">
                  <a:pos x="2052" y="512"/>
                </a:cxn>
                <a:cxn ang="0">
                  <a:pos x="2182" y="564"/>
                </a:cxn>
                <a:cxn ang="0">
                  <a:pos x="2306" y="604"/>
                </a:cxn>
                <a:cxn ang="0">
                  <a:pos x="2426" y="636"/>
                </a:cxn>
                <a:cxn ang="0">
                  <a:pos x="2538" y="658"/>
                </a:cxn>
                <a:cxn ang="0">
                  <a:pos x="2648" y="672"/>
                </a:cxn>
                <a:cxn ang="0">
                  <a:pos x="2756" y="678"/>
                </a:cxn>
                <a:cxn ang="0">
                  <a:pos x="2860" y="674"/>
                </a:cxn>
                <a:cxn ang="0">
                  <a:pos x="2962" y="664"/>
                </a:cxn>
                <a:cxn ang="0">
                  <a:pos x="3064" y="646"/>
                </a:cxn>
                <a:cxn ang="0">
                  <a:pos x="3166" y="622"/>
                </a:cxn>
                <a:cxn ang="0">
                  <a:pos x="3268" y="590"/>
                </a:cxn>
                <a:cxn ang="0">
                  <a:pos x="3372" y="554"/>
                </a:cxn>
              </a:cxnLst>
              <a:rect l="0" t="0" r="r" b="b"/>
              <a:pathLst>
                <a:path w="3372" h="678">
                  <a:moveTo>
                    <a:pt x="0" y="434"/>
                  </a:moveTo>
                  <a:lnTo>
                    <a:pt x="0" y="434"/>
                  </a:lnTo>
                  <a:lnTo>
                    <a:pt x="26" y="402"/>
                  </a:lnTo>
                  <a:lnTo>
                    <a:pt x="58" y="364"/>
                  </a:lnTo>
                  <a:lnTo>
                    <a:pt x="102" y="320"/>
                  </a:lnTo>
                  <a:lnTo>
                    <a:pt x="128" y="294"/>
                  </a:lnTo>
                  <a:lnTo>
                    <a:pt x="156" y="268"/>
                  </a:lnTo>
                  <a:lnTo>
                    <a:pt x="188" y="240"/>
                  </a:lnTo>
                  <a:lnTo>
                    <a:pt x="224" y="214"/>
                  </a:lnTo>
                  <a:lnTo>
                    <a:pt x="260" y="186"/>
                  </a:lnTo>
                  <a:lnTo>
                    <a:pt x="302" y="158"/>
                  </a:lnTo>
                  <a:lnTo>
                    <a:pt x="344" y="132"/>
                  </a:lnTo>
                  <a:lnTo>
                    <a:pt x="390" y="108"/>
                  </a:lnTo>
                  <a:lnTo>
                    <a:pt x="438" y="84"/>
                  </a:lnTo>
                  <a:lnTo>
                    <a:pt x="490" y="64"/>
                  </a:lnTo>
                  <a:lnTo>
                    <a:pt x="542" y="44"/>
                  </a:lnTo>
                  <a:lnTo>
                    <a:pt x="598" y="28"/>
                  </a:lnTo>
                  <a:lnTo>
                    <a:pt x="658" y="16"/>
                  </a:lnTo>
                  <a:lnTo>
                    <a:pt x="718" y="6"/>
                  </a:lnTo>
                  <a:lnTo>
                    <a:pt x="782" y="0"/>
                  </a:lnTo>
                  <a:lnTo>
                    <a:pt x="846" y="0"/>
                  </a:lnTo>
                  <a:lnTo>
                    <a:pt x="880" y="0"/>
                  </a:lnTo>
                  <a:lnTo>
                    <a:pt x="914" y="4"/>
                  </a:lnTo>
                  <a:lnTo>
                    <a:pt x="950" y="6"/>
                  </a:lnTo>
                  <a:lnTo>
                    <a:pt x="986" y="12"/>
                  </a:lnTo>
                  <a:lnTo>
                    <a:pt x="1022" y="18"/>
                  </a:lnTo>
                  <a:lnTo>
                    <a:pt x="1058" y="26"/>
                  </a:lnTo>
                  <a:lnTo>
                    <a:pt x="1094" y="36"/>
                  </a:lnTo>
                  <a:lnTo>
                    <a:pt x="1132" y="46"/>
                  </a:lnTo>
                  <a:lnTo>
                    <a:pt x="1170" y="58"/>
                  </a:lnTo>
                  <a:lnTo>
                    <a:pt x="1210" y="72"/>
                  </a:lnTo>
                  <a:lnTo>
                    <a:pt x="1248" y="88"/>
                  </a:lnTo>
                  <a:lnTo>
                    <a:pt x="1288" y="106"/>
                  </a:lnTo>
                  <a:lnTo>
                    <a:pt x="1328" y="124"/>
                  </a:lnTo>
                  <a:lnTo>
                    <a:pt x="1370" y="146"/>
                  </a:lnTo>
                  <a:lnTo>
                    <a:pt x="1410" y="168"/>
                  </a:lnTo>
                  <a:lnTo>
                    <a:pt x="1452" y="194"/>
                  </a:lnTo>
                  <a:lnTo>
                    <a:pt x="1452" y="194"/>
                  </a:lnTo>
                  <a:lnTo>
                    <a:pt x="1536" y="244"/>
                  </a:lnTo>
                  <a:lnTo>
                    <a:pt x="1616" y="290"/>
                  </a:lnTo>
                  <a:lnTo>
                    <a:pt x="1694" y="334"/>
                  </a:lnTo>
                  <a:lnTo>
                    <a:pt x="1770" y="376"/>
                  </a:lnTo>
                  <a:lnTo>
                    <a:pt x="1844" y="414"/>
                  </a:lnTo>
                  <a:lnTo>
                    <a:pt x="1914" y="448"/>
                  </a:lnTo>
                  <a:lnTo>
                    <a:pt x="1984" y="482"/>
                  </a:lnTo>
                  <a:lnTo>
                    <a:pt x="2052" y="512"/>
                  </a:lnTo>
                  <a:lnTo>
                    <a:pt x="2118" y="538"/>
                  </a:lnTo>
                  <a:lnTo>
                    <a:pt x="2182" y="564"/>
                  </a:lnTo>
                  <a:lnTo>
                    <a:pt x="2246" y="586"/>
                  </a:lnTo>
                  <a:lnTo>
                    <a:pt x="2306" y="604"/>
                  </a:lnTo>
                  <a:lnTo>
                    <a:pt x="2366" y="622"/>
                  </a:lnTo>
                  <a:lnTo>
                    <a:pt x="2426" y="636"/>
                  </a:lnTo>
                  <a:lnTo>
                    <a:pt x="2482" y="648"/>
                  </a:lnTo>
                  <a:lnTo>
                    <a:pt x="2538" y="658"/>
                  </a:lnTo>
                  <a:lnTo>
                    <a:pt x="2594" y="666"/>
                  </a:lnTo>
                  <a:lnTo>
                    <a:pt x="2648" y="672"/>
                  </a:lnTo>
                  <a:lnTo>
                    <a:pt x="2702" y="676"/>
                  </a:lnTo>
                  <a:lnTo>
                    <a:pt x="2756" y="678"/>
                  </a:lnTo>
                  <a:lnTo>
                    <a:pt x="2808" y="676"/>
                  </a:lnTo>
                  <a:lnTo>
                    <a:pt x="2860" y="674"/>
                  </a:lnTo>
                  <a:lnTo>
                    <a:pt x="2912" y="670"/>
                  </a:lnTo>
                  <a:lnTo>
                    <a:pt x="2962" y="664"/>
                  </a:lnTo>
                  <a:lnTo>
                    <a:pt x="3014" y="656"/>
                  </a:lnTo>
                  <a:lnTo>
                    <a:pt x="3064" y="646"/>
                  </a:lnTo>
                  <a:lnTo>
                    <a:pt x="3116" y="634"/>
                  </a:lnTo>
                  <a:lnTo>
                    <a:pt x="3166" y="622"/>
                  </a:lnTo>
                  <a:lnTo>
                    <a:pt x="3218" y="606"/>
                  </a:lnTo>
                  <a:lnTo>
                    <a:pt x="3268" y="590"/>
                  </a:lnTo>
                  <a:lnTo>
                    <a:pt x="3320" y="572"/>
                  </a:lnTo>
                  <a:lnTo>
                    <a:pt x="3372" y="554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" name="Freeform 211"/>
            <p:cNvSpPr>
              <a:spLocks/>
            </p:cNvSpPr>
            <p:nvPr/>
          </p:nvSpPr>
          <p:spPr bwMode="auto">
            <a:xfrm>
              <a:off x="2938" y="2523"/>
              <a:ext cx="1854" cy="333"/>
            </a:xfrm>
            <a:custGeom>
              <a:avLst/>
              <a:gdLst/>
              <a:ahLst/>
              <a:cxnLst>
                <a:cxn ang="0">
                  <a:pos x="0" y="470"/>
                </a:cxn>
                <a:cxn ang="0">
                  <a:pos x="56" y="398"/>
                </a:cxn>
                <a:cxn ang="0">
                  <a:pos x="124" y="324"/>
                </a:cxn>
                <a:cxn ang="0">
                  <a:pos x="184" y="268"/>
                </a:cxn>
                <a:cxn ang="0">
                  <a:pos x="254" y="210"/>
                </a:cxn>
                <a:cxn ang="0">
                  <a:pos x="336" y="154"/>
                </a:cxn>
                <a:cxn ang="0">
                  <a:pos x="428" y="102"/>
                </a:cxn>
                <a:cxn ang="0">
                  <a:pos x="532" y="56"/>
                </a:cxn>
                <a:cxn ang="0">
                  <a:pos x="646" y="24"/>
                </a:cxn>
                <a:cxn ang="0">
                  <a:pos x="770" y="4"/>
                </a:cxn>
                <a:cxn ang="0">
                  <a:pos x="870" y="0"/>
                </a:cxn>
                <a:cxn ang="0">
                  <a:pos x="938" y="2"/>
                </a:cxn>
                <a:cxn ang="0">
                  <a:pos x="1010" y="12"/>
                </a:cxn>
                <a:cxn ang="0">
                  <a:pos x="1086" y="26"/>
                </a:cxn>
                <a:cxn ang="0">
                  <a:pos x="1162" y="46"/>
                </a:cxn>
                <a:cxn ang="0">
                  <a:pos x="1240" y="74"/>
                </a:cxn>
                <a:cxn ang="0">
                  <a:pos x="1322" y="106"/>
                </a:cxn>
                <a:cxn ang="0">
                  <a:pos x="1406" y="148"/>
                </a:cxn>
                <a:cxn ang="0">
                  <a:pos x="1448" y="170"/>
                </a:cxn>
                <a:cxn ang="0">
                  <a:pos x="1616" y="262"/>
                </a:cxn>
                <a:cxn ang="0">
                  <a:pos x="1772" y="342"/>
                </a:cxn>
                <a:cxn ang="0">
                  <a:pos x="1920" y="410"/>
                </a:cxn>
                <a:cxn ang="0">
                  <a:pos x="2060" y="466"/>
                </a:cxn>
                <a:cxn ang="0">
                  <a:pos x="2192" y="514"/>
                </a:cxn>
                <a:cxn ang="0">
                  <a:pos x="2318" y="550"/>
                </a:cxn>
                <a:cxn ang="0">
                  <a:pos x="2438" y="578"/>
                </a:cxn>
                <a:cxn ang="0">
                  <a:pos x="2552" y="596"/>
                </a:cxn>
                <a:cxn ang="0">
                  <a:pos x="2662" y="606"/>
                </a:cxn>
                <a:cxn ang="0">
                  <a:pos x="2770" y="606"/>
                </a:cxn>
                <a:cxn ang="0">
                  <a:pos x="2874" y="600"/>
                </a:cxn>
                <a:cxn ang="0">
                  <a:pos x="2976" y="584"/>
                </a:cxn>
                <a:cxn ang="0">
                  <a:pos x="3078" y="562"/>
                </a:cxn>
                <a:cxn ang="0">
                  <a:pos x="3180" y="534"/>
                </a:cxn>
                <a:cxn ang="0">
                  <a:pos x="3280" y="498"/>
                </a:cxn>
                <a:cxn ang="0">
                  <a:pos x="3384" y="458"/>
                </a:cxn>
              </a:cxnLst>
              <a:rect l="0" t="0" r="r" b="b"/>
              <a:pathLst>
                <a:path w="3384" h="608">
                  <a:moveTo>
                    <a:pt x="0" y="470"/>
                  </a:moveTo>
                  <a:lnTo>
                    <a:pt x="0" y="470"/>
                  </a:lnTo>
                  <a:lnTo>
                    <a:pt x="26" y="436"/>
                  </a:lnTo>
                  <a:lnTo>
                    <a:pt x="56" y="398"/>
                  </a:lnTo>
                  <a:lnTo>
                    <a:pt x="98" y="352"/>
                  </a:lnTo>
                  <a:lnTo>
                    <a:pt x="124" y="324"/>
                  </a:lnTo>
                  <a:lnTo>
                    <a:pt x="152" y="296"/>
                  </a:lnTo>
                  <a:lnTo>
                    <a:pt x="184" y="268"/>
                  </a:lnTo>
                  <a:lnTo>
                    <a:pt x="218" y="240"/>
                  </a:lnTo>
                  <a:lnTo>
                    <a:pt x="254" y="210"/>
                  </a:lnTo>
                  <a:lnTo>
                    <a:pt x="294" y="182"/>
                  </a:lnTo>
                  <a:lnTo>
                    <a:pt x="336" y="154"/>
                  </a:lnTo>
                  <a:lnTo>
                    <a:pt x="380" y="126"/>
                  </a:lnTo>
                  <a:lnTo>
                    <a:pt x="428" y="102"/>
                  </a:lnTo>
                  <a:lnTo>
                    <a:pt x="480" y="78"/>
                  </a:lnTo>
                  <a:lnTo>
                    <a:pt x="532" y="56"/>
                  </a:lnTo>
                  <a:lnTo>
                    <a:pt x="588" y="38"/>
                  </a:lnTo>
                  <a:lnTo>
                    <a:pt x="646" y="24"/>
                  </a:lnTo>
                  <a:lnTo>
                    <a:pt x="706" y="12"/>
                  </a:lnTo>
                  <a:lnTo>
                    <a:pt x="770" y="4"/>
                  </a:lnTo>
                  <a:lnTo>
                    <a:pt x="836" y="0"/>
                  </a:lnTo>
                  <a:lnTo>
                    <a:pt x="870" y="0"/>
                  </a:lnTo>
                  <a:lnTo>
                    <a:pt x="904" y="0"/>
                  </a:lnTo>
                  <a:lnTo>
                    <a:pt x="938" y="2"/>
                  </a:lnTo>
                  <a:lnTo>
                    <a:pt x="974" y="6"/>
                  </a:lnTo>
                  <a:lnTo>
                    <a:pt x="1010" y="12"/>
                  </a:lnTo>
                  <a:lnTo>
                    <a:pt x="1048" y="18"/>
                  </a:lnTo>
                  <a:lnTo>
                    <a:pt x="1086" y="26"/>
                  </a:lnTo>
                  <a:lnTo>
                    <a:pt x="1124" y="36"/>
                  </a:lnTo>
                  <a:lnTo>
                    <a:pt x="1162" y="46"/>
                  </a:lnTo>
                  <a:lnTo>
                    <a:pt x="1200" y="58"/>
                  </a:lnTo>
                  <a:lnTo>
                    <a:pt x="1240" y="74"/>
                  </a:lnTo>
                  <a:lnTo>
                    <a:pt x="1282" y="90"/>
                  </a:lnTo>
                  <a:lnTo>
                    <a:pt x="1322" y="106"/>
                  </a:lnTo>
                  <a:lnTo>
                    <a:pt x="1364" y="126"/>
                  </a:lnTo>
                  <a:lnTo>
                    <a:pt x="1406" y="148"/>
                  </a:lnTo>
                  <a:lnTo>
                    <a:pt x="1448" y="170"/>
                  </a:lnTo>
                  <a:lnTo>
                    <a:pt x="1448" y="170"/>
                  </a:lnTo>
                  <a:lnTo>
                    <a:pt x="1532" y="218"/>
                  </a:lnTo>
                  <a:lnTo>
                    <a:pt x="1616" y="262"/>
                  </a:lnTo>
                  <a:lnTo>
                    <a:pt x="1694" y="304"/>
                  </a:lnTo>
                  <a:lnTo>
                    <a:pt x="1772" y="342"/>
                  </a:lnTo>
                  <a:lnTo>
                    <a:pt x="1846" y="376"/>
                  </a:lnTo>
                  <a:lnTo>
                    <a:pt x="1920" y="410"/>
                  </a:lnTo>
                  <a:lnTo>
                    <a:pt x="1990" y="440"/>
                  </a:lnTo>
                  <a:lnTo>
                    <a:pt x="2060" y="466"/>
                  </a:lnTo>
                  <a:lnTo>
                    <a:pt x="2126" y="492"/>
                  </a:lnTo>
                  <a:lnTo>
                    <a:pt x="2192" y="514"/>
                  </a:lnTo>
                  <a:lnTo>
                    <a:pt x="2256" y="534"/>
                  </a:lnTo>
                  <a:lnTo>
                    <a:pt x="2318" y="550"/>
                  </a:lnTo>
                  <a:lnTo>
                    <a:pt x="2378" y="566"/>
                  </a:lnTo>
                  <a:lnTo>
                    <a:pt x="2438" y="578"/>
                  </a:lnTo>
                  <a:lnTo>
                    <a:pt x="2496" y="588"/>
                  </a:lnTo>
                  <a:lnTo>
                    <a:pt x="2552" y="596"/>
                  </a:lnTo>
                  <a:lnTo>
                    <a:pt x="2608" y="602"/>
                  </a:lnTo>
                  <a:lnTo>
                    <a:pt x="2662" y="606"/>
                  </a:lnTo>
                  <a:lnTo>
                    <a:pt x="2716" y="608"/>
                  </a:lnTo>
                  <a:lnTo>
                    <a:pt x="2770" y="606"/>
                  </a:lnTo>
                  <a:lnTo>
                    <a:pt x="2822" y="604"/>
                  </a:lnTo>
                  <a:lnTo>
                    <a:pt x="2874" y="600"/>
                  </a:lnTo>
                  <a:lnTo>
                    <a:pt x="2926" y="592"/>
                  </a:lnTo>
                  <a:lnTo>
                    <a:pt x="2976" y="584"/>
                  </a:lnTo>
                  <a:lnTo>
                    <a:pt x="3028" y="574"/>
                  </a:lnTo>
                  <a:lnTo>
                    <a:pt x="3078" y="562"/>
                  </a:lnTo>
                  <a:lnTo>
                    <a:pt x="3128" y="548"/>
                  </a:lnTo>
                  <a:lnTo>
                    <a:pt x="3180" y="534"/>
                  </a:lnTo>
                  <a:lnTo>
                    <a:pt x="3230" y="516"/>
                  </a:lnTo>
                  <a:lnTo>
                    <a:pt x="3280" y="498"/>
                  </a:lnTo>
                  <a:lnTo>
                    <a:pt x="3332" y="478"/>
                  </a:lnTo>
                  <a:lnTo>
                    <a:pt x="3384" y="458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" name="Freeform 212"/>
            <p:cNvSpPr>
              <a:spLocks/>
            </p:cNvSpPr>
            <p:nvPr/>
          </p:nvSpPr>
          <p:spPr bwMode="auto">
            <a:xfrm>
              <a:off x="2947" y="2535"/>
              <a:ext cx="1858" cy="296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54" y="436"/>
                </a:cxn>
                <a:cxn ang="0">
                  <a:pos x="120" y="358"/>
                </a:cxn>
                <a:cxn ang="0">
                  <a:pos x="178" y="300"/>
                </a:cxn>
                <a:cxn ang="0">
                  <a:pos x="246" y="238"/>
                </a:cxn>
                <a:cxn ang="0">
                  <a:pos x="328" y="178"/>
                </a:cxn>
                <a:cxn ang="0">
                  <a:pos x="418" y="122"/>
                </a:cxn>
                <a:cxn ang="0">
                  <a:pos x="520" y="72"/>
                </a:cxn>
                <a:cxn ang="0">
                  <a:pos x="634" y="34"/>
                </a:cxn>
                <a:cxn ang="0">
                  <a:pos x="758" y="10"/>
                </a:cxn>
                <a:cxn ang="0">
                  <a:pos x="858" y="2"/>
                </a:cxn>
                <a:cxn ang="0">
                  <a:pos x="926" y="2"/>
                </a:cxn>
                <a:cxn ang="0">
                  <a:pos x="1000" y="8"/>
                </a:cxn>
                <a:cxn ang="0">
                  <a:pos x="1074" y="20"/>
                </a:cxn>
                <a:cxn ang="0">
                  <a:pos x="1152" y="36"/>
                </a:cxn>
                <a:cxn ang="0">
                  <a:pos x="1232" y="60"/>
                </a:cxn>
                <a:cxn ang="0">
                  <a:pos x="1314" y="92"/>
                </a:cxn>
                <a:cxn ang="0">
                  <a:pos x="1400" y="130"/>
                </a:cxn>
                <a:cxn ang="0">
                  <a:pos x="1442" y="150"/>
                </a:cxn>
                <a:cxn ang="0">
                  <a:pos x="1612" y="236"/>
                </a:cxn>
                <a:cxn ang="0">
                  <a:pos x="1772" y="310"/>
                </a:cxn>
                <a:cxn ang="0">
                  <a:pos x="1922" y="372"/>
                </a:cxn>
                <a:cxn ang="0">
                  <a:pos x="2064" y="424"/>
                </a:cxn>
                <a:cxn ang="0">
                  <a:pos x="2198" y="466"/>
                </a:cxn>
                <a:cxn ang="0">
                  <a:pos x="2326" y="498"/>
                </a:cxn>
                <a:cxn ang="0">
                  <a:pos x="2446" y="522"/>
                </a:cxn>
                <a:cxn ang="0">
                  <a:pos x="2562" y="536"/>
                </a:cxn>
                <a:cxn ang="0">
                  <a:pos x="2672" y="540"/>
                </a:cxn>
                <a:cxn ang="0">
                  <a:pos x="2780" y="536"/>
                </a:cxn>
                <a:cxn ang="0">
                  <a:pos x="2884" y="526"/>
                </a:cxn>
                <a:cxn ang="0">
                  <a:pos x="2986" y="506"/>
                </a:cxn>
                <a:cxn ang="0">
                  <a:pos x="3088" y="480"/>
                </a:cxn>
                <a:cxn ang="0">
                  <a:pos x="3188" y="448"/>
                </a:cxn>
                <a:cxn ang="0">
                  <a:pos x="3290" y="408"/>
                </a:cxn>
                <a:cxn ang="0">
                  <a:pos x="3392" y="362"/>
                </a:cxn>
              </a:cxnLst>
              <a:rect l="0" t="0" r="r" b="b"/>
              <a:pathLst>
                <a:path w="3392" h="540">
                  <a:moveTo>
                    <a:pt x="0" y="510"/>
                  </a:moveTo>
                  <a:lnTo>
                    <a:pt x="0" y="510"/>
                  </a:lnTo>
                  <a:lnTo>
                    <a:pt x="24" y="474"/>
                  </a:lnTo>
                  <a:lnTo>
                    <a:pt x="54" y="436"/>
                  </a:lnTo>
                  <a:lnTo>
                    <a:pt x="94" y="386"/>
                  </a:lnTo>
                  <a:lnTo>
                    <a:pt x="120" y="358"/>
                  </a:lnTo>
                  <a:lnTo>
                    <a:pt x="148" y="330"/>
                  </a:lnTo>
                  <a:lnTo>
                    <a:pt x="178" y="300"/>
                  </a:lnTo>
                  <a:lnTo>
                    <a:pt x="210" y="268"/>
                  </a:lnTo>
                  <a:lnTo>
                    <a:pt x="246" y="238"/>
                  </a:lnTo>
                  <a:lnTo>
                    <a:pt x="286" y="208"/>
                  </a:lnTo>
                  <a:lnTo>
                    <a:pt x="328" y="178"/>
                  </a:lnTo>
                  <a:lnTo>
                    <a:pt x="372" y="148"/>
                  </a:lnTo>
                  <a:lnTo>
                    <a:pt x="418" y="122"/>
                  </a:lnTo>
                  <a:lnTo>
                    <a:pt x="468" y="96"/>
                  </a:lnTo>
                  <a:lnTo>
                    <a:pt x="520" y="72"/>
                  </a:lnTo>
                  <a:lnTo>
                    <a:pt x="576" y="52"/>
                  </a:lnTo>
                  <a:lnTo>
                    <a:pt x="634" y="34"/>
                  </a:lnTo>
                  <a:lnTo>
                    <a:pt x="694" y="20"/>
                  </a:lnTo>
                  <a:lnTo>
                    <a:pt x="758" y="10"/>
                  </a:lnTo>
                  <a:lnTo>
                    <a:pt x="824" y="2"/>
                  </a:lnTo>
                  <a:lnTo>
                    <a:pt x="858" y="2"/>
                  </a:lnTo>
                  <a:lnTo>
                    <a:pt x="892" y="0"/>
                  </a:lnTo>
                  <a:lnTo>
                    <a:pt x="926" y="2"/>
                  </a:lnTo>
                  <a:lnTo>
                    <a:pt x="962" y="4"/>
                  </a:lnTo>
                  <a:lnTo>
                    <a:pt x="1000" y="8"/>
                  </a:lnTo>
                  <a:lnTo>
                    <a:pt x="1036" y="12"/>
                  </a:lnTo>
                  <a:lnTo>
                    <a:pt x="1074" y="20"/>
                  </a:lnTo>
                  <a:lnTo>
                    <a:pt x="1112" y="28"/>
                  </a:lnTo>
                  <a:lnTo>
                    <a:pt x="1152" y="36"/>
                  </a:lnTo>
                  <a:lnTo>
                    <a:pt x="1192" y="48"/>
                  </a:lnTo>
                  <a:lnTo>
                    <a:pt x="1232" y="60"/>
                  </a:lnTo>
                  <a:lnTo>
                    <a:pt x="1272" y="76"/>
                  </a:lnTo>
                  <a:lnTo>
                    <a:pt x="1314" y="92"/>
                  </a:lnTo>
                  <a:lnTo>
                    <a:pt x="1356" y="110"/>
                  </a:lnTo>
                  <a:lnTo>
                    <a:pt x="1400" y="130"/>
                  </a:lnTo>
                  <a:lnTo>
                    <a:pt x="1442" y="150"/>
                  </a:lnTo>
                  <a:lnTo>
                    <a:pt x="1442" y="150"/>
                  </a:lnTo>
                  <a:lnTo>
                    <a:pt x="1528" y="194"/>
                  </a:lnTo>
                  <a:lnTo>
                    <a:pt x="1612" y="236"/>
                  </a:lnTo>
                  <a:lnTo>
                    <a:pt x="1694" y="274"/>
                  </a:lnTo>
                  <a:lnTo>
                    <a:pt x="1772" y="310"/>
                  </a:lnTo>
                  <a:lnTo>
                    <a:pt x="1848" y="342"/>
                  </a:lnTo>
                  <a:lnTo>
                    <a:pt x="1922" y="372"/>
                  </a:lnTo>
                  <a:lnTo>
                    <a:pt x="1994" y="400"/>
                  </a:lnTo>
                  <a:lnTo>
                    <a:pt x="2064" y="424"/>
                  </a:lnTo>
                  <a:lnTo>
                    <a:pt x="2132" y="446"/>
                  </a:lnTo>
                  <a:lnTo>
                    <a:pt x="2198" y="466"/>
                  </a:lnTo>
                  <a:lnTo>
                    <a:pt x="2262" y="484"/>
                  </a:lnTo>
                  <a:lnTo>
                    <a:pt x="2326" y="498"/>
                  </a:lnTo>
                  <a:lnTo>
                    <a:pt x="2386" y="512"/>
                  </a:lnTo>
                  <a:lnTo>
                    <a:pt x="2446" y="522"/>
                  </a:lnTo>
                  <a:lnTo>
                    <a:pt x="2504" y="530"/>
                  </a:lnTo>
                  <a:lnTo>
                    <a:pt x="2562" y="536"/>
                  </a:lnTo>
                  <a:lnTo>
                    <a:pt x="2618" y="538"/>
                  </a:lnTo>
                  <a:lnTo>
                    <a:pt x="2672" y="540"/>
                  </a:lnTo>
                  <a:lnTo>
                    <a:pt x="2726" y="540"/>
                  </a:lnTo>
                  <a:lnTo>
                    <a:pt x="2780" y="536"/>
                  </a:lnTo>
                  <a:lnTo>
                    <a:pt x="2832" y="532"/>
                  </a:lnTo>
                  <a:lnTo>
                    <a:pt x="2884" y="526"/>
                  </a:lnTo>
                  <a:lnTo>
                    <a:pt x="2936" y="516"/>
                  </a:lnTo>
                  <a:lnTo>
                    <a:pt x="2986" y="506"/>
                  </a:lnTo>
                  <a:lnTo>
                    <a:pt x="3038" y="494"/>
                  </a:lnTo>
                  <a:lnTo>
                    <a:pt x="3088" y="480"/>
                  </a:lnTo>
                  <a:lnTo>
                    <a:pt x="3138" y="464"/>
                  </a:lnTo>
                  <a:lnTo>
                    <a:pt x="3188" y="448"/>
                  </a:lnTo>
                  <a:lnTo>
                    <a:pt x="3238" y="428"/>
                  </a:lnTo>
                  <a:lnTo>
                    <a:pt x="3290" y="408"/>
                  </a:lnTo>
                  <a:lnTo>
                    <a:pt x="3340" y="386"/>
                  </a:lnTo>
                  <a:lnTo>
                    <a:pt x="3392" y="362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2956" y="2551"/>
              <a:ext cx="1860" cy="300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52" y="470"/>
                </a:cxn>
                <a:cxn ang="0">
                  <a:pos x="116" y="390"/>
                </a:cxn>
                <a:cxn ang="0">
                  <a:pos x="172" y="328"/>
                </a:cxn>
                <a:cxn ang="0">
                  <a:pos x="240" y="264"/>
                </a:cxn>
                <a:cxn ang="0">
                  <a:pos x="318" y="200"/>
                </a:cxn>
                <a:cxn ang="0">
                  <a:pos x="408" y="140"/>
                </a:cxn>
                <a:cxn ang="0">
                  <a:pos x="508" y="86"/>
                </a:cxn>
                <a:cxn ang="0">
                  <a:pos x="620" y="44"/>
                </a:cxn>
                <a:cxn ang="0">
                  <a:pos x="744" y="14"/>
                </a:cxn>
                <a:cxn ang="0">
                  <a:pos x="844" y="2"/>
                </a:cxn>
                <a:cxn ang="0">
                  <a:pos x="914" y="0"/>
                </a:cxn>
                <a:cxn ang="0">
                  <a:pos x="986" y="2"/>
                </a:cxn>
                <a:cxn ang="0">
                  <a:pos x="1062" y="12"/>
                </a:cxn>
                <a:cxn ang="0">
                  <a:pos x="1140" y="26"/>
                </a:cxn>
                <a:cxn ang="0">
                  <a:pos x="1220" y="46"/>
                </a:cxn>
                <a:cxn ang="0">
                  <a:pos x="1304" y="74"/>
                </a:cxn>
                <a:cxn ang="0">
                  <a:pos x="1390" y="110"/>
                </a:cxn>
                <a:cxn ang="0">
                  <a:pos x="1436" y="130"/>
                </a:cxn>
                <a:cxn ang="0">
                  <a:pos x="1608" y="208"/>
                </a:cxn>
                <a:cxn ang="0">
                  <a:pos x="1770" y="276"/>
                </a:cxn>
                <a:cxn ang="0">
                  <a:pos x="1922" y="334"/>
                </a:cxn>
                <a:cxn ang="0">
                  <a:pos x="2066" y="380"/>
                </a:cxn>
                <a:cxn ang="0">
                  <a:pos x="2202" y="416"/>
                </a:cxn>
                <a:cxn ang="0">
                  <a:pos x="2330" y="444"/>
                </a:cxn>
                <a:cxn ang="0">
                  <a:pos x="2452" y="462"/>
                </a:cxn>
                <a:cxn ang="0">
                  <a:pos x="2568" y="472"/>
                </a:cxn>
                <a:cxn ang="0">
                  <a:pos x="2680" y="472"/>
                </a:cxn>
                <a:cxn ang="0">
                  <a:pos x="2788" y="464"/>
                </a:cxn>
                <a:cxn ang="0">
                  <a:pos x="2892" y="450"/>
                </a:cxn>
                <a:cxn ang="0">
                  <a:pos x="2994" y="426"/>
                </a:cxn>
                <a:cxn ang="0">
                  <a:pos x="3094" y="396"/>
                </a:cxn>
                <a:cxn ang="0">
                  <a:pos x="3194" y="358"/>
                </a:cxn>
                <a:cxn ang="0">
                  <a:pos x="3294" y="314"/>
                </a:cxn>
                <a:cxn ang="0">
                  <a:pos x="3394" y="264"/>
                </a:cxn>
              </a:cxnLst>
              <a:rect l="0" t="0" r="r" b="b"/>
              <a:pathLst>
                <a:path w="3394" h="548">
                  <a:moveTo>
                    <a:pt x="0" y="548"/>
                  </a:moveTo>
                  <a:lnTo>
                    <a:pt x="0" y="548"/>
                  </a:lnTo>
                  <a:lnTo>
                    <a:pt x="24" y="512"/>
                  </a:lnTo>
                  <a:lnTo>
                    <a:pt x="52" y="470"/>
                  </a:lnTo>
                  <a:lnTo>
                    <a:pt x="92" y="418"/>
                  </a:lnTo>
                  <a:lnTo>
                    <a:pt x="116" y="390"/>
                  </a:lnTo>
                  <a:lnTo>
                    <a:pt x="142" y="360"/>
                  </a:lnTo>
                  <a:lnTo>
                    <a:pt x="172" y="328"/>
                  </a:lnTo>
                  <a:lnTo>
                    <a:pt x="204" y="296"/>
                  </a:lnTo>
                  <a:lnTo>
                    <a:pt x="240" y="264"/>
                  </a:lnTo>
                  <a:lnTo>
                    <a:pt x="278" y="232"/>
                  </a:lnTo>
                  <a:lnTo>
                    <a:pt x="318" y="200"/>
                  </a:lnTo>
                  <a:lnTo>
                    <a:pt x="362" y="170"/>
                  </a:lnTo>
                  <a:lnTo>
                    <a:pt x="408" y="140"/>
                  </a:lnTo>
                  <a:lnTo>
                    <a:pt x="456" y="112"/>
                  </a:lnTo>
                  <a:lnTo>
                    <a:pt x="508" y="86"/>
                  </a:lnTo>
                  <a:lnTo>
                    <a:pt x="564" y="64"/>
                  </a:lnTo>
                  <a:lnTo>
                    <a:pt x="620" y="44"/>
                  </a:lnTo>
                  <a:lnTo>
                    <a:pt x="682" y="26"/>
                  </a:lnTo>
                  <a:lnTo>
                    <a:pt x="744" y="14"/>
                  </a:lnTo>
                  <a:lnTo>
                    <a:pt x="810" y="4"/>
                  </a:lnTo>
                  <a:lnTo>
                    <a:pt x="844" y="2"/>
                  </a:lnTo>
                  <a:lnTo>
                    <a:pt x="878" y="0"/>
                  </a:lnTo>
                  <a:lnTo>
                    <a:pt x="914" y="0"/>
                  </a:lnTo>
                  <a:lnTo>
                    <a:pt x="950" y="0"/>
                  </a:lnTo>
                  <a:lnTo>
                    <a:pt x="986" y="2"/>
                  </a:lnTo>
                  <a:lnTo>
                    <a:pt x="1024" y="6"/>
                  </a:lnTo>
                  <a:lnTo>
                    <a:pt x="1062" y="12"/>
                  </a:lnTo>
                  <a:lnTo>
                    <a:pt x="1100" y="18"/>
                  </a:lnTo>
                  <a:lnTo>
                    <a:pt x="1140" y="26"/>
                  </a:lnTo>
                  <a:lnTo>
                    <a:pt x="1180" y="36"/>
                  </a:lnTo>
                  <a:lnTo>
                    <a:pt x="1220" y="46"/>
                  </a:lnTo>
                  <a:lnTo>
                    <a:pt x="1262" y="60"/>
                  </a:lnTo>
                  <a:lnTo>
                    <a:pt x="1304" y="74"/>
                  </a:lnTo>
                  <a:lnTo>
                    <a:pt x="1348" y="90"/>
                  </a:lnTo>
                  <a:lnTo>
                    <a:pt x="1390" y="110"/>
                  </a:lnTo>
                  <a:lnTo>
                    <a:pt x="1436" y="130"/>
                  </a:lnTo>
                  <a:lnTo>
                    <a:pt x="1436" y="130"/>
                  </a:lnTo>
                  <a:lnTo>
                    <a:pt x="1522" y="170"/>
                  </a:lnTo>
                  <a:lnTo>
                    <a:pt x="1608" y="208"/>
                  </a:lnTo>
                  <a:lnTo>
                    <a:pt x="1690" y="244"/>
                  </a:lnTo>
                  <a:lnTo>
                    <a:pt x="1770" y="276"/>
                  </a:lnTo>
                  <a:lnTo>
                    <a:pt x="1848" y="306"/>
                  </a:lnTo>
                  <a:lnTo>
                    <a:pt x="1922" y="334"/>
                  </a:lnTo>
                  <a:lnTo>
                    <a:pt x="1996" y="358"/>
                  </a:lnTo>
                  <a:lnTo>
                    <a:pt x="2066" y="380"/>
                  </a:lnTo>
                  <a:lnTo>
                    <a:pt x="2136" y="400"/>
                  </a:lnTo>
                  <a:lnTo>
                    <a:pt x="2202" y="416"/>
                  </a:lnTo>
                  <a:lnTo>
                    <a:pt x="2268" y="432"/>
                  </a:lnTo>
                  <a:lnTo>
                    <a:pt x="2330" y="444"/>
                  </a:lnTo>
                  <a:lnTo>
                    <a:pt x="2392" y="454"/>
                  </a:lnTo>
                  <a:lnTo>
                    <a:pt x="2452" y="462"/>
                  </a:lnTo>
                  <a:lnTo>
                    <a:pt x="2512" y="468"/>
                  </a:lnTo>
                  <a:lnTo>
                    <a:pt x="2568" y="472"/>
                  </a:lnTo>
                  <a:lnTo>
                    <a:pt x="2624" y="474"/>
                  </a:lnTo>
                  <a:lnTo>
                    <a:pt x="2680" y="472"/>
                  </a:lnTo>
                  <a:lnTo>
                    <a:pt x="2734" y="470"/>
                  </a:lnTo>
                  <a:lnTo>
                    <a:pt x="2788" y="464"/>
                  </a:lnTo>
                  <a:lnTo>
                    <a:pt x="2840" y="458"/>
                  </a:lnTo>
                  <a:lnTo>
                    <a:pt x="2892" y="450"/>
                  </a:lnTo>
                  <a:lnTo>
                    <a:pt x="2944" y="438"/>
                  </a:lnTo>
                  <a:lnTo>
                    <a:pt x="2994" y="426"/>
                  </a:lnTo>
                  <a:lnTo>
                    <a:pt x="3044" y="412"/>
                  </a:lnTo>
                  <a:lnTo>
                    <a:pt x="3094" y="396"/>
                  </a:lnTo>
                  <a:lnTo>
                    <a:pt x="3144" y="378"/>
                  </a:lnTo>
                  <a:lnTo>
                    <a:pt x="3194" y="358"/>
                  </a:lnTo>
                  <a:lnTo>
                    <a:pt x="3244" y="338"/>
                  </a:lnTo>
                  <a:lnTo>
                    <a:pt x="3294" y="314"/>
                  </a:lnTo>
                  <a:lnTo>
                    <a:pt x="3344" y="290"/>
                  </a:lnTo>
                  <a:lnTo>
                    <a:pt x="3394" y="264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" name="Freeform 214"/>
            <p:cNvSpPr>
              <a:spLocks/>
            </p:cNvSpPr>
            <p:nvPr/>
          </p:nvSpPr>
          <p:spPr bwMode="auto">
            <a:xfrm>
              <a:off x="2968" y="2564"/>
              <a:ext cx="1859" cy="322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48" y="508"/>
                </a:cxn>
                <a:cxn ang="0">
                  <a:pos x="108" y="424"/>
                </a:cxn>
                <a:cxn ang="0">
                  <a:pos x="164" y="360"/>
                </a:cxn>
                <a:cxn ang="0">
                  <a:pos x="230" y="294"/>
                </a:cxn>
                <a:cxn ang="0">
                  <a:pos x="306" y="226"/>
                </a:cxn>
                <a:cxn ang="0">
                  <a:pos x="394" y="162"/>
                </a:cxn>
                <a:cxn ang="0">
                  <a:pos x="494" y="104"/>
                </a:cxn>
                <a:cxn ang="0">
                  <a:pos x="606" y="56"/>
                </a:cxn>
                <a:cxn ang="0">
                  <a:pos x="728" y="20"/>
                </a:cxn>
                <a:cxn ang="0">
                  <a:pos x="828" y="6"/>
                </a:cxn>
                <a:cxn ang="0">
                  <a:pos x="898" y="0"/>
                </a:cxn>
                <a:cxn ang="0">
                  <a:pos x="970" y="0"/>
                </a:cxn>
                <a:cxn ang="0">
                  <a:pos x="1046" y="6"/>
                </a:cxn>
                <a:cxn ang="0">
                  <a:pos x="1124" y="18"/>
                </a:cxn>
                <a:cxn ang="0">
                  <a:pos x="1206" y="36"/>
                </a:cxn>
                <a:cxn ang="0">
                  <a:pos x="1292" y="60"/>
                </a:cxn>
                <a:cxn ang="0">
                  <a:pos x="1378" y="92"/>
                </a:cxn>
                <a:cxn ang="0">
                  <a:pos x="1424" y="110"/>
                </a:cxn>
                <a:cxn ang="0">
                  <a:pos x="1600" y="182"/>
                </a:cxn>
                <a:cxn ang="0">
                  <a:pos x="1764" y="244"/>
                </a:cxn>
                <a:cxn ang="0">
                  <a:pos x="1918" y="296"/>
                </a:cxn>
                <a:cxn ang="0">
                  <a:pos x="2064" y="338"/>
                </a:cxn>
                <a:cxn ang="0">
                  <a:pos x="2202" y="370"/>
                </a:cxn>
                <a:cxn ang="0">
                  <a:pos x="2330" y="392"/>
                </a:cxn>
                <a:cxn ang="0">
                  <a:pos x="2454" y="406"/>
                </a:cxn>
                <a:cxn ang="0">
                  <a:pos x="2570" y="410"/>
                </a:cxn>
                <a:cxn ang="0">
                  <a:pos x="2682" y="406"/>
                </a:cxn>
                <a:cxn ang="0">
                  <a:pos x="2790" y="394"/>
                </a:cxn>
                <a:cxn ang="0">
                  <a:pos x="2894" y="374"/>
                </a:cxn>
                <a:cxn ang="0">
                  <a:pos x="2996" y="346"/>
                </a:cxn>
                <a:cxn ang="0">
                  <a:pos x="3096" y="312"/>
                </a:cxn>
                <a:cxn ang="0">
                  <a:pos x="3194" y="270"/>
                </a:cxn>
                <a:cxn ang="0">
                  <a:pos x="3292" y="222"/>
                </a:cxn>
                <a:cxn ang="0">
                  <a:pos x="3392" y="168"/>
                </a:cxn>
              </a:cxnLst>
              <a:rect l="0" t="0" r="r" b="b"/>
              <a:pathLst>
                <a:path w="3392" h="588">
                  <a:moveTo>
                    <a:pt x="0" y="588"/>
                  </a:moveTo>
                  <a:lnTo>
                    <a:pt x="0" y="588"/>
                  </a:lnTo>
                  <a:lnTo>
                    <a:pt x="20" y="550"/>
                  </a:lnTo>
                  <a:lnTo>
                    <a:pt x="48" y="508"/>
                  </a:lnTo>
                  <a:lnTo>
                    <a:pt x="86" y="454"/>
                  </a:lnTo>
                  <a:lnTo>
                    <a:pt x="108" y="424"/>
                  </a:lnTo>
                  <a:lnTo>
                    <a:pt x="134" y="394"/>
                  </a:lnTo>
                  <a:lnTo>
                    <a:pt x="164" y="360"/>
                  </a:lnTo>
                  <a:lnTo>
                    <a:pt x="194" y="328"/>
                  </a:lnTo>
                  <a:lnTo>
                    <a:pt x="230" y="294"/>
                  </a:lnTo>
                  <a:lnTo>
                    <a:pt x="266" y="260"/>
                  </a:lnTo>
                  <a:lnTo>
                    <a:pt x="306" y="226"/>
                  </a:lnTo>
                  <a:lnTo>
                    <a:pt x="348" y="194"/>
                  </a:lnTo>
                  <a:lnTo>
                    <a:pt x="394" y="162"/>
                  </a:lnTo>
                  <a:lnTo>
                    <a:pt x="442" y="132"/>
                  </a:lnTo>
                  <a:lnTo>
                    <a:pt x="494" y="104"/>
                  </a:lnTo>
                  <a:lnTo>
                    <a:pt x="548" y="78"/>
                  </a:lnTo>
                  <a:lnTo>
                    <a:pt x="606" y="56"/>
                  </a:lnTo>
                  <a:lnTo>
                    <a:pt x="664" y="36"/>
                  </a:lnTo>
                  <a:lnTo>
                    <a:pt x="728" y="20"/>
                  </a:lnTo>
                  <a:lnTo>
                    <a:pt x="794" y="10"/>
                  </a:lnTo>
                  <a:lnTo>
                    <a:pt x="828" y="6"/>
                  </a:lnTo>
                  <a:lnTo>
                    <a:pt x="862" y="2"/>
                  </a:lnTo>
                  <a:lnTo>
                    <a:pt x="898" y="0"/>
                  </a:lnTo>
                  <a:lnTo>
                    <a:pt x="934" y="0"/>
                  </a:lnTo>
                  <a:lnTo>
                    <a:pt x="970" y="0"/>
                  </a:lnTo>
                  <a:lnTo>
                    <a:pt x="1008" y="2"/>
                  </a:lnTo>
                  <a:lnTo>
                    <a:pt x="1046" y="6"/>
                  </a:lnTo>
                  <a:lnTo>
                    <a:pt x="1086" y="12"/>
                  </a:lnTo>
                  <a:lnTo>
                    <a:pt x="1124" y="18"/>
                  </a:lnTo>
                  <a:lnTo>
                    <a:pt x="1166" y="26"/>
                  </a:lnTo>
                  <a:lnTo>
                    <a:pt x="1206" y="36"/>
                  </a:lnTo>
                  <a:lnTo>
                    <a:pt x="1248" y="46"/>
                  </a:lnTo>
                  <a:lnTo>
                    <a:pt x="1292" y="60"/>
                  </a:lnTo>
                  <a:lnTo>
                    <a:pt x="1334" y="74"/>
                  </a:lnTo>
                  <a:lnTo>
                    <a:pt x="1378" y="92"/>
                  </a:lnTo>
                  <a:lnTo>
                    <a:pt x="1424" y="110"/>
                  </a:lnTo>
                  <a:lnTo>
                    <a:pt x="1424" y="110"/>
                  </a:lnTo>
                  <a:lnTo>
                    <a:pt x="1514" y="148"/>
                  </a:lnTo>
                  <a:lnTo>
                    <a:pt x="1600" y="182"/>
                  </a:lnTo>
                  <a:lnTo>
                    <a:pt x="1684" y="214"/>
                  </a:lnTo>
                  <a:lnTo>
                    <a:pt x="1764" y="244"/>
                  </a:lnTo>
                  <a:lnTo>
                    <a:pt x="1842" y="272"/>
                  </a:lnTo>
                  <a:lnTo>
                    <a:pt x="1918" y="296"/>
                  </a:lnTo>
                  <a:lnTo>
                    <a:pt x="1992" y="318"/>
                  </a:lnTo>
                  <a:lnTo>
                    <a:pt x="2064" y="338"/>
                  </a:lnTo>
                  <a:lnTo>
                    <a:pt x="2134" y="354"/>
                  </a:lnTo>
                  <a:lnTo>
                    <a:pt x="2202" y="370"/>
                  </a:lnTo>
                  <a:lnTo>
                    <a:pt x="2266" y="382"/>
                  </a:lnTo>
                  <a:lnTo>
                    <a:pt x="2330" y="392"/>
                  </a:lnTo>
                  <a:lnTo>
                    <a:pt x="2392" y="400"/>
                  </a:lnTo>
                  <a:lnTo>
                    <a:pt x="2454" y="406"/>
                  </a:lnTo>
                  <a:lnTo>
                    <a:pt x="2512" y="408"/>
                  </a:lnTo>
                  <a:lnTo>
                    <a:pt x="2570" y="410"/>
                  </a:lnTo>
                  <a:lnTo>
                    <a:pt x="2626" y="408"/>
                  </a:lnTo>
                  <a:lnTo>
                    <a:pt x="2682" y="406"/>
                  </a:lnTo>
                  <a:lnTo>
                    <a:pt x="2736" y="400"/>
                  </a:lnTo>
                  <a:lnTo>
                    <a:pt x="2790" y="394"/>
                  </a:lnTo>
                  <a:lnTo>
                    <a:pt x="2842" y="384"/>
                  </a:lnTo>
                  <a:lnTo>
                    <a:pt x="2894" y="374"/>
                  </a:lnTo>
                  <a:lnTo>
                    <a:pt x="2944" y="362"/>
                  </a:lnTo>
                  <a:lnTo>
                    <a:pt x="2996" y="346"/>
                  </a:lnTo>
                  <a:lnTo>
                    <a:pt x="3046" y="330"/>
                  </a:lnTo>
                  <a:lnTo>
                    <a:pt x="3096" y="312"/>
                  </a:lnTo>
                  <a:lnTo>
                    <a:pt x="3144" y="292"/>
                  </a:lnTo>
                  <a:lnTo>
                    <a:pt x="3194" y="270"/>
                  </a:lnTo>
                  <a:lnTo>
                    <a:pt x="3244" y="248"/>
                  </a:lnTo>
                  <a:lnTo>
                    <a:pt x="3292" y="222"/>
                  </a:lnTo>
                  <a:lnTo>
                    <a:pt x="3342" y="196"/>
                  </a:lnTo>
                  <a:lnTo>
                    <a:pt x="3392" y="168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" name="Freeform 215"/>
            <p:cNvSpPr>
              <a:spLocks/>
            </p:cNvSpPr>
            <p:nvPr/>
          </p:nvSpPr>
          <p:spPr bwMode="auto">
            <a:xfrm>
              <a:off x="2979" y="2574"/>
              <a:ext cx="1857" cy="345"/>
            </a:xfrm>
            <a:custGeom>
              <a:avLst/>
              <a:gdLst/>
              <a:ahLst/>
              <a:cxnLst>
                <a:cxn ang="0">
                  <a:pos x="0" y="630"/>
                </a:cxn>
                <a:cxn ang="0">
                  <a:pos x="46" y="548"/>
                </a:cxn>
                <a:cxn ang="0">
                  <a:pos x="104" y="462"/>
                </a:cxn>
                <a:cxn ang="0">
                  <a:pos x="158" y="396"/>
                </a:cxn>
                <a:cxn ang="0">
                  <a:pos x="220" y="324"/>
                </a:cxn>
                <a:cxn ang="0">
                  <a:pos x="296" y="254"/>
                </a:cxn>
                <a:cxn ang="0">
                  <a:pos x="382" y="186"/>
                </a:cxn>
                <a:cxn ang="0">
                  <a:pos x="480" y="124"/>
                </a:cxn>
                <a:cxn ang="0">
                  <a:pos x="590" y="72"/>
                </a:cxn>
                <a:cxn ang="0">
                  <a:pos x="712" y="32"/>
                </a:cxn>
                <a:cxn ang="0">
                  <a:pos x="812" y="12"/>
                </a:cxn>
                <a:cxn ang="0">
                  <a:pos x="882" y="4"/>
                </a:cxn>
                <a:cxn ang="0">
                  <a:pos x="954" y="0"/>
                </a:cxn>
                <a:cxn ang="0">
                  <a:pos x="1030" y="4"/>
                </a:cxn>
                <a:cxn ang="0">
                  <a:pos x="1110" y="12"/>
                </a:cxn>
                <a:cxn ang="0">
                  <a:pos x="1192" y="26"/>
                </a:cxn>
                <a:cxn ang="0">
                  <a:pos x="1278" y="48"/>
                </a:cxn>
                <a:cxn ang="0">
                  <a:pos x="1368" y="76"/>
                </a:cxn>
                <a:cxn ang="0">
                  <a:pos x="1412" y="94"/>
                </a:cxn>
                <a:cxn ang="0">
                  <a:pos x="1592" y="160"/>
                </a:cxn>
                <a:cxn ang="0">
                  <a:pos x="1758" y="214"/>
                </a:cxn>
                <a:cxn ang="0">
                  <a:pos x="1914" y="260"/>
                </a:cxn>
                <a:cxn ang="0">
                  <a:pos x="2062" y="296"/>
                </a:cxn>
                <a:cxn ang="0">
                  <a:pos x="2200" y="324"/>
                </a:cxn>
                <a:cxn ang="0">
                  <a:pos x="2330" y="340"/>
                </a:cxn>
                <a:cxn ang="0">
                  <a:pos x="2454" y="350"/>
                </a:cxn>
                <a:cxn ang="0">
                  <a:pos x="2572" y="350"/>
                </a:cxn>
                <a:cxn ang="0">
                  <a:pos x="2684" y="342"/>
                </a:cxn>
                <a:cxn ang="0">
                  <a:pos x="2790" y="324"/>
                </a:cxn>
                <a:cxn ang="0">
                  <a:pos x="2894" y="300"/>
                </a:cxn>
                <a:cxn ang="0">
                  <a:pos x="2996" y="270"/>
                </a:cxn>
                <a:cxn ang="0">
                  <a:pos x="3094" y="230"/>
                </a:cxn>
                <a:cxn ang="0">
                  <a:pos x="3192" y="184"/>
                </a:cxn>
                <a:cxn ang="0">
                  <a:pos x="3290" y="132"/>
                </a:cxn>
                <a:cxn ang="0">
                  <a:pos x="3388" y="74"/>
                </a:cxn>
              </a:cxnLst>
              <a:rect l="0" t="0" r="r" b="b"/>
              <a:pathLst>
                <a:path w="3388" h="630">
                  <a:moveTo>
                    <a:pt x="0" y="630"/>
                  </a:moveTo>
                  <a:lnTo>
                    <a:pt x="0" y="630"/>
                  </a:lnTo>
                  <a:lnTo>
                    <a:pt x="20" y="592"/>
                  </a:lnTo>
                  <a:lnTo>
                    <a:pt x="46" y="548"/>
                  </a:lnTo>
                  <a:lnTo>
                    <a:pt x="82" y="494"/>
                  </a:lnTo>
                  <a:lnTo>
                    <a:pt x="104" y="462"/>
                  </a:lnTo>
                  <a:lnTo>
                    <a:pt x="130" y="430"/>
                  </a:lnTo>
                  <a:lnTo>
                    <a:pt x="158" y="396"/>
                  </a:lnTo>
                  <a:lnTo>
                    <a:pt x="188" y="360"/>
                  </a:lnTo>
                  <a:lnTo>
                    <a:pt x="220" y="324"/>
                  </a:lnTo>
                  <a:lnTo>
                    <a:pt x="258" y="290"/>
                  </a:lnTo>
                  <a:lnTo>
                    <a:pt x="296" y="254"/>
                  </a:lnTo>
                  <a:lnTo>
                    <a:pt x="338" y="220"/>
                  </a:lnTo>
                  <a:lnTo>
                    <a:pt x="382" y="186"/>
                  </a:lnTo>
                  <a:lnTo>
                    <a:pt x="430" y="154"/>
                  </a:lnTo>
                  <a:lnTo>
                    <a:pt x="480" y="124"/>
                  </a:lnTo>
                  <a:lnTo>
                    <a:pt x="534" y="96"/>
                  </a:lnTo>
                  <a:lnTo>
                    <a:pt x="590" y="72"/>
                  </a:lnTo>
                  <a:lnTo>
                    <a:pt x="650" y="50"/>
                  </a:lnTo>
                  <a:lnTo>
                    <a:pt x="712" y="32"/>
                  </a:lnTo>
                  <a:lnTo>
                    <a:pt x="778" y="16"/>
                  </a:lnTo>
                  <a:lnTo>
                    <a:pt x="812" y="12"/>
                  </a:lnTo>
                  <a:lnTo>
                    <a:pt x="846" y="6"/>
                  </a:lnTo>
                  <a:lnTo>
                    <a:pt x="882" y="4"/>
                  </a:lnTo>
                  <a:lnTo>
                    <a:pt x="918" y="2"/>
                  </a:lnTo>
                  <a:lnTo>
                    <a:pt x="954" y="0"/>
                  </a:lnTo>
                  <a:lnTo>
                    <a:pt x="992" y="2"/>
                  </a:lnTo>
                  <a:lnTo>
                    <a:pt x="1030" y="4"/>
                  </a:lnTo>
                  <a:lnTo>
                    <a:pt x="1070" y="8"/>
                  </a:lnTo>
                  <a:lnTo>
                    <a:pt x="1110" y="12"/>
                  </a:lnTo>
                  <a:lnTo>
                    <a:pt x="1152" y="18"/>
                  </a:lnTo>
                  <a:lnTo>
                    <a:pt x="1192" y="26"/>
                  </a:lnTo>
                  <a:lnTo>
                    <a:pt x="1236" y="36"/>
                  </a:lnTo>
                  <a:lnTo>
                    <a:pt x="1278" y="48"/>
                  </a:lnTo>
                  <a:lnTo>
                    <a:pt x="1322" y="62"/>
                  </a:lnTo>
                  <a:lnTo>
                    <a:pt x="1368" y="76"/>
                  </a:lnTo>
                  <a:lnTo>
                    <a:pt x="1412" y="94"/>
                  </a:lnTo>
                  <a:lnTo>
                    <a:pt x="1412" y="94"/>
                  </a:lnTo>
                  <a:lnTo>
                    <a:pt x="1504" y="128"/>
                  </a:lnTo>
                  <a:lnTo>
                    <a:pt x="1592" y="160"/>
                  </a:lnTo>
                  <a:lnTo>
                    <a:pt x="1676" y="188"/>
                  </a:lnTo>
                  <a:lnTo>
                    <a:pt x="1758" y="214"/>
                  </a:lnTo>
                  <a:lnTo>
                    <a:pt x="1838" y="238"/>
                  </a:lnTo>
                  <a:lnTo>
                    <a:pt x="1914" y="260"/>
                  </a:lnTo>
                  <a:lnTo>
                    <a:pt x="1990" y="280"/>
                  </a:lnTo>
                  <a:lnTo>
                    <a:pt x="2062" y="296"/>
                  </a:lnTo>
                  <a:lnTo>
                    <a:pt x="2132" y="310"/>
                  </a:lnTo>
                  <a:lnTo>
                    <a:pt x="2200" y="324"/>
                  </a:lnTo>
                  <a:lnTo>
                    <a:pt x="2266" y="334"/>
                  </a:lnTo>
                  <a:lnTo>
                    <a:pt x="2330" y="340"/>
                  </a:lnTo>
                  <a:lnTo>
                    <a:pt x="2394" y="346"/>
                  </a:lnTo>
                  <a:lnTo>
                    <a:pt x="2454" y="350"/>
                  </a:lnTo>
                  <a:lnTo>
                    <a:pt x="2514" y="350"/>
                  </a:lnTo>
                  <a:lnTo>
                    <a:pt x="2572" y="350"/>
                  </a:lnTo>
                  <a:lnTo>
                    <a:pt x="2628" y="346"/>
                  </a:lnTo>
                  <a:lnTo>
                    <a:pt x="2684" y="342"/>
                  </a:lnTo>
                  <a:lnTo>
                    <a:pt x="2738" y="334"/>
                  </a:lnTo>
                  <a:lnTo>
                    <a:pt x="2790" y="324"/>
                  </a:lnTo>
                  <a:lnTo>
                    <a:pt x="2842" y="314"/>
                  </a:lnTo>
                  <a:lnTo>
                    <a:pt x="2894" y="300"/>
                  </a:lnTo>
                  <a:lnTo>
                    <a:pt x="2944" y="286"/>
                  </a:lnTo>
                  <a:lnTo>
                    <a:pt x="2996" y="270"/>
                  </a:lnTo>
                  <a:lnTo>
                    <a:pt x="3044" y="250"/>
                  </a:lnTo>
                  <a:lnTo>
                    <a:pt x="3094" y="230"/>
                  </a:lnTo>
                  <a:lnTo>
                    <a:pt x="3144" y="208"/>
                  </a:lnTo>
                  <a:lnTo>
                    <a:pt x="3192" y="184"/>
                  </a:lnTo>
                  <a:lnTo>
                    <a:pt x="3240" y="160"/>
                  </a:lnTo>
                  <a:lnTo>
                    <a:pt x="3290" y="132"/>
                  </a:lnTo>
                  <a:lnTo>
                    <a:pt x="3338" y="104"/>
                  </a:lnTo>
                  <a:lnTo>
                    <a:pt x="3388" y="74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" name="Freeform 216"/>
            <p:cNvSpPr>
              <a:spLocks/>
            </p:cNvSpPr>
            <p:nvPr/>
          </p:nvSpPr>
          <p:spPr bwMode="auto">
            <a:xfrm>
              <a:off x="2994" y="2577"/>
              <a:ext cx="1851" cy="380"/>
            </a:xfrm>
            <a:custGeom>
              <a:avLst/>
              <a:gdLst/>
              <a:ahLst/>
              <a:cxnLst>
                <a:cxn ang="0">
                  <a:pos x="0" y="694"/>
                </a:cxn>
                <a:cxn ang="0">
                  <a:pos x="44" y="608"/>
                </a:cxn>
                <a:cxn ang="0">
                  <a:pos x="100" y="520"/>
                </a:cxn>
                <a:cxn ang="0">
                  <a:pos x="150" y="450"/>
                </a:cxn>
                <a:cxn ang="0">
                  <a:pos x="212" y="378"/>
                </a:cxn>
                <a:cxn ang="0">
                  <a:pos x="286" y="302"/>
                </a:cxn>
                <a:cxn ang="0">
                  <a:pos x="370" y="230"/>
                </a:cxn>
                <a:cxn ang="0">
                  <a:pos x="466" y="164"/>
                </a:cxn>
                <a:cxn ang="0">
                  <a:pos x="576" y="108"/>
                </a:cxn>
                <a:cxn ang="0">
                  <a:pos x="696" y="62"/>
                </a:cxn>
                <a:cxn ang="0">
                  <a:pos x="796" y="38"/>
                </a:cxn>
                <a:cxn ang="0">
                  <a:pos x="864" y="28"/>
                </a:cxn>
                <a:cxn ang="0">
                  <a:pos x="938" y="22"/>
                </a:cxn>
                <a:cxn ang="0">
                  <a:pos x="1014" y="22"/>
                </a:cxn>
                <a:cxn ang="0">
                  <a:pos x="1094" y="26"/>
                </a:cxn>
                <a:cxn ang="0">
                  <a:pos x="1178" y="38"/>
                </a:cxn>
                <a:cxn ang="0">
                  <a:pos x="1264" y="56"/>
                </a:cxn>
                <a:cxn ang="0">
                  <a:pos x="1354" y="82"/>
                </a:cxn>
                <a:cxn ang="0">
                  <a:pos x="1400" y="96"/>
                </a:cxn>
                <a:cxn ang="0">
                  <a:pos x="1580" y="156"/>
                </a:cxn>
                <a:cxn ang="0">
                  <a:pos x="1750" y="206"/>
                </a:cxn>
                <a:cxn ang="0">
                  <a:pos x="1908" y="246"/>
                </a:cxn>
                <a:cxn ang="0">
                  <a:pos x="2056" y="276"/>
                </a:cxn>
                <a:cxn ang="0">
                  <a:pos x="2196" y="296"/>
                </a:cxn>
                <a:cxn ang="0">
                  <a:pos x="2328" y="310"/>
                </a:cxn>
                <a:cxn ang="0">
                  <a:pos x="2452" y="314"/>
                </a:cxn>
                <a:cxn ang="0">
                  <a:pos x="2568" y="308"/>
                </a:cxn>
                <a:cxn ang="0">
                  <a:pos x="2680" y="296"/>
                </a:cxn>
                <a:cxn ang="0">
                  <a:pos x="2788" y="276"/>
                </a:cxn>
                <a:cxn ang="0">
                  <a:pos x="2892" y="246"/>
                </a:cxn>
                <a:cxn ang="0">
                  <a:pos x="2992" y="212"/>
                </a:cxn>
                <a:cxn ang="0">
                  <a:pos x="3090" y="168"/>
                </a:cxn>
                <a:cxn ang="0">
                  <a:pos x="3186" y="118"/>
                </a:cxn>
                <a:cxn ang="0">
                  <a:pos x="3282" y="62"/>
                </a:cxn>
                <a:cxn ang="0">
                  <a:pos x="3380" y="0"/>
                </a:cxn>
              </a:cxnLst>
              <a:rect l="0" t="0" r="r" b="b"/>
              <a:pathLst>
                <a:path w="3380" h="694">
                  <a:moveTo>
                    <a:pt x="0" y="694"/>
                  </a:moveTo>
                  <a:lnTo>
                    <a:pt x="0" y="694"/>
                  </a:lnTo>
                  <a:lnTo>
                    <a:pt x="18" y="654"/>
                  </a:lnTo>
                  <a:lnTo>
                    <a:pt x="44" y="608"/>
                  </a:lnTo>
                  <a:lnTo>
                    <a:pt x="78" y="552"/>
                  </a:lnTo>
                  <a:lnTo>
                    <a:pt x="100" y="520"/>
                  </a:lnTo>
                  <a:lnTo>
                    <a:pt x="124" y="486"/>
                  </a:lnTo>
                  <a:lnTo>
                    <a:pt x="150" y="450"/>
                  </a:lnTo>
                  <a:lnTo>
                    <a:pt x="180" y="414"/>
                  </a:lnTo>
                  <a:lnTo>
                    <a:pt x="212" y="378"/>
                  </a:lnTo>
                  <a:lnTo>
                    <a:pt x="248" y="340"/>
                  </a:lnTo>
                  <a:lnTo>
                    <a:pt x="286" y="302"/>
                  </a:lnTo>
                  <a:lnTo>
                    <a:pt x="326" y="266"/>
                  </a:lnTo>
                  <a:lnTo>
                    <a:pt x="370" y="230"/>
                  </a:lnTo>
                  <a:lnTo>
                    <a:pt x="416" y="196"/>
                  </a:lnTo>
                  <a:lnTo>
                    <a:pt x="466" y="164"/>
                  </a:lnTo>
                  <a:lnTo>
                    <a:pt x="520" y="134"/>
                  </a:lnTo>
                  <a:lnTo>
                    <a:pt x="576" y="108"/>
                  </a:lnTo>
                  <a:lnTo>
                    <a:pt x="634" y="82"/>
                  </a:lnTo>
                  <a:lnTo>
                    <a:pt x="696" y="62"/>
                  </a:lnTo>
                  <a:lnTo>
                    <a:pt x="762" y="44"/>
                  </a:lnTo>
                  <a:lnTo>
                    <a:pt x="796" y="38"/>
                  </a:lnTo>
                  <a:lnTo>
                    <a:pt x="830" y="32"/>
                  </a:lnTo>
                  <a:lnTo>
                    <a:pt x="864" y="28"/>
                  </a:lnTo>
                  <a:lnTo>
                    <a:pt x="902" y="24"/>
                  </a:lnTo>
                  <a:lnTo>
                    <a:pt x="938" y="22"/>
                  </a:lnTo>
                  <a:lnTo>
                    <a:pt x="976" y="22"/>
                  </a:lnTo>
                  <a:lnTo>
                    <a:pt x="1014" y="22"/>
                  </a:lnTo>
                  <a:lnTo>
                    <a:pt x="1054" y="24"/>
                  </a:lnTo>
                  <a:lnTo>
                    <a:pt x="1094" y="26"/>
                  </a:lnTo>
                  <a:lnTo>
                    <a:pt x="1136" y="32"/>
                  </a:lnTo>
                  <a:lnTo>
                    <a:pt x="1178" y="38"/>
                  </a:lnTo>
                  <a:lnTo>
                    <a:pt x="1220" y="46"/>
                  </a:lnTo>
                  <a:lnTo>
                    <a:pt x="1264" y="56"/>
                  </a:lnTo>
                  <a:lnTo>
                    <a:pt x="1308" y="68"/>
                  </a:lnTo>
                  <a:lnTo>
                    <a:pt x="1354" y="82"/>
                  </a:lnTo>
                  <a:lnTo>
                    <a:pt x="1400" y="96"/>
                  </a:lnTo>
                  <a:lnTo>
                    <a:pt x="1400" y="96"/>
                  </a:lnTo>
                  <a:lnTo>
                    <a:pt x="1492" y="128"/>
                  </a:lnTo>
                  <a:lnTo>
                    <a:pt x="1580" y="156"/>
                  </a:lnTo>
                  <a:lnTo>
                    <a:pt x="1666" y="182"/>
                  </a:lnTo>
                  <a:lnTo>
                    <a:pt x="1750" y="206"/>
                  </a:lnTo>
                  <a:lnTo>
                    <a:pt x="1830" y="226"/>
                  </a:lnTo>
                  <a:lnTo>
                    <a:pt x="1908" y="246"/>
                  </a:lnTo>
                  <a:lnTo>
                    <a:pt x="1984" y="262"/>
                  </a:lnTo>
                  <a:lnTo>
                    <a:pt x="2056" y="276"/>
                  </a:lnTo>
                  <a:lnTo>
                    <a:pt x="2128" y="288"/>
                  </a:lnTo>
                  <a:lnTo>
                    <a:pt x="2196" y="296"/>
                  </a:lnTo>
                  <a:lnTo>
                    <a:pt x="2262" y="304"/>
                  </a:lnTo>
                  <a:lnTo>
                    <a:pt x="2328" y="310"/>
                  </a:lnTo>
                  <a:lnTo>
                    <a:pt x="2390" y="312"/>
                  </a:lnTo>
                  <a:lnTo>
                    <a:pt x="2452" y="314"/>
                  </a:lnTo>
                  <a:lnTo>
                    <a:pt x="2510" y="312"/>
                  </a:lnTo>
                  <a:lnTo>
                    <a:pt x="2568" y="308"/>
                  </a:lnTo>
                  <a:lnTo>
                    <a:pt x="2626" y="304"/>
                  </a:lnTo>
                  <a:lnTo>
                    <a:pt x="2680" y="296"/>
                  </a:lnTo>
                  <a:lnTo>
                    <a:pt x="2734" y="286"/>
                  </a:lnTo>
                  <a:lnTo>
                    <a:pt x="2788" y="276"/>
                  </a:lnTo>
                  <a:lnTo>
                    <a:pt x="2840" y="262"/>
                  </a:lnTo>
                  <a:lnTo>
                    <a:pt x="2892" y="246"/>
                  </a:lnTo>
                  <a:lnTo>
                    <a:pt x="2942" y="230"/>
                  </a:lnTo>
                  <a:lnTo>
                    <a:pt x="2992" y="212"/>
                  </a:lnTo>
                  <a:lnTo>
                    <a:pt x="3040" y="190"/>
                  </a:lnTo>
                  <a:lnTo>
                    <a:pt x="3090" y="168"/>
                  </a:lnTo>
                  <a:lnTo>
                    <a:pt x="3138" y="144"/>
                  </a:lnTo>
                  <a:lnTo>
                    <a:pt x="3186" y="118"/>
                  </a:lnTo>
                  <a:lnTo>
                    <a:pt x="3234" y="92"/>
                  </a:lnTo>
                  <a:lnTo>
                    <a:pt x="3282" y="62"/>
                  </a:lnTo>
                  <a:lnTo>
                    <a:pt x="3330" y="32"/>
                  </a:lnTo>
                  <a:lnTo>
                    <a:pt x="3380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" name="Freeform 217"/>
            <p:cNvSpPr>
              <a:spLocks/>
            </p:cNvSpPr>
            <p:nvPr/>
          </p:nvSpPr>
          <p:spPr bwMode="auto">
            <a:xfrm>
              <a:off x="3008" y="2536"/>
              <a:ext cx="1844" cy="455"/>
            </a:xfrm>
            <a:custGeom>
              <a:avLst/>
              <a:gdLst/>
              <a:ahLst/>
              <a:cxnLst>
                <a:cxn ang="0">
                  <a:pos x="0" y="832"/>
                </a:cxn>
                <a:cxn ang="0">
                  <a:pos x="42" y="746"/>
                </a:cxn>
                <a:cxn ang="0">
                  <a:pos x="96" y="654"/>
                </a:cxn>
                <a:cxn ang="0">
                  <a:pos x="144" y="582"/>
                </a:cxn>
                <a:cxn ang="0">
                  <a:pos x="204" y="506"/>
                </a:cxn>
                <a:cxn ang="0">
                  <a:pos x="274" y="428"/>
                </a:cxn>
                <a:cxn ang="0">
                  <a:pos x="358" y="352"/>
                </a:cxn>
                <a:cxn ang="0">
                  <a:pos x="452" y="282"/>
                </a:cxn>
                <a:cxn ang="0">
                  <a:pos x="560" y="220"/>
                </a:cxn>
                <a:cxn ang="0">
                  <a:pos x="678" y="170"/>
                </a:cxn>
                <a:cxn ang="0">
                  <a:pos x="744" y="150"/>
                </a:cxn>
                <a:cxn ang="0">
                  <a:pos x="812" y="134"/>
                </a:cxn>
                <a:cxn ang="0">
                  <a:pos x="884" y="124"/>
                </a:cxn>
                <a:cxn ang="0">
                  <a:pos x="958" y="118"/>
                </a:cxn>
                <a:cxn ang="0">
                  <a:pos x="1036" y="116"/>
                </a:cxn>
                <a:cxn ang="0">
                  <a:pos x="1118" y="122"/>
                </a:cxn>
                <a:cxn ang="0">
                  <a:pos x="1204" y="134"/>
                </a:cxn>
                <a:cxn ang="0">
                  <a:pos x="1294" y="152"/>
                </a:cxn>
                <a:cxn ang="0">
                  <a:pos x="1386" y="176"/>
                </a:cxn>
                <a:cxn ang="0">
                  <a:pos x="1478" y="204"/>
                </a:cxn>
                <a:cxn ang="0">
                  <a:pos x="1656" y="252"/>
                </a:cxn>
                <a:cxn ang="0">
                  <a:pos x="1820" y="290"/>
                </a:cxn>
                <a:cxn ang="0">
                  <a:pos x="1976" y="320"/>
                </a:cxn>
                <a:cxn ang="0">
                  <a:pos x="2120" y="340"/>
                </a:cxn>
                <a:cxn ang="0">
                  <a:pos x="2256" y="352"/>
                </a:cxn>
                <a:cxn ang="0">
                  <a:pos x="2384" y="354"/>
                </a:cxn>
                <a:cxn ang="0">
                  <a:pos x="2506" y="348"/>
                </a:cxn>
                <a:cxn ang="0">
                  <a:pos x="2620" y="336"/>
                </a:cxn>
                <a:cxn ang="0">
                  <a:pos x="2730" y="314"/>
                </a:cxn>
                <a:cxn ang="0">
                  <a:pos x="2834" y="286"/>
                </a:cxn>
                <a:cxn ang="0">
                  <a:pos x="2934" y="250"/>
                </a:cxn>
                <a:cxn ang="0">
                  <a:pos x="3034" y="206"/>
                </a:cxn>
                <a:cxn ang="0">
                  <a:pos x="3130" y="156"/>
                </a:cxn>
                <a:cxn ang="0">
                  <a:pos x="3224" y="98"/>
                </a:cxn>
                <a:cxn ang="0">
                  <a:pos x="3318" y="34"/>
                </a:cxn>
              </a:cxnLst>
              <a:rect l="0" t="0" r="r" b="b"/>
              <a:pathLst>
                <a:path w="3366" h="832">
                  <a:moveTo>
                    <a:pt x="0" y="832"/>
                  </a:moveTo>
                  <a:lnTo>
                    <a:pt x="0" y="832"/>
                  </a:lnTo>
                  <a:lnTo>
                    <a:pt x="18" y="792"/>
                  </a:lnTo>
                  <a:lnTo>
                    <a:pt x="42" y="746"/>
                  </a:lnTo>
                  <a:lnTo>
                    <a:pt x="74" y="688"/>
                  </a:lnTo>
                  <a:lnTo>
                    <a:pt x="96" y="654"/>
                  </a:lnTo>
                  <a:lnTo>
                    <a:pt x="118" y="618"/>
                  </a:lnTo>
                  <a:lnTo>
                    <a:pt x="144" y="582"/>
                  </a:lnTo>
                  <a:lnTo>
                    <a:pt x="172" y="544"/>
                  </a:lnTo>
                  <a:lnTo>
                    <a:pt x="204" y="506"/>
                  </a:lnTo>
                  <a:lnTo>
                    <a:pt x="238" y="466"/>
                  </a:lnTo>
                  <a:lnTo>
                    <a:pt x="274" y="428"/>
                  </a:lnTo>
                  <a:lnTo>
                    <a:pt x="314" y="390"/>
                  </a:lnTo>
                  <a:lnTo>
                    <a:pt x="358" y="352"/>
                  </a:lnTo>
                  <a:lnTo>
                    <a:pt x="404" y="316"/>
                  </a:lnTo>
                  <a:lnTo>
                    <a:pt x="452" y="282"/>
                  </a:lnTo>
                  <a:lnTo>
                    <a:pt x="504" y="250"/>
                  </a:lnTo>
                  <a:lnTo>
                    <a:pt x="560" y="220"/>
                  </a:lnTo>
                  <a:lnTo>
                    <a:pt x="618" y="192"/>
                  </a:lnTo>
                  <a:lnTo>
                    <a:pt x="678" y="170"/>
                  </a:lnTo>
                  <a:lnTo>
                    <a:pt x="710" y="160"/>
                  </a:lnTo>
                  <a:lnTo>
                    <a:pt x="744" y="150"/>
                  </a:lnTo>
                  <a:lnTo>
                    <a:pt x="778" y="142"/>
                  </a:lnTo>
                  <a:lnTo>
                    <a:pt x="812" y="134"/>
                  </a:lnTo>
                  <a:lnTo>
                    <a:pt x="848" y="128"/>
                  </a:lnTo>
                  <a:lnTo>
                    <a:pt x="884" y="124"/>
                  </a:lnTo>
                  <a:lnTo>
                    <a:pt x="920" y="120"/>
                  </a:lnTo>
                  <a:lnTo>
                    <a:pt x="958" y="118"/>
                  </a:lnTo>
                  <a:lnTo>
                    <a:pt x="998" y="116"/>
                  </a:lnTo>
                  <a:lnTo>
                    <a:pt x="1036" y="116"/>
                  </a:lnTo>
                  <a:lnTo>
                    <a:pt x="1078" y="118"/>
                  </a:lnTo>
                  <a:lnTo>
                    <a:pt x="1118" y="122"/>
                  </a:lnTo>
                  <a:lnTo>
                    <a:pt x="1160" y="126"/>
                  </a:lnTo>
                  <a:lnTo>
                    <a:pt x="1204" y="134"/>
                  </a:lnTo>
                  <a:lnTo>
                    <a:pt x="1248" y="142"/>
                  </a:lnTo>
                  <a:lnTo>
                    <a:pt x="1294" y="152"/>
                  </a:lnTo>
                  <a:lnTo>
                    <a:pt x="1338" y="162"/>
                  </a:lnTo>
                  <a:lnTo>
                    <a:pt x="1386" y="176"/>
                  </a:lnTo>
                  <a:lnTo>
                    <a:pt x="1386" y="176"/>
                  </a:lnTo>
                  <a:lnTo>
                    <a:pt x="1478" y="204"/>
                  </a:lnTo>
                  <a:lnTo>
                    <a:pt x="1568" y="228"/>
                  </a:lnTo>
                  <a:lnTo>
                    <a:pt x="1656" y="252"/>
                  </a:lnTo>
                  <a:lnTo>
                    <a:pt x="1740" y="272"/>
                  </a:lnTo>
                  <a:lnTo>
                    <a:pt x="1820" y="290"/>
                  </a:lnTo>
                  <a:lnTo>
                    <a:pt x="1900" y="306"/>
                  </a:lnTo>
                  <a:lnTo>
                    <a:pt x="1976" y="320"/>
                  </a:lnTo>
                  <a:lnTo>
                    <a:pt x="2050" y="330"/>
                  </a:lnTo>
                  <a:lnTo>
                    <a:pt x="2120" y="340"/>
                  </a:lnTo>
                  <a:lnTo>
                    <a:pt x="2190" y="346"/>
                  </a:lnTo>
                  <a:lnTo>
                    <a:pt x="2256" y="352"/>
                  </a:lnTo>
                  <a:lnTo>
                    <a:pt x="2322" y="354"/>
                  </a:lnTo>
                  <a:lnTo>
                    <a:pt x="2384" y="354"/>
                  </a:lnTo>
                  <a:lnTo>
                    <a:pt x="2446" y="352"/>
                  </a:lnTo>
                  <a:lnTo>
                    <a:pt x="2506" y="348"/>
                  </a:lnTo>
                  <a:lnTo>
                    <a:pt x="2564" y="344"/>
                  </a:lnTo>
                  <a:lnTo>
                    <a:pt x="2620" y="336"/>
                  </a:lnTo>
                  <a:lnTo>
                    <a:pt x="2676" y="326"/>
                  </a:lnTo>
                  <a:lnTo>
                    <a:pt x="2730" y="314"/>
                  </a:lnTo>
                  <a:lnTo>
                    <a:pt x="2782" y="300"/>
                  </a:lnTo>
                  <a:lnTo>
                    <a:pt x="2834" y="286"/>
                  </a:lnTo>
                  <a:lnTo>
                    <a:pt x="2884" y="268"/>
                  </a:lnTo>
                  <a:lnTo>
                    <a:pt x="2934" y="250"/>
                  </a:lnTo>
                  <a:lnTo>
                    <a:pt x="2984" y="228"/>
                  </a:lnTo>
                  <a:lnTo>
                    <a:pt x="3034" y="206"/>
                  </a:lnTo>
                  <a:lnTo>
                    <a:pt x="3082" y="182"/>
                  </a:lnTo>
                  <a:lnTo>
                    <a:pt x="3130" y="156"/>
                  </a:lnTo>
                  <a:lnTo>
                    <a:pt x="3176" y="128"/>
                  </a:lnTo>
                  <a:lnTo>
                    <a:pt x="3224" y="98"/>
                  </a:lnTo>
                  <a:lnTo>
                    <a:pt x="3272" y="66"/>
                  </a:lnTo>
                  <a:lnTo>
                    <a:pt x="3318" y="34"/>
                  </a:lnTo>
                  <a:lnTo>
                    <a:pt x="3366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3023" y="2496"/>
              <a:ext cx="1835" cy="533"/>
            </a:xfrm>
            <a:custGeom>
              <a:avLst/>
              <a:gdLst/>
              <a:ahLst/>
              <a:cxnLst>
                <a:cxn ang="0">
                  <a:pos x="0" y="972"/>
                </a:cxn>
                <a:cxn ang="0">
                  <a:pos x="40" y="882"/>
                </a:cxn>
                <a:cxn ang="0">
                  <a:pos x="90" y="788"/>
                </a:cxn>
                <a:cxn ang="0">
                  <a:pos x="138" y="714"/>
                </a:cxn>
                <a:cxn ang="0">
                  <a:pos x="196" y="634"/>
                </a:cxn>
                <a:cxn ang="0">
                  <a:pos x="264" y="554"/>
                </a:cxn>
                <a:cxn ang="0">
                  <a:pos x="344" y="474"/>
                </a:cxn>
                <a:cxn ang="0">
                  <a:pos x="438" y="400"/>
                </a:cxn>
                <a:cxn ang="0">
                  <a:pos x="542" y="332"/>
                </a:cxn>
                <a:cxn ang="0">
                  <a:pos x="662" y="278"/>
                </a:cxn>
                <a:cxn ang="0">
                  <a:pos x="726" y="254"/>
                </a:cxn>
                <a:cxn ang="0">
                  <a:pos x="794" y="236"/>
                </a:cxn>
                <a:cxn ang="0">
                  <a:pos x="864" y="222"/>
                </a:cxn>
                <a:cxn ang="0">
                  <a:pos x="940" y="214"/>
                </a:cxn>
                <a:cxn ang="0">
                  <a:pos x="1018" y="210"/>
                </a:cxn>
                <a:cxn ang="0">
                  <a:pos x="1100" y="212"/>
                </a:cxn>
                <a:cxn ang="0">
                  <a:pos x="1186" y="220"/>
                </a:cxn>
                <a:cxn ang="0">
                  <a:pos x="1276" y="234"/>
                </a:cxn>
                <a:cxn ang="0">
                  <a:pos x="1370" y="256"/>
                </a:cxn>
                <a:cxn ang="0">
                  <a:pos x="1464" y="280"/>
                </a:cxn>
                <a:cxn ang="0">
                  <a:pos x="1642" y="322"/>
                </a:cxn>
                <a:cxn ang="0">
                  <a:pos x="1810" y="354"/>
                </a:cxn>
                <a:cxn ang="0">
                  <a:pos x="1966" y="376"/>
                </a:cxn>
                <a:cxn ang="0">
                  <a:pos x="2112" y="392"/>
                </a:cxn>
                <a:cxn ang="0">
                  <a:pos x="2248" y="398"/>
                </a:cxn>
                <a:cxn ang="0">
                  <a:pos x="2376" y="396"/>
                </a:cxn>
                <a:cxn ang="0">
                  <a:pos x="2498" y="386"/>
                </a:cxn>
                <a:cxn ang="0">
                  <a:pos x="2612" y="368"/>
                </a:cxn>
                <a:cxn ang="0">
                  <a:pos x="2720" y="342"/>
                </a:cxn>
                <a:cxn ang="0">
                  <a:pos x="2824" y="308"/>
                </a:cxn>
                <a:cxn ang="0">
                  <a:pos x="2924" y="268"/>
                </a:cxn>
                <a:cxn ang="0">
                  <a:pos x="3022" y="220"/>
                </a:cxn>
                <a:cxn ang="0">
                  <a:pos x="3116" y="166"/>
                </a:cxn>
                <a:cxn ang="0">
                  <a:pos x="3210" y="104"/>
                </a:cxn>
                <a:cxn ang="0">
                  <a:pos x="3302" y="36"/>
                </a:cxn>
              </a:cxnLst>
              <a:rect l="0" t="0" r="r" b="b"/>
              <a:pathLst>
                <a:path w="3350" h="972">
                  <a:moveTo>
                    <a:pt x="0" y="972"/>
                  </a:moveTo>
                  <a:lnTo>
                    <a:pt x="0" y="972"/>
                  </a:lnTo>
                  <a:lnTo>
                    <a:pt x="18" y="930"/>
                  </a:lnTo>
                  <a:lnTo>
                    <a:pt x="40" y="882"/>
                  </a:lnTo>
                  <a:lnTo>
                    <a:pt x="72" y="822"/>
                  </a:lnTo>
                  <a:lnTo>
                    <a:pt x="90" y="788"/>
                  </a:lnTo>
                  <a:lnTo>
                    <a:pt x="112" y="752"/>
                  </a:lnTo>
                  <a:lnTo>
                    <a:pt x="138" y="714"/>
                  </a:lnTo>
                  <a:lnTo>
                    <a:pt x="166" y="674"/>
                  </a:lnTo>
                  <a:lnTo>
                    <a:pt x="196" y="634"/>
                  </a:lnTo>
                  <a:lnTo>
                    <a:pt x="228" y="594"/>
                  </a:lnTo>
                  <a:lnTo>
                    <a:pt x="264" y="554"/>
                  </a:lnTo>
                  <a:lnTo>
                    <a:pt x="302" y="514"/>
                  </a:lnTo>
                  <a:lnTo>
                    <a:pt x="344" y="474"/>
                  </a:lnTo>
                  <a:lnTo>
                    <a:pt x="390" y="436"/>
                  </a:lnTo>
                  <a:lnTo>
                    <a:pt x="438" y="400"/>
                  </a:lnTo>
                  <a:lnTo>
                    <a:pt x="488" y="364"/>
                  </a:lnTo>
                  <a:lnTo>
                    <a:pt x="542" y="332"/>
                  </a:lnTo>
                  <a:lnTo>
                    <a:pt x="600" y="304"/>
                  </a:lnTo>
                  <a:lnTo>
                    <a:pt x="662" y="278"/>
                  </a:lnTo>
                  <a:lnTo>
                    <a:pt x="692" y="266"/>
                  </a:lnTo>
                  <a:lnTo>
                    <a:pt x="726" y="254"/>
                  </a:lnTo>
                  <a:lnTo>
                    <a:pt x="758" y="246"/>
                  </a:lnTo>
                  <a:lnTo>
                    <a:pt x="794" y="236"/>
                  </a:lnTo>
                  <a:lnTo>
                    <a:pt x="828" y="230"/>
                  </a:lnTo>
                  <a:lnTo>
                    <a:pt x="864" y="222"/>
                  </a:lnTo>
                  <a:lnTo>
                    <a:pt x="902" y="218"/>
                  </a:lnTo>
                  <a:lnTo>
                    <a:pt x="940" y="214"/>
                  </a:lnTo>
                  <a:lnTo>
                    <a:pt x="978" y="212"/>
                  </a:lnTo>
                  <a:lnTo>
                    <a:pt x="1018" y="210"/>
                  </a:lnTo>
                  <a:lnTo>
                    <a:pt x="1058" y="210"/>
                  </a:lnTo>
                  <a:lnTo>
                    <a:pt x="1100" y="212"/>
                  </a:lnTo>
                  <a:lnTo>
                    <a:pt x="1142" y="216"/>
                  </a:lnTo>
                  <a:lnTo>
                    <a:pt x="1186" y="220"/>
                  </a:lnTo>
                  <a:lnTo>
                    <a:pt x="1230" y="226"/>
                  </a:lnTo>
                  <a:lnTo>
                    <a:pt x="1276" y="234"/>
                  </a:lnTo>
                  <a:lnTo>
                    <a:pt x="1322" y="244"/>
                  </a:lnTo>
                  <a:lnTo>
                    <a:pt x="1370" y="256"/>
                  </a:lnTo>
                  <a:lnTo>
                    <a:pt x="1370" y="256"/>
                  </a:lnTo>
                  <a:lnTo>
                    <a:pt x="1464" y="280"/>
                  </a:lnTo>
                  <a:lnTo>
                    <a:pt x="1554" y="302"/>
                  </a:lnTo>
                  <a:lnTo>
                    <a:pt x="1642" y="322"/>
                  </a:lnTo>
                  <a:lnTo>
                    <a:pt x="1728" y="338"/>
                  </a:lnTo>
                  <a:lnTo>
                    <a:pt x="1810" y="354"/>
                  </a:lnTo>
                  <a:lnTo>
                    <a:pt x="1888" y="366"/>
                  </a:lnTo>
                  <a:lnTo>
                    <a:pt x="1966" y="376"/>
                  </a:lnTo>
                  <a:lnTo>
                    <a:pt x="2040" y="386"/>
                  </a:lnTo>
                  <a:lnTo>
                    <a:pt x="2112" y="392"/>
                  </a:lnTo>
                  <a:lnTo>
                    <a:pt x="2180" y="396"/>
                  </a:lnTo>
                  <a:lnTo>
                    <a:pt x="2248" y="398"/>
                  </a:lnTo>
                  <a:lnTo>
                    <a:pt x="2314" y="398"/>
                  </a:lnTo>
                  <a:lnTo>
                    <a:pt x="2376" y="396"/>
                  </a:lnTo>
                  <a:lnTo>
                    <a:pt x="2438" y="392"/>
                  </a:lnTo>
                  <a:lnTo>
                    <a:pt x="2498" y="386"/>
                  </a:lnTo>
                  <a:lnTo>
                    <a:pt x="2556" y="378"/>
                  </a:lnTo>
                  <a:lnTo>
                    <a:pt x="2612" y="368"/>
                  </a:lnTo>
                  <a:lnTo>
                    <a:pt x="2668" y="356"/>
                  </a:lnTo>
                  <a:lnTo>
                    <a:pt x="2720" y="342"/>
                  </a:lnTo>
                  <a:lnTo>
                    <a:pt x="2774" y="326"/>
                  </a:lnTo>
                  <a:lnTo>
                    <a:pt x="2824" y="308"/>
                  </a:lnTo>
                  <a:lnTo>
                    <a:pt x="2876" y="290"/>
                  </a:lnTo>
                  <a:lnTo>
                    <a:pt x="2924" y="268"/>
                  </a:lnTo>
                  <a:lnTo>
                    <a:pt x="2974" y="246"/>
                  </a:lnTo>
                  <a:lnTo>
                    <a:pt x="3022" y="220"/>
                  </a:lnTo>
                  <a:lnTo>
                    <a:pt x="3070" y="194"/>
                  </a:lnTo>
                  <a:lnTo>
                    <a:pt x="3116" y="166"/>
                  </a:lnTo>
                  <a:lnTo>
                    <a:pt x="3164" y="136"/>
                  </a:lnTo>
                  <a:lnTo>
                    <a:pt x="3210" y="104"/>
                  </a:lnTo>
                  <a:lnTo>
                    <a:pt x="3256" y="72"/>
                  </a:lnTo>
                  <a:lnTo>
                    <a:pt x="3302" y="36"/>
                  </a:lnTo>
                  <a:lnTo>
                    <a:pt x="3350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3041" y="2453"/>
              <a:ext cx="1822" cy="608"/>
            </a:xfrm>
            <a:custGeom>
              <a:avLst/>
              <a:gdLst/>
              <a:ahLst/>
              <a:cxnLst>
                <a:cxn ang="0">
                  <a:pos x="0" y="1110"/>
                </a:cxn>
                <a:cxn ang="0">
                  <a:pos x="36" y="1020"/>
                </a:cxn>
                <a:cxn ang="0">
                  <a:pos x="84" y="922"/>
                </a:cxn>
                <a:cxn ang="0">
                  <a:pos x="130" y="846"/>
                </a:cxn>
                <a:cxn ang="0">
                  <a:pos x="184" y="764"/>
                </a:cxn>
                <a:cxn ang="0">
                  <a:pos x="250" y="680"/>
                </a:cxn>
                <a:cxn ang="0">
                  <a:pos x="330" y="596"/>
                </a:cxn>
                <a:cxn ang="0">
                  <a:pos x="420" y="518"/>
                </a:cxn>
                <a:cxn ang="0">
                  <a:pos x="524" y="446"/>
                </a:cxn>
                <a:cxn ang="0">
                  <a:pos x="640" y="386"/>
                </a:cxn>
                <a:cxn ang="0">
                  <a:pos x="704" y="360"/>
                </a:cxn>
                <a:cxn ang="0">
                  <a:pos x="772" y="340"/>
                </a:cxn>
                <a:cxn ang="0">
                  <a:pos x="842" y="322"/>
                </a:cxn>
                <a:cxn ang="0">
                  <a:pos x="918" y="310"/>
                </a:cxn>
                <a:cxn ang="0">
                  <a:pos x="996" y="304"/>
                </a:cxn>
                <a:cxn ang="0">
                  <a:pos x="1078" y="302"/>
                </a:cxn>
                <a:cxn ang="0">
                  <a:pos x="1166" y="308"/>
                </a:cxn>
                <a:cxn ang="0">
                  <a:pos x="1256" y="318"/>
                </a:cxn>
                <a:cxn ang="0">
                  <a:pos x="1350" y="336"/>
                </a:cxn>
                <a:cxn ang="0">
                  <a:pos x="1446" y="358"/>
                </a:cxn>
                <a:cxn ang="0">
                  <a:pos x="1626" y="392"/>
                </a:cxn>
                <a:cxn ang="0">
                  <a:pos x="1794" y="416"/>
                </a:cxn>
                <a:cxn ang="0">
                  <a:pos x="1950" y="434"/>
                </a:cxn>
                <a:cxn ang="0">
                  <a:pos x="2098" y="444"/>
                </a:cxn>
                <a:cxn ang="0">
                  <a:pos x="2234" y="444"/>
                </a:cxn>
                <a:cxn ang="0">
                  <a:pos x="2364" y="438"/>
                </a:cxn>
                <a:cxn ang="0">
                  <a:pos x="2484" y="422"/>
                </a:cxn>
                <a:cxn ang="0">
                  <a:pos x="2598" y="400"/>
                </a:cxn>
                <a:cxn ang="0">
                  <a:pos x="2706" y="370"/>
                </a:cxn>
                <a:cxn ang="0">
                  <a:pos x="2810" y="332"/>
                </a:cxn>
                <a:cxn ang="0">
                  <a:pos x="2910" y="288"/>
                </a:cxn>
                <a:cxn ang="0">
                  <a:pos x="3004" y="236"/>
                </a:cxn>
                <a:cxn ang="0">
                  <a:pos x="3098" y="176"/>
                </a:cxn>
                <a:cxn ang="0">
                  <a:pos x="3190" y="112"/>
                </a:cxn>
                <a:cxn ang="0">
                  <a:pos x="3282" y="38"/>
                </a:cxn>
              </a:cxnLst>
              <a:rect l="0" t="0" r="r" b="b"/>
              <a:pathLst>
                <a:path w="3326" h="1110">
                  <a:moveTo>
                    <a:pt x="0" y="1110"/>
                  </a:moveTo>
                  <a:lnTo>
                    <a:pt x="0" y="1110"/>
                  </a:lnTo>
                  <a:lnTo>
                    <a:pt x="16" y="1068"/>
                  </a:lnTo>
                  <a:lnTo>
                    <a:pt x="36" y="1020"/>
                  </a:lnTo>
                  <a:lnTo>
                    <a:pt x="66" y="958"/>
                  </a:lnTo>
                  <a:lnTo>
                    <a:pt x="84" y="922"/>
                  </a:lnTo>
                  <a:lnTo>
                    <a:pt x="106" y="886"/>
                  </a:lnTo>
                  <a:lnTo>
                    <a:pt x="130" y="846"/>
                  </a:lnTo>
                  <a:lnTo>
                    <a:pt x="156" y="806"/>
                  </a:lnTo>
                  <a:lnTo>
                    <a:pt x="184" y="764"/>
                  </a:lnTo>
                  <a:lnTo>
                    <a:pt x="216" y="722"/>
                  </a:lnTo>
                  <a:lnTo>
                    <a:pt x="250" y="680"/>
                  </a:lnTo>
                  <a:lnTo>
                    <a:pt x="288" y="638"/>
                  </a:lnTo>
                  <a:lnTo>
                    <a:pt x="330" y="596"/>
                  </a:lnTo>
                  <a:lnTo>
                    <a:pt x="372" y="556"/>
                  </a:lnTo>
                  <a:lnTo>
                    <a:pt x="420" y="518"/>
                  </a:lnTo>
                  <a:lnTo>
                    <a:pt x="470" y="480"/>
                  </a:lnTo>
                  <a:lnTo>
                    <a:pt x="524" y="446"/>
                  </a:lnTo>
                  <a:lnTo>
                    <a:pt x="580" y="414"/>
                  </a:lnTo>
                  <a:lnTo>
                    <a:pt x="640" y="386"/>
                  </a:lnTo>
                  <a:lnTo>
                    <a:pt x="672" y="372"/>
                  </a:lnTo>
                  <a:lnTo>
                    <a:pt x="704" y="360"/>
                  </a:lnTo>
                  <a:lnTo>
                    <a:pt x="738" y="350"/>
                  </a:lnTo>
                  <a:lnTo>
                    <a:pt x="772" y="340"/>
                  </a:lnTo>
                  <a:lnTo>
                    <a:pt x="806" y="330"/>
                  </a:lnTo>
                  <a:lnTo>
                    <a:pt x="842" y="322"/>
                  </a:lnTo>
                  <a:lnTo>
                    <a:pt x="880" y="316"/>
                  </a:lnTo>
                  <a:lnTo>
                    <a:pt x="918" y="310"/>
                  </a:lnTo>
                  <a:lnTo>
                    <a:pt x="956" y="306"/>
                  </a:lnTo>
                  <a:lnTo>
                    <a:pt x="996" y="304"/>
                  </a:lnTo>
                  <a:lnTo>
                    <a:pt x="1036" y="302"/>
                  </a:lnTo>
                  <a:lnTo>
                    <a:pt x="1078" y="302"/>
                  </a:lnTo>
                  <a:lnTo>
                    <a:pt x="1122" y="304"/>
                  </a:lnTo>
                  <a:lnTo>
                    <a:pt x="1166" y="308"/>
                  </a:lnTo>
                  <a:lnTo>
                    <a:pt x="1210" y="312"/>
                  </a:lnTo>
                  <a:lnTo>
                    <a:pt x="1256" y="318"/>
                  </a:lnTo>
                  <a:lnTo>
                    <a:pt x="1302" y="326"/>
                  </a:lnTo>
                  <a:lnTo>
                    <a:pt x="1350" y="336"/>
                  </a:lnTo>
                  <a:lnTo>
                    <a:pt x="1350" y="336"/>
                  </a:lnTo>
                  <a:lnTo>
                    <a:pt x="1446" y="358"/>
                  </a:lnTo>
                  <a:lnTo>
                    <a:pt x="1536" y="376"/>
                  </a:lnTo>
                  <a:lnTo>
                    <a:pt x="1626" y="392"/>
                  </a:lnTo>
                  <a:lnTo>
                    <a:pt x="1712" y="406"/>
                  </a:lnTo>
                  <a:lnTo>
                    <a:pt x="1794" y="416"/>
                  </a:lnTo>
                  <a:lnTo>
                    <a:pt x="1874" y="426"/>
                  </a:lnTo>
                  <a:lnTo>
                    <a:pt x="1950" y="434"/>
                  </a:lnTo>
                  <a:lnTo>
                    <a:pt x="2026" y="440"/>
                  </a:lnTo>
                  <a:lnTo>
                    <a:pt x="2098" y="444"/>
                  </a:lnTo>
                  <a:lnTo>
                    <a:pt x="2168" y="444"/>
                  </a:lnTo>
                  <a:lnTo>
                    <a:pt x="2234" y="444"/>
                  </a:lnTo>
                  <a:lnTo>
                    <a:pt x="2300" y="442"/>
                  </a:lnTo>
                  <a:lnTo>
                    <a:pt x="2364" y="438"/>
                  </a:lnTo>
                  <a:lnTo>
                    <a:pt x="2424" y="430"/>
                  </a:lnTo>
                  <a:lnTo>
                    <a:pt x="2484" y="422"/>
                  </a:lnTo>
                  <a:lnTo>
                    <a:pt x="2542" y="412"/>
                  </a:lnTo>
                  <a:lnTo>
                    <a:pt x="2598" y="400"/>
                  </a:lnTo>
                  <a:lnTo>
                    <a:pt x="2654" y="386"/>
                  </a:lnTo>
                  <a:lnTo>
                    <a:pt x="2706" y="370"/>
                  </a:lnTo>
                  <a:lnTo>
                    <a:pt x="2760" y="352"/>
                  </a:lnTo>
                  <a:lnTo>
                    <a:pt x="2810" y="332"/>
                  </a:lnTo>
                  <a:lnTo>
                    <a:pt x="2860" y="310"/>
                  </a:lnTo>
                  <a:lnTo>
                    <a:pt x="2910" y="288"/>
                  </a:lnTo>
                  <a:lnTo>
                    <a:pt x="2958" y="262"/>
                  </a:lnTo>
                  <a:lnTo>
                    <a:pt x="3004" y="236"/>
                  </a:lnTo>
                  <a:lnTo>
                    <a:pt x="3052" y="206"/>
                  </a:lnTo>
                  <a:lnTo>
                    <a:pt x="3098" y="176"/>
                  </a:lnTo>
                  <a:lnTo>
                    <a:pt x="3144" y="144"/>
                  </a:lnTo>
                  <a:lnTo>
                    <a:pt x="3190" y="112"/>
                  </a:lnTo>
                  <a:lnTo>
                    <a:pt x="3236" y="76"/>
                  </a:lnTo>
                  <a:lnTo>
                    <a:pt x="3282" y="38"/>
                  </a:lnTo>
                  <a:lnTo>
                    <a:pt x="3326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3058" y="2414"/>
              <a:ext cx="1808" cy="68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32" y="1156"/>
                </a:cxn>
                <a:cxn ang="0">
                  <a:pos x="78" y="1056"/>
                </a:cxn>
                <a:cxn ang="0">
                  <a:pos x="120" y="978"/>
                </a:cxn>
                <a:cxn ang="0">
                  <a:pos x="174" y="894"/>
                </a:cxn>
                <a:cxn ang="0">
                  <a:pos x="238" y="806"/>
                </a:cxn>
                <a:cxn ang="0">
                  <a:pos x="314" y="720"/>
                </a:cxn>
                <a:cxn ang="0">
                  <a:pos x="402" y="636"/>
                </a:cxn>
                <a:cxn ang="0">
                  <a:pos x="504" y="560"/>
                </a:cxn>
                <a:cxn ang="0">
                  <a:pos x="620" y="494"/>
                </a:cxn>
                <a:cxn ang="0">
                  <a:pos x="682" y="468"/>
                </a:cxn>
                <a:cxn ang="0">
                  <a:pos x="750" y="444"/>
                </a:cxn>
                <a:cxn ang="0">
                  <a:pos x="820" y="424"/>
                </a:cxn>
                <a:cxn ang="0">
                  <a:pos x="894" y="408"/>
                </a:cxn>
                <a:cxn ang="0">
                  <a:pos x="974" y="398"/>
                </a:cxn>
                <a:cxn ang="0">
                  <a:pos x="1056" y="394"/>
                </a:cxn>
                <a:cxn ang="0">
                  <a:pos x="1142" y="396"/>
                </a:cxn>
                <a:cxn ang="0">
                  <a:pos x="1234" y="402"/>
                </a:cxn>
                <a:cxn ang="0">
                  <a:pos x="1328" y="418"/>
                </a:cxn>
                <a:cxn ang="0">
                  <a:pos x="1424" y="434"/>
                </a:cxn>
                <a:cxn ang="0">
                  <a:pos x="1606" y="462"/>
                </a:cxn>
                <a:cxn ang="0">
                  <a:pos x="1776" y="480"/>
                </a:cxn>
                <a:cxn ang="0">
                  <a:pos x="1934" y="492"/>
                </a:cxn>
                <a:cxn ang="0">
                  <a:pos x="2082" y="494"/>
                </a:cxn>
                <a:cxn ang="0">
                  <a:pos x="2218" y="490"/>
                </a:cxn>
                <a:cxn ang="0">
                  <a:pos x="2348" y="478"/>
                </a:cxn>
                <a:cxn ang="0">
                  <a:pos x="2468" y="458"/>
                </a:cxn>
                <a:cxn ang="0">
                  <a:pos x="2582" y="432"/>
                </a:cxn>
                <a:cxn ang="0">
                  <a:pos x="2690" y="396"/>
                </a:cxn>
                <a:cxn ang="0">
                  <a:pos x="2792" y="354"/>
                </a:cxn>
                <a:cxn ang="0">
                  <a:pos x="2890" y="306"/>
                </a:cxn>
                <a:cxn ang="0">
                  <a:pos x="2984" y="250"/>
                </a:cxn>
                <a:cxn ang="0">
                  <a:pos x="3076" y="186"/>
                </a:cxn>
                <a:cxn ang="0">
                  <a:pos x="3166" y="118"/>
                </a:cxn>
                <a:cxn ang="0">
                  <a:pos x="3256" y="42"/>
                </a:cxn>
              </a:cxnLst>
              <a:rect l="0" t="0" r="r" b="b"/>
              <a:pathLst>
                <a:path w="3300" h="1250">
                  <a:moveTo>
                    <a:pt x="0" y="1250"/>
                  </a:moveTo>
                  <a:lnTo>
                    <a:pt x="0" y="1250"/>
                  </a:lnTo>
                  <a:lnTo>
                    <a:pt x="14" y="1206"/>
                  </a:lnTo>
                  <a:lnTo>
                    <a:pt x="32" y="1156"/>
                  </a:lnTo>
                  <a:lnTo>
                    <a:pt x="60" y="1094"/>
                  </a:lnTo>
                  <a:lnTo>
                    <a:pt x="78" y="1056"/>
                  </a:lnTo>
                  <a:lnTo>
                    <a:pt x="98" y="1018"/>
                  </a:lnTo>
                  <a:lnTo>
                    <a:pt x="120" y="978"/>
                  </a:lnTo>
                  <a:lnTo>
                    <a:pt x="146" y="936"/>
                  </a:lnTo>
                  <a:lnTo>
                    <a:pt x="174" y="894"/>
                  </a:lnTo>
                  <a:lnTo>
                    <a:pt x="204" y="850"/>
                  </a:lnTo>
                  <a:lnTo>
                    <a:pt x="238" y="806"/>
                  </a:lnTo>
                  <a:lnTo>
                    <a:pt x="274" y="762"/>
                  </a:lnTo>
                  <a:lnTo>
                    <a:pt x="314" y="720"/>
                  </a:lnTo>
                  <a:lnTo>
                    <a:pt x="356" y="676"/>
                  </a:lnTo>
                  <a:lnTo>
                    <a:pt x="402" y="636"/>
                  </a:lnTo>
                  <a:lnTo>
                    <a:pt x="450" y="598"/>
                  </a:lnTo>
                  <a:lnTo>
                    <a:pt x="504" y="560"/>
                  </a:lnTo>
                  <a:lnTo>
                    <a:pt x="560" y="526"/>
                  </a:lnTo>
                  <a:lnTo>
                    <a:pt x="620" y="494"/>
                  </a:lnTo>
                  <a:lnTo>
                    <a:pt x="650" y="480"/>
                  </a:lnTo>
                  <a:lnTo>
                    <a:pt x="682" y="468"/>
                  </a:lnTo>
                  <a:lnTo>
                    <a:pt x="716" y="454"/>
                  </a:lnTo>
                  <a:lnTo>
                    <a:pt x="750" y="444"/>
                  </a:lnTo>
                  <a:lnTo>
                    <a:pt x="784" y="432"/>
                  </a:lnTo>
                  <a:lnTo>
                    <a:pt x="820" y="424"/>
                  </a:lnTo>
                  <a:lnTo>
                    <a:pt x="856" y="416"/>
                  </a:lnTo>
                  <a:lnTo>
                    <a:pt x="894" y="408"/>
                  </a:lnTo>
                  <a:lnTo>
                    <a:pt x="934" y="402"/>
                  </a:lnTo>
                  <a:lnTo>
                    <a:pt x="974" y="398"/>
                  </a:lnTo>
                  <a:lnTo>
                    <a:pt x="1014" y="396"/>
                  </a:lnTo>
                  <a:lnTo>
                    <a:pt x="1056" y="394"/>
                  </a:lnTo>
                  <a:lnTo>
                    <a:pt x="1098" y="394"/>
                  </a:lnTo>
                  <a:lnTo>
                    <a:pt x="1142" y="396"/>
                  </a:lnTo>
                  <a:lnTo>
                    <a:pt x="1188" y="398"/>
                  </a:lnTo>
                  <a:lnTo>
                    <a:pt x="1234" y="402"/>
                  </a:lnTo>
                  <a:lnTo>
                    <a:pt x="1280" y="410"/>
                  </a:lnTo>
                  <a:lnTo>
                    <a:pt x="1328" y="418"/>
                  </a:lnTo>
                  <a:lnTo>
                    <a:pt x="1328" y="418"/>
                  </a:lnTo>
                  <a:lnTo>
                    <a:pt x="1424" y="434"/>
                  </a:lnTo>
                  <a:lnTo>
                    <a:pt x="1518" y="448"/>
                  </a:lnTo>
                  <a:lnTo>
                    <a:pt x="1606" y="462"/>
                  </a:lnTo>
                  <a:lnTo>
                    <a:pt x="1692" y="472"/>
                  </a:lnTo>
                  <a:lnTo>
                    <a:pt x="1776" y="480"/>
                  </a:lnTo>
                  <a:lnTo>
                    <a:pt x="1856" y="488"/>
                  </a:lnTo>
                  <a:lnTo>
                    <a:pt x="1934" y="492"/>
                  </a:lnTo>
                  <a:lnTo>
                    <a:pt x="2008" y="494"/>
                  </a:lnTo>
                  <a:lnTo>
                    <a:pt x="2082" y="494"/>
                  </a:lnTo>
                  <a:lnTo>
                    <a:pt x="2152" y="494"/>
                  </a:lnTo>
                  <a:lnTo>
                    <a:pt x="2218" y="490"/>
                  </a:lnTo>
                  <a:lnTo>
                    <a:pt x="2284" y="486"/>
                  </a:lnTo>
                  <a:lnTo>
                    <a:pt x="2348" y="478"/>
                  </a:lnTo>
                  <a:lnTo>
                    <a:pt x="2410" y="470"/>
                  </a:lnTo>
                  <a:lnTo>
                    <a:pt x="2468" y="458"/>
                  </a:lnTo>
                  <a:lnTo>
                    <a:pt x="2526" y="446"/>
                  </a:lnTo>
                  <a:lnTo>
                    <a:pt x="2582" y="432"/>
                  </a:lnTo>
                  <a:lnTo>
                    <a:pt x="2636" y="414"/>
                  </a:lnTo>
                  <a:lnTo>
                    <a:pt x="2690" y="396"/>
                  </a:lnTo>
                  <a:lnTo>
                    <a:pt x="2742" y="376"/>
                  </a:lnTo>
                  <a:lnTo>
                    <a:pt x="2792" y="354"/>
                  </a:lnTo>
                  <a:lnTo>
                    <a:pt x="2842" y="330"/>
                  </a:lnTo>
                  <a:lnTo>
                    <a:pt x="2890" y="306"/>
                  </a:lnTo>
                  <a:lnTo>
                    <a:pt x="2938" y="278"/>
                  </a:lnTo>
                  <a:lnTo>
                    <a:pt x="2984" y="250"/>
                  </a:lnTo>
                  <a:lnTo>
                    <a:pt x="3030" y="220"/>
                  </a:lnTo>
                  <a:lnTo>
                    <a:pt x="3076" y="186"/>
                  </a:lnTo>
                  <a:lnTo>
                    <a:pt x="3122" y="152"/>
                  </a:lnTo>
                  <a:lnTo>
                    <a:pt x="3166" y="118"/>
                  </a:lnTo>
                  <a:lnTo>
                    <a:pt x="3210" y="80"/>
                  </a:lnTo>
                  <a:lnTo>
                    <a:pt x="3256" y="42"/>
                  </a:lnTo>
                  <a:lnTo>
                    <a:pt x="3300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3078" y="2375"/>
              <a:ext cx="1791" cy="760"/>
            </a:xfrm>
            <a:custGeom>
              <a:avLst/>
              <a:gdLst/>
              <a:ahLst/>
              <a:cxnLst>
                <a:cxn ang="0">
                  <a:pos x="0" y="1388"/>
                </a:cxn>
                <a:cxn ang="0">
                  <a:pos x="32" y="1294"/>
                </a:cxn>
                <a:cxn ang="0">
                  <a:pos x="74" y="1192"/>
                </a:cxn>
                <a:cxn ang="0">
                  <a:pos x="114" y="1110"/>
                </a:cxn>
                <a:cxn ang="0">
                  <a:pos x="164" y="1024"/>
                </a:cxn>
                <a:cxn ang="0">
                  <a:pos x="226" y="932"/>
                </a:cxn>
                <a:cxn ang="0">
                  <a:pos x="300" y="842"/>
                </a:cxn>
                <a:cxn ang="0">
                  <a:pos x="386" y="756"/>
                </a:cxn>
                <a:cxn ang="0">
                  <a:pos x="486" y="674"/>
                </a:cxn>
                <a:cxn ang="0">
                  <a:pos x="598" y="604"/>
                </a:cxn>
                <a:cxn ang="0">
                  <a:pos x="662" y="574"/>
                </a:cxn>
                <a:cxn ang="0">
                  <a:pos x="728" y="546"/>
                </a:cxn>
                <a:cxn ang="0">
                  <a:pos x="798" y="524"/>
                </a:cxn>
                <a:cxn ang="0">
                  <a:pos x="872" y="506"/>
                </a:cxn>
                <a:cxn ang="0">
                  <a:pos x="950" y="494"/>
                </a:cxn>
                <a:cxn ang="0">
                  <a:pos x="1034" y="486"/>
                </a:cxn>
                <a:cxn ang="0">
                  <a:pos x="1120" y="484"/>
                </a:cxn>
                <a:cxn ang="0">
                  <a:pos x="1212" y="488"/>
                </a:cxn>
                <a:cxn ang="0">
                  <a:pos x="1308" y="498"/>
                </a:cxn>
                <a:cxn ang="0">
                  <a:pos x="1404" y="510"/>
                </a:cxn>
                <a:cxn ang="0">
                  <a:pos x="1588" y="532"/>
                </a:cxn>
                <a:cxn ang="0">
                  <a:pos x="1758" y="544"/>
                </a:cxn>
                <a:cxn ang="0">
                  <a:pos x="1916" y="548"/>
                </a:cxn>
                <a:cxn ang="0">
                  <a:pos x="2064" y="546"/>
                </a:cxn>
                <a:cxn ang="0">
                  <a:pos x="2202" y="536"/>
                </a:cxn>
                <a:cxn ang="0">
                  <a:pos x="2332" y="518"/>
                </a:cxn>
                <a:cxn ang="0">
                  <a:pos x="2452" y="494"/>
                </a:cxn>
                <a:cxn ang="0">
                  <a:pos x="2564" y="462"/>
                </a:cxn>
                <a:cxn ang="0">
                  <a:pos x="2672" y="424"/>
                </a:cxn>
                <a:cxn ang="0">
                  <a:pos x="2772" y="376"/>
                </a:cxn>
                <a:cxn ang="0">
                  <a:pos x="2870" y="324"/>
                </a:cxn>
                <a:cxn ang="0">
                  <a:pos x="2962" y="264"/>
                </a:cxn>
                <a:cxn ang="0">
                  <a:pos x="3052" y="196"/>
                </a:cxn>
                <a:cxn ang="0">
                  <a:pos x="3140" y="124"/>
                </a:cxn>
                <a:cxn ang="0">
                  <a:pos x="3228" y="42"/>
                </a:cxn>
              </a:cxnLst>
              <a:rect l="0" t="0" r="r" b="b"/>
              <a:pathLst>
                <a:path w="3270" h="1388">
                  <a:moveTo>
                    <a:pt x="0" y="1388"/>
                  </a:moveTo>
                  <a:lnTo>
                    <a:pt x="0" y="1388"/>
                  </a:lnTo>
                  <a:lnTo>
                    <a:pt x="14" y="1344"/>
                  </a:lnTo>
                  <a:lnTo>
                    <a:pt x="32" y="1294"/>
                  </a:lnTo>
                  <a:lnTo>
                    <a:pt x="58" y="1228"/>
                  </a:lnTo>
                  <a:lnTo>
                    <a:pt x="74" y="1192"/>
                  </a:lnTo>
                  <a:lnTo>
                    <a:pt x="92" y="1152"/>
                  </a:lnTo>
                  <a:lnTo>
                    <a:pt x="114" y="1110"/>
                  </a:lnTo>
                  <a:lnTo>
                    <a:pt x="138" y="1068"/>
                  </a:lnTo>
                  <a:lnTo>
                    <a:pt x="164" y="1024"/>
                  </a:lnTo>
                  <a:lnTo>
                    <a:pt x="194" y="978"/>
                  </a:lnTo>
                  <a:lnTo>
                    <a:pt x="226" y="932"/>
                  </a:lnTo>
                  <a:lnTo>
                    <a:pt x="262" y="888"/>
                  </a:lnTo>
                  <a:lnTo>
                    <a:pt x="300" y="842"/>
                  </a:lnTo>
                  <a:lnTo>
                    <a:pt x="340" y="798"/>
                  </a:lnTo>
                  <a:lnTo>
                    <a:pt x="386" y="756"/>
                  </a:lnTo>
                  <a:lnTo>
                    <a:pt x="434" y="714"/>
                  </a:lnTo>
                  <a:lnTo>
                    <a:pt x="486" y="674"/>
                  </a:lnTo>
                  <a:lnTo>
                    <a:pt x="540" y="638"/>
                  </a:lnTo>
                  <a:lnTo>
                    <a:pt x="598" y="604"/>
                  </a:lnTo>
                  <a:lnTo>
                    <a:pt x="630" y="588"/>
                  </a:lnTo>
                  <a:lnTo>
                    <a:pt x="662" y="574"/>
                  </a:lnTo>
                  <a:lnTo>
                    <a:pt x="694" y="560"/>
                  </a:lnTo>
                  <a:lnTo>
                    <a:pt x="728" y="546"/>
                  </a:lnTo>
                  <a:lnTo>
                    <a:pt x="762" y="536"/>
                  </a:lnTo>
                  <a:lnTo>
                    <a:pt x="798" y="524"/>
                  </a:lnTo>
                  <a:lnTo>
                    <a:pt x="834" y="514"/>
                  </a:lnTo>
                  <a:lnTo>
                    <a:pt x="872" y="506"/>
                  </a:lnTo>
                  <a:lnTo>
                    <a:pt x="912" y="498"/>
                  </a:lnTo>
                  <a:lnTo>
                    <a:pt x="950" y="494"/>
                  </a:lnTo>
                  <a:lnTo>
                    <a:pt x="992" y="488"/>
                  </a:lnTo>
                  <a:lnTo>
                    <a:pt x="1034" y="486"/>
                  </a:lnTo>
                  <a:lnTo>
                    <a:pt x="1076" y="484"/>
                  </a:lnTo>
                  <a:lnTo>
                    <a:pt x="1120" y="484"/>
                  </a:lnTo>
                  <a:lnTo>
                    <a:pt x="1166" y="484"/>
                  </a:lnTo>
                  <a:lnTo>
                    <a:pt x="1212" y="488"/>
                  </a:lnTo>
                  <a:lnTo>
                    <a:pt x="1260" y="492"/>
                  </a:lnTo>
                  <a:lnTo>
                    <a:pt x="1308" y="498"/>
                  </a:lnTo>
                  <a:lnTo>
                    <a:pt x="1308" y="498"/>
                  </a:lnTo>
                  <a:lnTo>
                    <a:pt x="1404" y="510"/>
                  </a:lnTo>
                  <a:lnTo>
                    <a:pt x="1498" y="522"/>
                  </a:lnTo>
                  <a:lnTo>
                    <a:pt x="1588" y="532"/>
                  </a:lnTo>
                  <a:lnTo>
                    <a:pt x="1674" y="538"/>
                  </a:lnTo>
                  <a:lnTo>
                    <a:pt x="1758" y="544"/>
                  </a:lnTo>
                  <a:lnTo>
                    <a:pt x="1838" y="548"/>
                  </a:lnTo>
                  <a:lnTo>
                    <a:pt x="1916" y="548"/>
                  </a:lnTo>
                  <a:lnTo>
                    <a:pt x="1992" y="548"/>
                  </a:lnTo>
                  <a:lnTo>
                    <a:pt x="2064" y="546"/>
                  </a:lnTo>
                  <a:lnTo>
                    <a:pt x="2134" y="542"/>
                  </a:lnTo>
                  <a:lnTo>
                    <a:pt x="2202" y="536"/>
                  </a:lnTo>
                  <a:lnTo>
                    <a:pt x="2268" y="528"/>
                  </a:lnTo>
                  <a:lnTo>
                    <a:pt x="2332" y="518"/>
                  </a:lnTo>
                  <a:lnTo>
                    <a:pt x="2392" y="508"/>
                  </a:lnTo>
                  <a:lnTo>
                    <a:pt x="2452" y="494"/>
                  </a:lnTo>
                  <a:lnTo>
                    <a:pt x="2510" y="478"/>
                  </a:lnTo>
                  <a:lnTo>
                    <a:pt x="2564" y="462"/>
                  </a:lnTo>
                  <a:lnTo>
                    <a:pt x="2618" y="444"/>
                  </a:lnTo>
                  <a:lnTo>
                    <a:pt x="2672" y="424"/>
                  </a:lnTo>
                  <a:lnTo>
                    <a:pt x="2722" y="400"/>
                  </a:lnTo>
                  <a:lnTo>
                    <a:pt x="2772" y="376"/>
                  </a:lnTo>
                  <a:lnTo>
                    <a:pt x="2822" y="352"/>
                  </a:lnTo>
                  <a:lnTo>
                    <a:pt x="2870" y="324"/>
                  </a:lnTo>
                  <a:lnTo>
                    <a:pt x="2916" y="294"/>
                  </a:lnTo>
                  <a:lnTo>
                    <a:pt x="2962" y="264"/>
                  </a:lnTo>
                  <a:lnTo>
                    <a:pt x="3008" y="232"/>
                  </a:lnTo>
                  <a:lnTo>
                    <a:pt x="3052" y="196"/>
                  </a:lnTo>
                  <a:lnTo>
                    <a:pt x="3096" y="160"/>
                  </a:lnTo>
                  <a:lnTo>
                    <a:pt x="3140" y="124"/>
                  </a:lnTo>
                  <a:lnTo>
                    <a:pt x="3184" y="84"/>
                  </a:lnTo>
                  <a:lnTo>
                    <a:pt x="3228" y="42"/>
                  </a:lnTo>
                  <a:lnTo>
                    <a:pt x="3270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3099" y="2332"/>
              <a:ext cx="1773" cy="837"/>
            </a:xfrm>
            <a:custGeom>
              <a:avLst/>
              <a:gdLst/>
              <a:ahLst/>
              <a:cxnLst>
                <a:cxn ang="0">
                  <a:pos x="0" y="1528"/>
                </a:cxn>
                <a:cxn ang="0">
                  <a:pos x="28" y="1430"/>
                </a:cxn>
                <a:cxn ang="0">
                  <a:pos x="68" y="1326"/>
                </a:cxn>
                <a:cxn ang="0">
                  <a:pos x="106" y="1242"/>
                </a:cxn>
                <a:cxn ang="0">
                  <a:pos x="154" y="1152"/>
                </a:cxn>
                <a:cxn ang="0">
                  <a:pos x="212" y="1058"/>
                </a:cxn>
                <a:cxn ang="0">
                  <a:pos x="284" y="966"/>
                </a:cxn>
                <a:cxn ang="0">
                  <a:pos x="366" y="874"/>
                </a:cxn>
                <a:cxn ang="0">
                  <a:pos x="464" y="790"/>
                </a:cxn>
                <a:cxn ang="0">
                  <a:pos x="576" y="714"/>
                </a:cxn>
                <a:cxn ang="0">
                  <a:pos x="638" y="680"/>
                </a:cxn>
                <a:cxn ang="0">
                  <a:pos x="704" y="652"/>
                </a:cxn>
                <a:cxn ang="0">
                  <a:pos x="774" y="626"/>
                </a:cxn>
                <a:cxn ang="0">
                  <a:pos x="848" y="604"/>
                </a:cxn>
                <a:cxn ang="0">
                  <a:pos x="926" y="588"/>
                </a:cxn>
                <a:cxn ang="0">
                  <a:pos x="1008" y="576"/>
                </a:cxn>
                <a:cxn ang="0">
                  <a:pos x="1096" y="572"/>
                </a:cxn>
                <a:cxn ang="0">
                  <a:pos x="1188" y="572"/>
                </a:cxn>
                <a:cxn ang="0">
                  <a:pos x="1284" y="578"/>
                </a:cxn>
                <a:cxn ang="0">
                  <a:pos x="1380" y="588"/>
                </a:cxn>
                <a:cxn ang="0">
                  <a:pos x="1566" y="602"/>
                </a:cxn>
                <a:cxn ang="0">
                  <a:pos x="1736" y="608"/>
                </a:cxn>
                <a:cxn ang="0">
                  <a:pos x="1896" y="606"/>
                </a:cxn>
                <a:cxn ang="0">
                  <a:pos x="2044" y="598"/>
                </a:cxn>
                <a:cxn ang="0">
                  <a:pos x="2182" y="582"/>
                </a:cxn>
                <a:cxn ang="0">
                  <a:pos x="2310" y="560"/>
                </a:cxn>
                <a:cxn ang="0">
                  <a:pos x="2430" y="530"/>
                </a:cxn>
                <a:cxn ang="0">
                  <a:pos x="2542" y="492"/>
                </a:cxn>
                <a:cxn ang="0">
                  <a:pos x="2648" y="450"/>
                </a:cxn>
                <a:cxn ang="0">
                  <a:pos x="2748" y="398"/>
                </a:cxn>
                <a:cxn ang="0">
                  <a:pos x="2844" y="342"/>
                </a:cxn>
                <a:cxn ang="0">
                  <a:pos x="2934" y="278"/>
                </a:cxn>
                <a:cxn ang="0">
                  <a:pos x="3022" y="206"/>
                </a:cxn>
                <a:cxn ang="0">
                  <a:pos x="3108" y="130"/>
                </a:cxn>
                <a:cxn ang="0">
                  <a:pos x="3194" y="44"/>
                </a:cxn>
              </a:cxnLst>
              <a:rect l="0" t="0" r="r" b="b"/>
              <a:pathLst>
                <a:path w="3236" h="1528">
                  <a:moveTo>
                    <a:pt x="0" y="1528"/>
                  </a:moveTo>
                  <a:lnTo>
                    <a:pt x="0" y="1528"/>
                  </a:lnTo>
                  <a:lnTo>
                    <a:pt x="12" y="1482"/>
                  </a:lnTo>
                  <a:lnTo>
                    <a:pt x="28" y="1430"/>
                  </a:lnTo>
                  <a:lnTo>
                    <a:pt x="52" y="1364"/>
                  </a:lnTo>
                  <a:lnTo>
                    <a:pt x="68" y="1326"/>
                  </a:lnTo>
                  <a:lnTo>
                    <a:pt x="86" y="1286"/>
                  </a:lnTo>
                  <a:lnTo>
                    <a:pt x="106" y="1242"/>
                  </a:lnTo>
                  <a:lnTo>
                    <a:pt x="128" y="1198"/>
                  </a:lnTo>
                  <a:lnTo>
                    <a:pt x="154" y="1152"/>
                  </a:lnTo>
                  <a:lnTo>
                    <a:pt x="182" y="1106"/>
                  </a:lnTo>
                  <a:lnTo>
                    <a:pt x="212" y="1058"/>
                  </a:lnTo>
                  <a:lnTo>
                    <a:pt x="246" y="1012"/>
                  </a:lnTo>
                  <a:lnTo>
                    <a:pt x="284" y="966"/>
                  </a:lnTo>
                  <a:lnTo>
                    <a:pt x="324" y="918"/>
                  </a:lnTo>
                  <a:lnTo>
                    <a:pt x="366" y="874"/>
                  </a:lnTo>
                  <a:lnTo>
                    <a:pt x="414" y="830"/>
                  </a:lnTo>
                  <a:lnTo>
                    <a:pt x="464" y="790"/>
                  </a:lnTo>
                  <a:lnTo>
                    <a:pt x="518" y="750"/>
                  </a:lnTo>
                  <a:lnTo>
                    <a:pt x="576" y="714"/>
                  </a:lnTo>
                  <a:lnTo>
                    <a:pt x="606" y="696"/>
                  </a:lnTo>
                  <a:lnTo>
                    <a:pt x="638" y="680"/>
                  </a:lnTo>
                  <a:lnTo>
                    <a:pt x="670" y="666"/>
                  </a:lnTo>
                  <a:lnTo>
                    <a:pt x="704" y="652"/>
                  </a:lnTo>
                  <a:lnTo>
                    <a:pt x="738" y="638"/>
                  </a:lnTo>
                  <a:lnTo>
                    <a:pt x="774" y="626"/>
                  </a:lnTo>
                  <a:lnTo>
                    <a:pt x="810" y="614"/>
                  </a:lnTo>
                  <a:lnTo>
                    <a:pt x="848" y="604"/>
                  </a:lnTo>
                  <a:lnTo>
                    <a:pt x="886" y="596"/>
                  </a:lnTo>
                  <a:lnTo>
                    <a:pt x="926" y="588"/>
                  </a:lnTo>
                  <a:lnTo>
                    <a:pt x="966" y="582"/>
                  </a:lnTo>
                  <a:lnTo>
                    <a:pt x="1008" y="576"/>
                  </a:lnTo>
                  <a:lnTo>
                    <a:pt x="1052" y="574"/>
                  </a:lnTo>
                  <a:lnTo>
                    <a:pt x="1096" y="572"/>
                  </a:lnTo>
                  <a:lnTo>
                    <a:pt x="1140" y="570"/>
                  </a:lnTo>
                  <a:lnTo>
                    <a:pt x="1188" y="572"/>
                  </a:lnTo>
                  <a:lnTo>
                    <a:pt x="1234" y="574"/>
                  </a:lnTo>
                  <a:lnTo>
                    <a:pt x="1284" y="578"/>
                  </a:lnTo>
                  <a:lnTo>
                    <a:pt x="1284" y="578"/>
                  </a:lnTo>
                  <a:lnTo>
                    <a:pt x="1380" y="588"/>
                  </a:lnTo>
                  <a:lnTo>
                    <a:pt x="1474" y="596"/>
                  </a:lnTo>
                  <a:lnTo>
                    <a:pt x="1566" y="602"/>
                  </a:lnTo>
                  <a:lnTo>
                    <a:pt x="1652" y="606"/>
                  </a:lnTo>
                  <a:lnTo>
                    <a:pt x="1736" y="608"/>
                  </a:lnTo>
                  <a:lnTo>
                    <a:pt x="1818" y="608"/>
                  </a:lnTo>
                  <a:lnTo>
                    <a:pt x="1896" y="606"/>
                  </a:lnTo>
                  <a:lnTo>
                    <a:pt x="1970" y="602"/>
                  </a:lnTo>
                  <a:lnTo>
                    <a:pt x="2044" y="598"/>
                  </a:lnTo>
                  <a:lnTo>
                    <a:pt x="2114" y="590"/>
                  </a:lnTo>
                  <a:lnTo>
                    <a:pt x="2182" y="582"/>
                  </a:lnTo>
                  <a:lnTo>
                    <a:pt x="2246" y="572"/>
                  </a:lnTo>
                  <a:lnTo>
                    <a:pt x="2310" y="560"/>
                  </a:lnTo>
                  <a:lnTo>
                    <a:pt x="2370" y="546"/>
                  </a:lnTo>
                  <a:lnTo>
                    <a:pt x="2430" y="530"/>
                  </a:lnTo>
                  <a:lnTo>
                    <a:pt x="2486" y="512"/>
                  </a:lnTo>
                  <a:lnTo>
                    <a:pt x="2542" y="492"/>
                  </a:lnTo>
                  <a:lnTo>
                    <a:pt x="2596" y="472"/>
                  </a:lnTo>
                  <a:lnTo>
                    <a:pt x="2648" y="450"/>
                  </a:lnTo>
                  <a:lnTo>
                    <a:pt x="2698" y="424"/>
                  </a:lnTo>
                  <a:lnTo>
                    <a:pt x="2748" y="398"/>
                  </a:lnTo>
                  <a:lnTo>
                    <a:pt x="2796" y="372"/>
                  </a:lnTo>
                  <a:lnTo>
                    <a:pt x="2844" y="342"/>
                  </a:lnTo>
                  <a:lnTo>
                    <a:pt x="2890" y="310"/>
                  </a:lnTo>
                  <a:lnTo>
                    <a:pt x="2934" y="278"/>
                  </a:lnTo>
                  <a:lnTo>
                    <a:pt x="2980" y="242"/>
                  </a:lnTo>
                  <a:lnTo>
                    <a:pt x="3022" y="206"/>
                  </a:lnTo>
                  <a:lnTo>
                    <a:pt x="3066" y="168"/>
                  </a:lnTo>
                  <a:lnTo>
                    <a:pt x="3108" y="130"/>
                  </a:lnTo>
                  <a:lnTo>
                    <a:pt x="3152" y="88"/>
                  </a:lnTo>
                  <a:lnTo>
                    <a:pt x="3194" y="44"/>
                  </a:lnTo>
                  <a:lnTo>
                    <a:pt x="3236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3121" y="2293"/>
              <a:ext cx="1751" cy="913"/>
            </a:xfrm>
            <a:custGeom>
              <a:avLst/>
              <a:gdLst/>
              <a:ahLst/>
              <a:cxnLst>
                <a:cxn ang="0">
                  <a:pos x="0" y="1666"/>
                </a:cxn>
                <a:cxn ang="0">
                  <a:pos x="26" y="1566"/>
                </a:cxn>
                <a:cxn ang="0">
                  <a:pos x="62" y="1460"/>
                </a:cxn>
                <a:cxn ang="0">
                  <a:pos x="98" y="1374"/>
                </a:cxn>
                <a:cxn ang="0">
                  <a:pos x="142" y="1282"/>
                </a:cxn>
                <a:cxn ang="0">
                  <a:pos x="198" y="1186"/>
                </a:cxn>
                <a:cxn ang="0">
                  <a:pos x="266" y="1088"/>
                </a:cxn>
                <a:cxn ang="0">
                  <a:pos x="348" y="994"/>
                </a:cxn>
                <a:cxn ang="0">
                  <a:pos x="442" y="904"/>
                </a:cxn>
                <a:cxn ang="0">
                  <a:pos x="552" y="824"/>
                </a:cxn>
                <a:cxn ang="0">
                  <a:pos x="614" y="788"/>
                </a:cxn>
                <a:cxn ang="0">
                  <a:pos x="678" y="756"/>
                </a:cxn>
                <a:cxn ang="0">
                  <a:pos x="748" y="726"/>
                </a:cxn>
                <a:cxn ang="0">
                  <a:pos x="822" y="702"/>
                </a:cxn>
                <a:cxn ang="0">
                  <a:pos x="900" y="684"/>
                </a:cxn>
                <a:cxn ang="0">
                  <a:pos x="982" y="668"/>
                </a:cxn>
                <a:cxn ang="0">
                  <a:pos x="1068" y="660"/>
                </a:cxn>
                <a:cxn ang="0">
                  <a:pos x="1160" y="656"/>
                </a:cxn>
                <a:cxn ang="0">
                  <a:pos x="1258" y="660"/>
                </a:cxn>
                <a:cxn ang="0">
                  <a:pos x="1356" y="666"/>
                </a:cxn>
                <a:cxn ang="0">
                  <a:pos x="1540" y="672"/>
                </a:cxn>
                <a:cxn ang="0">
                  <a:pos x="1712" y="670"/>
                </a:cxn>
                <a:cxn ang="0">
                  <a:pos x="1872" y="662"/>
                </a:cxn>
                <a:cxn ang="0">
                  <a:pos x="2020" y="648"/>
                </a:cxn>
                <a:cxn ang="0">
                  <a:pos x="2158" y="628"/>
                </a:cxn>
                <a:cxn ang="0">
                  <a:pos x="2286" y="600"/>
                </a:cxn>
                <a:cxn ang="0">
                  <a:pos x="2406" y="564"/>
                </a:cxn>
                <a:cxn ang="0">
                  <a:pos x="2516" y="524"/>
                </a:cxn>
                <a:cxn ang="0">
                  <a:pos x="2622" y="476"/>
                </a:cxn>
                <a:cxn ang="0">
                  <a:pos x="2720" y="420"/>
                </a:cxn>
                <a:cxn ang="0">
                  <a:pos x="2814" y="360"/>
                </a:cxn>
                <a:cxn ang="0">
                  <a:pos x="2904" y="290"/>
                </a:cxn>
                <a:cxn ang="0">
                  <a:pos x="2990" y="216"/>
                </a:cxn>
                <a:cxn ang="0">
                  <a:pos x="3074" y="134"/>
                </a:cxn>
                <a:cxn ang="0">
                  <a:pos x="3156" y="46"/>
                </a:cxn>
              </a:cxnLst>
              <a:rect l="0" t="0" r="r" b="b"/>
              <a:pathLst>
                <a:path w="3196" h="1666">
                  <a:moveTo>
                    <a:pt x="0" y="1666"/>
                  </a:moveTo>
                  <a:lnTo>
                    <a:pt x="0" y="1666"/>
                  </a:lnTo>
                  <a:lnTo>
                    <a:pt x="12" y="1620"/>
                  </a:lnTo>
                  <a:lnTo>
                    <a:pt x="26" y="1566"/>
                  </a:lnTo>
                  <a:lnTo>
                    <a:pt x="48" y="1498"/>
                  </a:lnTo>
                  <a:lnTo>
                    <a:pt x="62" y="1460"/>
                  </a:lnTo>
                  <a:lnTo>
                    <a:pt x="78" y="1418"/>
                  </a:lnTo>
                  <a:lnTo>
                    <a:pt x="98" y="1374"/>
                  </a:lnTo>
                  <a:lnTo>
                    <a:pt x="118" y="1328"/>
                  </a:lnTo>
                  <a:lnTo>
                    <a:pt x="142" y="1282"/>
                  </a:lnTo>
                  <a:lnTo>
                    <a:pt x="170" y="1234"/>
                  </a:lnTo>
                  <a:lnTo>
                    <a:pt x="198" y="1186"/>
                  </a:lnTo>
                  <a:lnTo>
                    <a:pt x="232" y="1136"/>
                  </a:lnTo>
                  <a:lnTo>
                    <a:pt x="266" y="1088"/>
                  </a:lnTo>
                  <a:lnTo>
                    <a:pt x="306" y="1040"/>
                  </a:lnTo>
                  <a:lnTo>
                    <a:pt x="348" y="994"/>
                  </a:lnTo>
                  <a:lnTo>
                    <a:pt x="394" y="948"/>
                  </a:lnTo>
                  <a:lnTo>
                    <a:pt x="442" y="904"/>
                  </a:lnTo>
                  <a:lnTo>
                    <a:pt x="496" y="862"/>
                  </a:lnTo>
                  <a:lnTo>
                    <a:pt x="552" y="824"/>
                  </a:lnTo>
                  <a:lnTo>
                    <a:pt x="582" y="806"/>
                  </a:lnTo>
                  <a:lnTo>
                    <a:pt x="614" y="788"/>
                  </a:lnTo>
                  <a:lnTo>
                    <a:pt x="646" y="772"/>
                  </a:lnTo>
                  <a:lnTo>
                    <a:pt x="678" y="756"/>
                  </a:lnTo>
                  <a:lnTo>
                    <a:pt x="712" y="740"/>
                  </a:lnTo>
                  <a:lnTo>
                    <a:pt x="748" y="726"/>
                  </a:lnTo>
                  <a:lnTo>
                    <a:pt x="784" y="714"/>
                  </a:lnTo>
                  <a:lnTo>
                    <a:pt x="822" y="702"/>
                  </a:lnTo>
                  <a:lnTo>
                    <a:pt x="860" y="692"/>
                  </a:lnTo>
                  <a:lnTo>
                    <a:pt x="900" y="684"/>
                  </a:lnTo>
                  <a:lnTo>
                    <a:pt x="940" y="676"/>
                  </a:lnTo>
                  <a:lnTo>
                    <a:pt x="982" y="668"/>
                  </a:lnTo>
                  <a:lnTo>
                    <a:pt x="1024" y="664"/>
                  </a:lnTo>
                  <a:lnTo>
                    <a:pt x="1068" y="660"/>
                  </a:lnTo>
                  <a:lnTo>
                    <a:pt x="1114" y="658"/>
                  </a:lnTo>
                  <a:lnTo>
                    <a:pt x="1160" y="656"/>
                  </a:lnTo>
                  <a:lnTo>
                    <a:pt x="1208" y="658"/>
                  </a:lnTo>
                  <a:lnTo>
                    <a:pt x="1258" y="660"/>
                  </a:lnTo>
                  <a:lnTo>
                    <a:pt x="1258" y="660"/>
                  </a:lnTo>
                  <a:lnTo>
                    <a:pt x="1356" y="666"/>
                  </a:lnTo>
                  <a:lnTo>
                    <a:pt x="1450" y="668"/>
                  </a:lnTo>
                  <a:lnTo>
                    <a:pt x="1540" y="672"/>
                  </a:lnTo>
                  <a:lnTo>
                    <a:pt x="1628" y="672"/>
                  </a:lnTo>
                  <a:lnTo>
                    <a:pt x="1712" y="670"/>
                  </a:lnTo>
                  <a:lnTo>
                    <a:pt x="1794" y="668"/>
                  </a:lnTo>
                  <a:lnTo>
                    <a:pt x="1872" y="662"/>
                  </a:lnTo>
                  <a:lnTo>
                    <a:pt x="1948" y="656"/>
                  </a:lnTo>
                  <a:lnTo>
                    <a:pt x="2020" y="648"/>
                  </a:lnTo>
                  <a:lnTo>
                    <a:pt x="2090" y="638"/>
                  </a:lnTo>
                  <a:lnTo>
                    <a:pt x="2158" y="628"/>
                  </a:lnTo>
                  <a:lnTo>
                    <a:pt x="2222" y="614"/>
                  </a:lnTo>
                  <a:lnTo>
                    <a:pt x="2286" y="600"/>
                  </a:lnTo>
                  <a:lnTo>
                    <a:pt x="2346" y="582"/>
                  </a:lnTo>
                  <a:lnTo>
                    <a:pt x="2406" y="564"/>
                  </a:lnTo>
                  <a:lnTo>
                    <a:pt x="2462" y="544"/>
                  </a:lnTo>
                  <a:lnTo>
                    <a:pt x="2516" y="524"/>
                  </a:lnTo>
                  <a:lnTo>
                    <a:pt x="2570" y="500"/>
                  </a:lnTo>
                  <a:lnTo>
                    <a:pt x="2622" y="476"/>
                  </a:lnTo>
                  <a:lnTo>
                    <a:pt x="2672" y="448"/>
                  </a:lnTo>
                  <a:lnTo>
                    <a:pt x="2720" y="420"/>
                  </a:lnTo>
                  <a:lnTo>
                    <a:pt x="2768" y="390"/>
                  </a:lnTo>
                  <a:lnTo>
                    <a:pt x="2814" y="360"/>
                  </a:lnTo>
                  <a:lnTo>
                    <a:pt x="2860" y="326"/>
                  </a:lnTo>
                  <a:lnTo>
                    <a:pt x="2904" y="290"/>
                  </a:lnTo>
                  <a:lnTo>
                    <a:pt x="2946" y="254"/>
                  </a:lnTo>
                  <a:lnTo>
                    <a:pt x="2990" y="216"/>
                  </a:lnTo>
                  <a:lnTo>
                    <a:pt x="3032" y="176"/>
                  </a:lnTo>
                  <a:lnTo>
                    <a:pt x="3074" y="134"/>
                  </a:lnTo>
                  <a:lnTo>
                    <a:pt x="3114" y="92"/>
                  </a:lnTo>
                  <a:lnTo>
                    <a:pt x="3156" y="46"/>
                  </a:lnTo>
                  <a:lnTo>
                    <a:pt x="3196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4" name="Freeform 224"/>
            <p:cNvSpPr>
              <a:spLocks/>
            </p:cNvSpPr>
            <p:nvPr/>
          </p:nvSpPr>
          <p:spPr bwMode="auto">
            <a:xfrm>
              <a:off x="3144" y="2253"/>
              <a:ext cx="1728" cy="987"/>
            </a:xfrm>
            <a:custGeom>
              <a:avLst/>
              <a:gdLst/>
              <a:ahLst/>
              <a:cxnLst>
                <a:cxn ang="0">
                  <a:pos x="0" y="1802"/>
                </a:cxn>
                <a:cxn ang="0">
                  <a:pos x="24" y="1702"/>
                </a:cxn>
                <a:cxn ang="0">
                  <a:pos x="56" y="1594"/>
                </a:cxn>
                <a:cxn ang="0">
                  <a:pos x="88" y="1506"/>
                </a:cxn>
                <a:cxn ang="0">
                  <a:pos x="132" y="1412"/>
                </a:cxn>
                <a:cxn ang="0">
                  <a:pos x="184" y="1312"/>
                </a:cxn>
                <a:cxn ang="0">
                  <a:pos x="250" y="1212"/>
                </a:cxn>
                <a:cxn ang="0">
                  <a:pos x="328" y="1112"/>
                </a:cxn>
                <a:cxn ang="0">
                  <a:pos x="422" y="1018"/>
                </a:cxn>
                <a:cxn ang="0">
                  <a:pos x="528" y="934"/>
                </a:cxn>
                <a:cxn ang="0">
                  <a:pos x="588" y="896"/>
                </a:cxn>
                <a:cxn ang="0">
                  <a:pos x="652" y="860"/>
                </a:cxn>
                <a:cxn ang="0">
                  <a:pos x="722" y="828"/>
                </a:cxn>
                <a:cxn ang="0">
                  <a:pos x="794" y="802"/>
                </a:cxn>
                <a:cxn ang="0">
                  <a:pos x="872" y="778"/>
                </a:cxn>
                <a:cxn ang="0">
                  <a:pos x="954" y="760"/>
                </a:cxn>
                <a:cxn ang="0">
                  <a:pos x="1042" y="748"/>
                </a:cxn>
                <a:cxn ang="0">
                  <a:pos x="1134" y="742"/>
                </a:cxn>
                <a:cxn ang="0">
                  <a:pos x="1230" y="740"/>
                </a:cxn>
                <a:cxn ang="0">
                  <a:pos x="1328" y="742"/>
                </a:cxn>
                <a:cxn ang="0">
                  <a:pos x="1514" y="740"/>
                </a:cxn>
                <a:cxn ang="0">
                  <a:pos x="1686" y="734"/>
                </a:cxn>
                <a:cxn ang="0">
                  <a:pos x="1846" y="720"/>
                </a:cxn>
                <a:cxn ang="0">
                  <a:pos x="1994" y="700"/>
                </a:cxn>
                <a:cxn ang="0">
                  <a:pos x="2132" y="672"/>
                </a:cxn>
                <a:cxn ang="0">
                  <a:pos x="2258" y="640"/>
                </a:cxn>
                <a:cxn ang="0">
                  <a:pos x="2378" y="600"/>
                </a:cxn>
                <a:cxn ang="0">
                  <a:pos x="2488" y="554"/>
                </a:cxn>
                <a:cxn ang="0">
                  <a:pos x="2592" y="502"/>
                </a:cxn>
                <a:cxn ang="0">
                  <a:pos x="2690" y="442"/>
                </a:cxn>
                <a:cxn ang="0">
                  <a:pos x="2782" y="376"/>
                </a:cxn>
                <a:cxn ang="0">
                  <a:pos x="2868" y="304"/>
                </a:cxn>
                <a:cxn ang="0">
                  <a:pos x="2952" y="226"/>
                </a:cxn>
                <a:cxn ang="0">
                  <a:pos x="3034" y="140"/>
                </a:cxn>
                <a:cxn ang="0">
                  <a:pos x="3114" y="48"/>
                </a:cxn>
              </a:cxnLst>
              <a:rect l="0" t="0" r="r" b="b"/>
              <a:pathLst>
                <a:path w="3154" h="1802">
                  <a:moveTo>
                    <a:pt x="0" y="1802"/>
                  </a:moveTo>
                  <a:lnTo>
                    <a:pt x="0" y="1802"/>
                  </a:lnTo>
                  <a:lnTo>
                    <a:pt x="10" y="1756"/>
                  </a:lnTo>
                  <a:lnTo>
                    <a:pt x="24" y="1702"/>
                  </a:lnTo>
                  <a:lnTo>
                    <a:pt x="44" y="1632"/>
                  </a:lnTo>
                  <a:lnTo>
                    <a:pt x="56" y="1594"/>
                  </a:lnTo>
                  <a:lnTo>
                    <a:pt x="72" y="1550"/>
                  </a:lnTo>
                  <a:lnTo>
                    <a:pt x="88" y="1506"/>
                  </a:lnTo>
                  <a:lnTo>
                    <a:pt x="108" y="1460"/>
                  </a:lnTo>
                  <a:lnTo>
                    <a:pt x="132" y="1412"/>
                  </a:lnTo>
                  <a:lnTo>
                    <a:pt x="156" y="1362"/>
                  </a:lnTo>
                  <a:lnTo>
                    <a:pt x="184" y="1312"/>
                  </a:lnTo>
                  <a:lnTo>
                    <a:pt x="216" y="1262"/>
                  </a:lnTo>
                  <a:lnTo>
                    <a:pt x="250" y="1212"/>
                  </a:lnTo>
                  <a:lnTo>
                    <a:pt x="288" y="1162"/>
                  </a:lnTo>
                  <a:lnTo>
                    <a:pt x="328" y="1112"/>
                  </a:lnTo>
                  <a:lnTo>
                    <a:pt x="374" y="1064"/>
                  </a:lnTo>
                  <a:lnTo>
                    <a:pt x="422" y="1018"/>
                  </a:lnTo>
                  <a:lnTo>
                    <a:pt x="472" y="974"/>
                  </a:lnTo>
                  <a:lnTo>
                    <a:pt x="528" y="934"/>
                  </a:lnTo>
                  <a:lnTo>
                    <a:pt x="558" y="914"/>
                  </a:lnTo>
                  <a:lnTo>
                    <a:pt x="588" y="896"/>
                  </a:lnTo>
                  <a:lnTo>
                    <a:pt x="620" y="878"/>
                  </a:lnTo>
                  <a:lnTo>
                    <a:pt x="652" y="860"/>
                  </a:lnTo>
                  <a:lnTo>
                    <a:pt x="686" y="844"/>
                  </a:lnTo>
                  <a:lnTo>
                    <a:pt x="722" y="828"/>
                  </a:lnTo>
                  <a:lnTo>
                    <a:pt x="758" y="814"/>
                  </a:lnTo>
                  <a:lnTo>
                    <a:pt x="794" y="802"/>
                  </a:lnTo>
                  <a:lnTo>
                    <a:pt x="832" y="790"/>
                  </a:lnTo>
                  <a:lnTo>
                    <a:pt x="872" y="778"/>
                  </a:lnTo>
                  <a:lnTo>
                    <a:pt x="912" y="768"/>
                  </a:lnTo>
                  <a:lnTo>
                    <a:pt x="954" y="760"/>
                  </a:lnTo>
                  <a:lnTo>
                    <a:pt x="996" y="754"/>
                  </a:lnTo>
                  <a:lnTo>
                    <a:pt x="1042" y="748"/>
                  </a:lnTo>
                  <a:lnTo>
                    <a:pt x="1086" y="744"/>
                  </a:lnTo>
                  <a:lnTo>
                    <a:pt x="1134" y="742"/>
                  </a:lnTo>
                  <a:lnTo>
                    <a:pt x="1182" y="740"/>
                  </a:lnTo>
                  <a:lnTo>
                    <a:pt x="1230" y="740"/>
                  </a:lnTo>
                  <a:lnTo>
                    <a:pt x="1230" y="740"/>
                  </a:lnTo>
                  <a:lnTo>
                    <a:pt x="1328" y="742"/>
                  </a:lnTo>
                  <a:lnTo>
                    <a:pt x="1424" y="742"/>
                  </a:lnTo>
                  <a:lnTo>
                    <a:pt x="1514" y="740"/>
                  </a:lnTo>
                  <a:lnTo>
                    <a:pt x="1602" y="738"/>
                  </a:lnTo>
                  <a:lnTo>
                    <a:pt x="1686" y="734"/>
                  </a:lnTo>
                  <a:lnTo>
                    <a:pt x="1768" y="728"/>
                  </a:lnTo>
                  <a:lnTo>
                    <a:pt x="1846" y="720"/>
                  </a:lnTo>
                  <a:lnTo>
                    <a:pt x="1922" y="710"/>
                  </a:lnTo>
                  <a:lnTo>
                    <a:pt x="1994" y="700"/>
                  </a:lnTo>
                  <a:lnTo>
                    <a:pt x="2064" y="686"/>
                  </a:lnTo>
                  <a:lnTo>
                    <a:pt x="2132" y="672"/>
                  </a:lnTo>
                  <a:lnTo>
                    <a:pt x="2196" y="656"/>
                  </a:lnTo>
                  <a:lnTo>
                    <a:pt x="2258" y="640"/>
                  </a:lnTo>
                  <a:lnTo>
                    <a:pt x="2320" y="620"/>
                  </a:lnTo>
                  <a:lnTo>
                    <a:pt x="2378" y="600"/>
                  </a:lnTo>
                  <a:lnTo>
                    <a:pt x="2434" y="578"/>
                  </a:lnTo>
                  <a:lnTo>
                    <a:pt x="2488" y="554"/>
                  </a:lnTo>
                  <a:lnTo>
                    <a:pt x="2540" y="528"/>
                  </a:lnTo>
                  <a:lnTo>
                    <a:pt x="2592" y="502"/>
                  </a:lnTo>
                  <a:lnTo>
                    <a:pt x="2642" y="472"/>
                  </a:lnTo>
                  <a:lnTo>
                    <a:pt x="2690" y="442"/>
                  </a:lnTo>
                  <a:lnTo>
                    <a:pt x="2736" y="410"/>
                  </a:lnTo>
                  <a:lnTo>
                    <a:pt x="2782" y="376"/>
                  </a:lnTo>
                  <a:lnTo>
                    <a:pt x="2826" y="342"/>
                  </a:lnTo>
                  <a:lnTo>
                    <a:pt x="2868" y="304"/>
                  </a:lnTo>
                  <a:lnTo>
                    <a:pt x="2912" y="266"/>
                  </a:lnTo>
                  <a:lnTo>
                    <a:pt x="2952" y="226"/>
                  </a:lnTo>
                  <a:lnTo>
                    <a:pt x="2994" y="184"/>
                  </a:lnTo>
                  <a:lnTo>
                    <a:pt x="3034" y="140"/>
                  </a:lnTo>
                  <a:lnTo>
                    <a:pt x="3074" y="96"/>
                  </a:lnTo>
                  <a:lnTo>
                    <a:pt x="3114" y="48"/>
                  </a:lnTo>
                  <a:lnTo>
                    <a:pt x="3154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3169" y="2212"/>
              <a:ext cx="1702" cy="1062"/>
            </a:xfrm>
            <a:custGeom>
              <a:avLst/>
              <a:gdLst/>
              <a:ahLst/>
              <a:cxnLst>
                <a:cxn ang="0">
                  <a:pos x="0" y="1938"/>
                </a:cxn>
                <a:cxn ang="0">
                  <a:pos x="18" y="1838"/>
                </a:cxn>
                <a:cxn ang="0">
                  <a:pos x="48" y="1726"/>
                </a:cxn>
                <a:cxn ang="0">
                  <a:pos x="78" y="1638"/>
                </a:cxn>
                <a:cxn ang="0">
                  <a:pos x="118" y="1540"/>
                </a:cxn>
                <a:cxn ang="0">
                  <a:pos x="170" y="1438"/>
                </a:cxn>
                <a:cxn ang="0">
                  <a:pos x="232" y="1334"/>
                </a:cxn>
                <a:cxn ang="0">
                  <a:pos x="308" y="1232"/>
                </a:cxn>
                <a:cxn ang="0">
                  <a:pos x="396" y="1134"/>
                </a:cxn>
                <a:cxn ang="0">
                  <a:pos x="502" y="1044"/>
                </a:cxn>
                <a:cxn ang="0">
                  <a:pos x="562" y="1002"/>
                </a:cxn>
                <a:cxn ang="0">
                  <a:pos x="624" y="964"/>
                </a:cxn>
                <a:cxn ang="0">
                  <a:pos x="692" y="930"/>
                </a:cxn>
                <a:cxn ang="0">
                  <a:pos x="764" y="900"/>
                </a:cxn>
                <a:cxn ang="0">
                  <a:pos x="842" y="874"/>
                </a:cxn>
                <a:cxn ang="0">
                  <a:pos x="924" y="852"/>
                </a:cxn>
                <a:cxn ang="0">
                  <a:pos x="1010" y="836"/>
                </a:cxn>
                <a:cxn ang="0">
                  <a:pos x="1102" y="826"/>
                </a:cxn>
                <a:cxn ang="0">
                  <a:pos x="1200" y="822"/>
                </a:cxn>
                <a:cxn ang="0">
                  <a:pos x="1298" y="820"/>
                </a:cxn>
                <a:cxn ang="0">
                  <a:pos x="1484" y="810"/>
                </a:cxn>
                <a:cxn ang="0">
                  <a:pos x="1656" y="796"/>
                </a:cxn>
                <a:cxn ang="0">
                  <a:pos x="1816" y="776"/>
                </a:cxn>
                <a:cxn ang="0">
                  <a:pos x="1964" y="750"/>
                </a:cxn>
                <a:cxn ang="0">
                  <a:pos x="2100" y="718"/>
                </a:cxn>
                <a:cxn ang="0">
                  <a:pos x="2228" y="678"/>
                </a:cxn>
                <a:cxn ang="0">
                  <a:pos x="2346" y="634"/>
                </a:cxn>
                <a:cxn ang="0">
                  <a:pos x="2454" y="584"/>
                </a:cxn>
                <a:cxn ang="0">
                  <a:pos x="2556" y="526"/>
                </a:cxn>
                <a:cxn ang="0">
                  <a:pos x="2652" y="464"/>
                </a:cxn>
                <a:cxn ang="0">
                  <a:pos x="2742" y="394"/>
                </a:cxn>
                <a:cxn ang="0">
                  <a:pos x="2828" y="318"/>
                </a:cxn>
                <a:cxn ang="0">
                  <a:pos x="2910" y="236"/>
                </a:cxn>
                <a:cxn ang="0">
                  <a:pos x="2990" y="146"/>
                </a:cxn>
                <a:cxn ang="0">
                  <a:pos x="3066" y="50"/>
                </a:cxn>
              </a:cxnLst>
              <a:rect l="0" t="0" r="r" b="b"/>
              <a:pathLst>
                <a:path w="3106" h="1938">
                  <a:moveTo>
                    <a:pt x="0" y="1938"/>
                  </a:moveTo>
                  <a:lnTo>
                    <a:pt x="0" y="1938"/>
                  </a:lnTo>
                  <a:lnTo>
                    <a:pt x="8" y="1892"/>
                  </a:lnTo>
                  <a:lnTo>
                    <a:pt x="18" y="1838"/>
                  </a:lnTo>
                  <a:lnTo>
                    <a:pt x="36" y="1766"/>
                  </a:lnTo>
                  <a:lnTo>
                    <a:pt x="48" y="1726"/>
                  </a:lnTo>
                  <a:lnTo>
                    <a:pt x="62" y="1682"/>
                  </a:lnTo>
                  <a:lnTo>
                    <a:pt x="78" y="1638"/>
                  </a:lnTo>
                  <a:lnTo>
                    <a:pt x="98" y="1590"/>
                  </a:lnTo>
                  <a:lnTo>
                    <a:pt x="118" y="1540"/>
                  </a:lnTo>
                  <a:lnTo>
                    <a:pt x="142" y="1490"/>
                  </a:lnTo>
                  <a:lnTo>
                    <a:pt x="170" y="1438"/>
                  </a:lnTo>
                  <a:lnTo>
                    <a:pt x="198" y="1386"/>
                  </a:lnTo>
                  <a:lnTo>
                    <a:pt x="232" y="1334"/>
                  </a:lnTo>
                  <a:lnTo>
                    <a:pt x="268" y="1282"/>
                  </a:lnTo>
                  <a:lnTo>
                    <a:pt x="308" y="1232"/>
                  </a:lnTo>
                  <a:lnTo>
                    <a:pt x="350" y="1182"/>
                  </a:lnTo>
                  <a:lnTo>
                    <a:pt x="396" y="1134"/>
                  </a:lnTo>
                  <a:lnTo>
                    <a:pt x="448" y="1088"/>
                  </a:lnTo>
                  <a:lnTo>
                    <a:pt x="502" y="1044"/>
                  </a:lnTo>
                  <a:lnTo>
                    <a:pt x="532" y="1022"/>
                  </a:lnTo>
                  <a:lnTo>
                    <a:pt x="562" y="1002"/>
                  </a:lnTo>
                  <a:lnTo>
                    <a:pt x="592" y="984"/>
                  </a:lnTo>
                  <a:lnTo>
                    <a:pt x="624" y="964"/>
                  </a:lnTo>
                  <a:lnTo>
                    <a:pt x="658" y="948"/>
                  </a:lnTo>
                  <a:lnTo>
                    <a:pt x="692" y="930"/>
                  </a:lnTo>
                  <a:lnTo>
                    <a:pt x="728" y="914"/>
                  </a:lnTo>
                  <a:lnTo>
                    <a:pt x="764" y="900"/>
                  </a:lnTo>
                  <a:lnTo>
                    <a:pt x="802" y="886"/>
                  </a:lnTo>
                  <a:lnTo>
                    <a:pt x="842" y="874"/>
                  </a:lnTo>
                  <a:lnTo>
                    <a:pt x="882" y="862"/>
                  </a:lnTo>
                  <a:lnTo>
                    <a:pt x="924" y="852"/>
                  </a:lnTo>
                  <a:lnTo>
                    <a:pt x="966" y="844"/>
                  </a:lnTo>
                  <a:lnTo>
                    <a:pt x="1010" y="836"/>
                  </a:lnTo>
                  <a:lnTo>
                    <a:pt x="1056" y="830"/>
                  </a:lnTo>
                  <a:lnTo>
                    <a:pt x="1102" y="826"/>
                  </a:lnTo>
                  <a:lnTo>
                    <a:pt x="1150" y="824"/>
                  </a:lnTo>
                  <a:lnTo>
                    <a:pt x="1200" y="822"/>
                  </a:lnTo>
                  <a:lnTo>
                    <a:pt x="1200" y="822"/>
                  </a:lnTo>
                  <a:lnTo>
                    <a:pt x="1298" y="820"/>
                  </a:lnTo>
                  <a:lnTo>
                    <a:pt x="1392" y="816"/>
                  </a:lnTo>
                  <a:lnTo>
                    <a:pt x="1484" y="810"/>
                  </a:lnTo>
                  <a:lnTo>
                    <a:pt x="1572" y="804"/>
                  </a:lnTo>
                  <a:lnTo>
                    <a:pt x="1656" y="796"/>
                  </a:lnTo>
                  <a:lnTo>
                    <a:pt x="1738" y="786"/>
                  </a:lnTo>
                  <a:lnTo>
                    <a:pt x="1816" y="776"/>
                  </a:lnTo>
                  <a:lnTo>
                    <a:pt x="1892" y="764"/>
                  </a:lnTo>
                  <a:lnTo>
                    <a:pt x="1964" y="750"/>
                  </a:lnTo>
                  <a:lnTo>
                    <a:pt x="2034" y="734"/>
                  </a:lnTo>
                  <a:lnTo>
                    <a:pt x="2100" y="718"/>
                  </a:lnTo>
                  <a:lnTo>
                    <a:pt x="2166" y="698"/>
                  </a:lnTo>
                  <a:lnTo>
                    <a:pt x="2228" y="678"/>
                  </a:lnTo>
                  <a:lnTo>
                    <a:pt x="2288" y="658"/>
                  </a:lnTo>
                  <a:lnTo>
                    <a:pt x="2346" y="634"/>
                  </a:lnTo>
                  <a:lnTo>
                    <a:pt x="2400" y="610"/>
                  </a:lnTo>
                  <a:lnTo>
                    <a:pt x="2454" y="584"/>
                  </a:lnTo>
                  <a:lnTo>
                    <a:pt x="2506" y="556"/>
                  </a:lnTo>
                  <a:lnTo>
                    <a:pt x="2556" y="526"/>
                  </a:lnTo>
                  <a:lnTo>
                    <a:pt x="2606" y="496"/>
                  </a:lnTo>
                  <a:lnTo>
                    <a:pt x="2652" y="464"/>
                  </a:lnTo>
                  <a:lnTo>
                    <a:pt x="2698" y="430"/>
                  </a:lnTo>
                  <a:lnTo>
                    <a:pt x="2742" y="394"/>
                  </a:lnTo>
                  <a:lnTo>
                    <a:pt x="2786" y="356"/>
                  </a:lnTo>
                  <a:lnTo>
                    <a:pt x="2828" y="318"/>
                  </a:lnTo>
                  <a:lnTo>
                    <a:pt x="2870" y="278"/>
                  </a:lnTo>
                  <a:lnTo>
                    <a:pt x="2910" y="236"/>
                  </a:lnTo>
                  <a:lnTo>
                    <a:pt x="2950" y="192"/>
                  </a:lnTo>
                  <a:lnTo>
                    <a:pt x="2990" y="146"/>
                  </a:lnTo>
                  <a:lnTo>
                    <a:pt x="3028" y="98"/>
                  </a:lnTo>
                  <a:lnTo>
                    <a:pt x="3066" y="50"/>
                  </a:lnTo>
                  <a:lnTo>
                    <a:pt x="3106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26" name="AutoShape 226"/>
          <p:cNvSpPr>
            <a:spLocks noChangeArrowheads="1"/>
          </p:cNvSpPr>
          <p:nvPr/>
        </p:nvSpPr>
        <p:spPr bwMode="auto">
          <a:xfrm>
            <a:off x="6156325" y="4365625"/>
            <a:ext cx="3384550" cy="9350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227" name="Picture 227" descr="영문간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20938"/>
            <a:ext cx="3529012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" name="Freeform 228"/>
          <p:cNvSpPr>
            <a:spLocks/>
          </p:cNvSpPr>
          <p:nvPr/>
        </p:nvSpPr>
        <p:spPr bwMode="auto">
          <a:xfrm>
            <a:off x="0" y="1887538"/>
            <a:ext cx="9144000" cy="981075"/>
          </a:xfrm>
          <a:custGeom>
            <a:avLst/>
            <a:gdLst/>
            <a:ahLst/>
            <a:cxnLst>
              <a:cxn ang="0">
                <a:pos x="0" y="420"/>
              </a:cxn>
              <a:cxn ang="0">
                <a:pos x="84" y="420"/>
              </a:cxn>
              <a:cxn ang="0">
                <a:pos x="84" y="324"/>
              </a:cxn>
              <a:cxn ang="0">
                <a:pos x="210" y="324"/>
              </a:cxn>
              <a:cxn ang="0">
                <a:pos x="210" y="270"/>
              </a:cxn>
              <a:cxn ang="0">
                <a:pos x="774" y="270"/>
              </a:cxn>
              <a:cxn ang="0">
                <a:pos x="774" y="156"/>
              </a:cxn>
              <a:cxn ang="0">
                <a:pos x="1002" y="156"/>
              </a:cxn>
              <a:cxn ang="0">
                <a:pos x="1002" y="48"/>
              </a:cxn>
              <a:cxn ang="0">
                <a:pos x="2502" y="48"/>
              </a:cxn>
              <a:cxn ang="0">
                <a:pos x="2502" y="0"/>
              </a:cxn>
              <a:cxn ang="0">
                <a:pos x="4026" y="0"/>
              </a:cxn>
              <a:cxn ang="0">
                <a:pos x="4026" y="54"/>
              </a:cxn>
              <a:cxn ang="0">
                <a:pos x="4998" y="54"/>
              </a:cxn>
              <a:cxn ang="0">
                <a:pos x="4998" y="198"/>
              </a:cxn>
              <a:cxn ang="0">
                <a:pos x="5820" y="198"/>
              </a:cxn>
              <a:cxn ang="0">
                <a:pos x="5820" y="552"/>
              </a:cxn>
              <a:cxn ang="0">
                <a:pos x="4818" y="552"/>
              </a:cxn>
              <a:cxn ang="0">
                <a:pos x="4800" y="618"/>
              </a:cxn>
              <a:cxn ang="0">
                <a:pos x="1056" y="618"/>
              </a:cxn>
              <a:cxn ang="0">
                <a:pos x="1056" y="522"/>
              </a:cxn>
              <a:cxn ang="0">
                <a:pos x="6" y="522"/>
              </a:cxn>
              <a:cxn ang="0">
                <a:pos x="0" y="420"/>
              </a:cxn>
            </a:cxnLst>
            <a:rect l="0" t="0" r="r" b="b"/>
            <a:pathLst>
              <a:path w="5820" h="618">
                <a:moveTo>
                  <a:pt x="0" y="420"/>
                </a:moveTo>
                <a:lnTo>
                  <a:pt x="84" y="420"/>
                </a:lnTo>
                <a:lnTo>
                  <a:pt x="84" y="324"/>
                </a:lnTo>
                <a:lnTo>
                  <a:pt x="210" y="324"/>
                </a:lnTo>
                <a:lnTo>
                  <a:pt x="210" y="270"/>
                </a:lnTo>
                <a:lnTo>
                  <a:pt x="774" y="270"/>
                </a:lnTo>
                <a:lnTo>
                  <a:pt x="774" y="156"/>
                </a:lnTo>
                <a:lnTo>
                  <a:pt x="1002" y="156"/>
                </a:lnTo>
                <a:lnTo>
                  <a:pt x="1002" y="48"/>
                </a:lnTo>
                <a:lnTo>
                  <a:pt x="2502" y="48"/>
                </a:lnTo>
                <a:lnTo>
                  <a:pt x="2502" y="0"/>
                </a:lnTo>
                <a:lnTo>
                  <a:pt x="4026" y="0"/>
                </a:lnTo>
                <a:lnTo>
                  <a:pt x="4026" y="54"/>
                </a:lnTo>
                <a:lnTo>
                  <a:pt x="4998" y="54"/>
                </a:lnTo>
                <a:lnTo>
                  <a:pt x="4998" y="198"/>
                </a:lnTo>
                <a:lnTo>
                  <a:pt x="5820" y="198"/>
                </a:lnTo>
                <a:lnTo>
                  <a:pt x="5820" y="552"/>
                </a:lnTo>
                <a:lnTo>
                  <a:pt x="4818" y="552"/>
                </a:lnTo>
                <a:lnTo>
                  <a:pt x="4800" y="618"/>
                </a:lnTo>
                <a:lnTo>
                  <a:pt x="1056" y="618"/>
                </a:lnTo>
                <a:lnTo>
                  <a:pt x="1056" y="522"/>
                </a:lnTo>
                <a:lnTo>
                  <a:pt x="6" y="522"/>
                </a:lnTo>
                <a:lnTo>
                  <a:pt x="0" y="42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F17BA-0778-4FC1-B507-75EE8744DC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97FC7-1311-470A-8FEE-CC51E6E72B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886200"/>
            <a:ext cx="60960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3B8D-D168-4934-98DD-D4438C0DC96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3E0D1-BB8A-43C5-9F57-F1240B9DDD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9CC00-1B22-4C40-B09C-DFE5376D26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6BB75-A537-4817-B223-AB635D4B00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20838-6128-4FF5-A196-A31192788D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54AA-5F33-4847-BD44-D0BBAA5FEE5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A119C-ECB1-4727-A891-51657FCCC5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8FCF-D418-47B9-BF65-7195245E0D4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E1F9B-360D-4ACD-A95C-324E448945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CAAC1-7EC1-46FF-9CC2-0141780D7C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5F669-3D39-4291-A2F1-DDF1D1B118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98FB-742B-4521-A9FA-36BF0FDDA7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70574-AAA8-490F-A9B2-96EA647ECF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5687-E73C-4FD0-AE80-2F5799FBDE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0231D-287C-4200-BA9C-9B363E37D0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20EB-FE06-4F62-B901-30E0F2CFCB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C0CE7-3D6B-42D9-8B52-E7B97599E0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80E44-9668-4CEF-A254-460E20892B4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FA864-6208-4C74-A153-9A1DCA7C75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70D0-0F47-4D64-A35D-26F2C108D7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A06A6-BE3A-4D81-9A35-869A0A1B1C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1FD3E-A8F1-40FF-B83A-137A8A1ED12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6CA17-5317-4233-A85A-C5C9B512E75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E64A-29BB-469E-AC8E-C4930DB08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9CC59-08D5-429C-A2F1-8D0CEA8668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70B2-639F-4373-864C-4612E6DF7F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0231D-287C-4200-BA9C-9B363E37D09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20EB-FE06-4F62-B901-30E0F2CFCBF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C0CE7-3D6B-42D9-8B52-E7B97599E0D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80E44-9668-4CEF-A254-460E20892B4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5E7BB-8E33-44E6-8D7E-B6E023D365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FA864-6208-4C74-A153-9A1DCA7C75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A06A6-BE3A-4D81-9A35-869A0A1B1C6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1FD3E-A8F1-40FF-B83A-137A8A1ED12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6CA17-5317-4233-A85A-C5C9B512E75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E64A-29BB-469E-AC8E-C4930DB0860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9CC59-08D5-429C-A2F1-8D0CEA86688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70B2-639F-4373-864C-4612E6DF7F0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5A488-9014-45A4-A343-D97FE3B3E3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13EDA-81B0-4A67-94ED-2FE25D27BE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8843E-9439-4132-9A12-FB3B19F333D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7FD49-38E2-46F8-9FC3-510D94FD0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 rot="-279447">
            <a:off x="-1620838" y="-819150"/>
            <a:ext cx="5905501" cy="2951163"/>
            <a:chOff x="1387" y="1983"/>
            <a:chExt cx="3485" cy="1710"/>
          </a:xfrm>
        </p:grpSpPr>
        <p:grpSp>
          <p:nvGrpSpPr>
            <p:cNvPr id="2057" name="Group 3"/>
            <p:cNvGrpSpPr>
              <a:grpSpLocks/>
            </p:cNvGrpSpPr>
            <p:nvPr/>
          </p:nvGrpSpPr>
          <p:grpSpPr bwMode="auto">
            <a:xfrm>
              <a:off x="1387" y="1983"/>
              <a:ext cx="3324" cy="1710"/>
              <a:chOff x="-300" y="600"/>
              <a:chExt cx="6066" cy="3120"/>
            </a:xfrm>
          </p:grpSpPr>
          <p:sp>
            <p:nvSpPr>
              <p:cNvPr id="18436" name="Freeform 4"/>
              <p:cNvSpPr>
                <a:spLocks/>
              </p:cNvSpPr>
              <p:nvPr/>
            </p:nvSpPr>
            <p:spPr bwMode="auto">
              <a:xfrm>
                <a:off x="-310" y="2283"/>
                <a:ext cx="940" cy="96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6" y="0"/>
                  </a:cxn>
                  <a:cxn ang="0">
                    <a:pos x="32" y="0"/>
                  </a:cxn>
                  <a:cxn ang="0">
                    <a:pos x="54" y="0"/>
                  </a:cxn>
                  <a:cxn ang="0">
                    <a:pos x="80" y="2"/>
                  </a:cxn>
                  <a:cxn ang="0">
                    <a:pos x="112" y="6"/>
                  </a:cxn>
                  <a:cxn ang="0">
                    <a:pos x="146" y="14"/>
                  </a:cxn>
                  <a:cxn ang="0">
                    <a:pos x="182" y="26"/>
                  </a:cxn>
                  <a:cxn ang="0">
                    <a:pos x="220" y="42"/>
                  </a:cxn>
                  <a:cxn ang="0">
                    <a:pos x="238" y="52"/>
                  </a:cxn>
                  <a:cxn ang="0">
                    <a:pos x="258" y="64"/>
                  </a:cxn>
                  <a:cxn ang="0">
                    <a:pos x="278" y="76"/>
                  </a:cxn>
                  <a:cxn ang="0">
                    <a:pos x="298" y="90"/>
                  </a:cxn>
                  <a:cxn ang="0">
                    <a:pos x="316" y="106"/>
                  </a:cxn>
                  <a:cxn ang="0">
                    <a:pos x="336" y="124"/>
                  </a:cxn>
                  <a:cxn ang="0">
                    <a:pos x="354" y="144"/>
                  </a:cxn>
                  <a:cxn ang="0">
                    <a:pos x="372" y="166"/>
                  </a:cxn>
                  <a:cxn ang="0">
                    <a:pos x="390" y="190"/>
                  </a:cxn>
                  <a:cxn ang="0">
                    <a:pos x="406" y="216"/>
                  </a:cxn>
                  <a:cxn ang="0">
                    <a:pos x="424" y="244"/>
                  </a:cxn>
                  <a:cxn ang="0">
                    <a:pos x="438" y="274"/>
                  </a:cxn>
                  <a:cxn ang="0">
                    <a:pos x="454" y="308"/>
                  </a:cxn>
                  <a:cxn ang="0">
                    <a:pos x="466" y="342"/>
                  </a:cxn>
                  <a:cxn ang="0">
                    <a:pos x="466" y="342"/>
                  </a:cxn>
                  <a:cxn ang="0">
                    <a:pos x="492" y="412"/>
                  </a:cxn>
                  <a:cxn ang="0">
                    <a:pos x="518" y="478"/>
                  </a:cxn>
                  <a:cxn ang="0">
                    <a:pos x="544" y="536"/>
                  </a:cxn>
                  <a:cxn ang="0">
                    <a:pos x="570" y="590"/>
                  </a:cxn>
                  <a:cxn ang="0">
                    <a:pos x="596" y="640"/>
                  </a:cxn>
                  <a:cxn ang="0">
                    <a:pos x="624" y="686"/>
                  </a:cxn>
                  <a:cxn ang="0">
                    <a:pos x="650" y="726"/>
                  </a:cxn>
                  <a:cxn ang="0">
                    <a:pos x="678" y="764"/>
                  </a:cxn>
                  <a:cxn ang="0">
                    <a:pos x="706" y="798"/>
                  </a:cxn>
                  <a:cxn ang="0">
                    <a:pos x="736" y="828"/>
                  </a:cxn>
                  <a:cxn ang="0">
                    <a:pos x="766" y="856"/>
                  </a:cxn>
                  <a:cxn ang="0">
                    <a:pos x="798" y="882"/>
                  </a:cxn>
                  <a:cxn ang="0">
                    <a:pos x="830" y="906"/>
                  </a:cxn>
                  <a:cxn ang="0">
                    <a:pos x="864" y="928"/>
                  </a:cxn>
                  <a:cxn ang="0">
                    <a:pos x="900" y="948"/>
                  </a:cxn>
                  <a:cxn ang="0">
                    <a:pos x="938" y="968"/>
                  </a:cxn>
                </a:cxnLst>
                <a:rect l="0" t="0" r="r" b="b"/>
                <a:pathLst>
                  <a:path w="938" h="968">
                    <a:moveTo>
                      <a:pt x="0" y="2"/>
                    </a:moveTo>
                    <a:lnTo>
                      <a:pt x="0" y="2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54" y="0"/>
                    </a:lnTo>
                    <a:lnTo>
                      <a:pt x="80" y="2"/>
                    </a:lnTo>
                    <a:lnTo>
                      <a:pt x="112" y="6"/>
                    </a:lnTo>
                    <a:lnTo>
                      <a:pt x="146" y="14"/>
                    </a:lnTo>
                    <a:lnTo>
                      <a:pt x="182" y="26"/>
                    </a:lnTo>
                    <a:lnTo>
                      <a:pt x="220" y="42"/>
                    </a:lnTo>
                    <a:lnTo>
                      <a:pt x="238" y="52"/>
                    </a:lnTo>
                    <a:lnTo>
                      <a:pt x="258" y="64"/>
                    </a:lnTo>
                    <a:lnTo>
                      <a:pt x="278" y="76"/>
                    </a:lnTo>
                    <a:lnTo>
                      <a:pt x="298" y="90"/>
                    </a:lnTo>
                    <a:lnTo>
                      <a:pt x="316" y="106"/>
                    </a:lnTo>
                    <a:lnTo>
                      <a:pt x="336" y="124"/>
                    </a:lnTo>
                    <a:lnTo>
                      <a:pt x="354" y="144"/>
                    </a:lnTo>
                    <a:lnTo>
                      <a:pt x="372" y="166"/>
                    </a:lnTo>
                    <a:lnTo>
                      <a:pt x="390" y="190"/>
                    </a:lnTo>
                    <a:lnTo>
                      <a:pt x="406" y="216"/>
                    </a:lnTo>
                    <a:lnTo>
                      <a:pt x="424" y="244"/>
                    </a:lnTo>
                    <a:lnTo>
                      <a:pt x="438" y="274"/>
                    </a:lnTo>
                    <a:lnTo>
                      <a:pt x="454" y="308"/>
                    </a:lnTo>
                    <a:lnTo>
                      <a:pt x="466" y="342"/>
                    </a:lnTo>
                    <a:lnTo>
                      <a:pt x="466" y="342"/>
                    </a:lnTo>
                    <a:lnTo>
                      <a:pt x="492" y="412"/>
                    </a:lnTo>
                    <a:lnTo>
                      <a:pt x="518" y="478"/>
                    </a:lnTo>
                    <a:lnTo>
                      <a:pt x="544" y="536"/>
                    </a:lnTo>
                    <a:lnTo>
                      <a:pt x="570" y="590"/>
                    </a:lnTo>
                    <a:lnTo>
                      <a:pt x="596" y="640"/>
                    </a:lnTo>
                    <a:lnTo>
                      <a:pt x="624" y="686"/>
                    </a:lnTo>
                    <a:lnTo>
                      <a:pt x="650" y="726"/>
                    </a:lnTo>
                    <a:lnTo>
                      <a:pt x="678" y="764"/>
                    </a:lnTo>
                    <a:lnTo>
                      <a:pt x="706" y="798"/>
                    </a:lnTo>
                    <a:lnTo>
                      <a:pt x="736" y="828"/>
                    </a:lnTo>
                    <a:lnTo>
                      <a:pt x="766" y="856"/>
                    </a:lnTo>
                    <a:lnTo>
                      <a:pt x="798" y="882"/>
                    </a:lnTo>
                    <a:lnTo>
                      <a:pt x="830" y="906"/>
                    </a:lnTo>
                    <a:lnTo>
                      <a:pt x="864" y="928"/>
                    </a:lnTo>
                    <a:lnTo>
                      <a:pt x="900" y="948"/>
                    </a:lnTo>
                    <a:lnTo>
                      <a:pt x="938" y="96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37" name="Freeform 5"/>
              <p:cNvSpPr>
                <a:spLocks/>
              </p:cNvSpPr>
              <p:nvPr/>
            </p:nvSpPr>
            <p:spPr bwMode="auto">
              <a:xfrm>
                <a:off x="-301" y="2295"/>
                <a:ext cx="968" cy="94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4" y="2"/>
                  </a:cxn>
                  <a:cxn ang="0">
                    <a:pos x="30" y="2"/>
                  </a:cxn>
                  <a:cxn ang="0">
                    <a:pos x="54" y="0"/>
                  </a:cxn>
                  <a:cxn ang="0">
                    <a:pos x="80" y="2"/>
                  </a:cxn>
                  <a:cxn ang="0">
                    <a:pos x="110" y="6"/>
                  </a:cxn>
                  <a:cxn ang="0">
                    <a:pos x="146" y="12"/>
                  </a:cxn>
                  <a:cxn ang="0">
                    <a:pos x="182" y="22"/>
                  </a:cxn>
                  <a:cxn ang="0">
                    <a:pos x="220" y="36"/>
                  </a:cxn>
                  <a:cxn ang="0">
                    <a:pos x="240" y="46"/>
                  </a:cxn>
                  <a:cxn ang="0">
                    <a:pos x="260" y="56"/>
                  </a:cxn>
                  <a:cxn ang="0">
                    <a:pos x="280" y="68"/>
                  </a:cxn>
                  <a:cxn ang="0">
                    <a:pos x="300" y="82"/>
                  </a:cxn>
                  <a:cxn ang="0">
                    <a:pos x="320" y="98"/>
                  </a:cxn>
                  <a:cxn ang="0">
                    <a:pos x="338" y="116"/>
                  </a:cxn>
                  <a:cxn ang="0">
                    <a:pos x="358" y="134"/>
                  </a:cxn>
                  <a:cxn ang="0">
                    <a:pos x="376" y="156"/>
                  </a:cxn>
                  <a:cxn ang="0">
                    <a:pos x="396" y="178"/>
                  </a:cxn>
                  <a:cxn ang="0">
                    <a:pos x="414" y="204"/>
                  </a:cxn>
                  <a:cxn ang="0">
                    <a:pos x="430" y="232"/>
                  </a:cxn>
                  <a:cxn ang="0">
                    <a:pos x="446" y="262"/>
                  </a:cxn>
                  <a:cxn ang="0">
                    <a:pos x="462" y="294"/>
                  </a:cxn>
                  <a:cxn ang="0">
                    <a:pos x="478" y="330"/>
                  </a:cxn>
                  <a:cxn ang="0">
                    <a:pos x="478" y="330"/>
                  </a:cxn>
                  <a:cxn ang="0">
                    <a:pos x="506" y="398"/>
                  </a:cxn>
                  <a:cxn ang="0">
                    <a:pos x="534" y="462"/>
                  </a:cxn>
                  <a:cxn ang="0">
                    <a:pos x="560" y="522"/>
                  </a:cxn>
                  <a:cxn ang="0">
                    <a:pos x="588" y="574"/>
                  </a:cxn>
                  <a:cxn ang="0">
                    <a:pos x="616" y="624"/>
                  </a:cxn>
                  <a:cxn ang="0">
                    <a:pos x="644" y="668"/>
                  </a:cxn>
                  <a:cxn ang="0">
                    <a:pos x="672" y="708"/>
                  </a:cxn>
                  <a:cxn ang="0">
                    <a:pos x="702" y="744"/>
                  </a:cxn>
                  <a:cxn ang="0">
                    <a:pos x="732" y="778"/>
                  </a:cxn>
                  <a:cxn ang="0">
                    <a:pos x="762" y="808"/>
                  </a:cxn>
                  <a:cxn ang="0">
                    <a:pos x="792" y="834"/>
                  </a:cxn>
                  <a:cxn ang="0">
                    <a:pos x="826" y="860"/>
                  </a:cxn>
                  <a:cxn ang="0">
                    <a:pos x="860" y="882"/>
                  </a:cxn>
                  <a:cxn ang="0">
                    <a:pos x="894" y="902"/>
                  </a:cxn>
                  <a:cxn ang="0">
                    <a:pos x="930" y="922"/>
                  </a:cxn>
                  <a:cxn ang="0">
                    <a:pos x="968" y="940"/>
                  </a:cxn>
                </a:cxnLst>
                <a:rect l="0" t="0" r="r" b="b"/>
                <a:pathLst>
                  <a:path w="968" h="940">
                    <a:moveTo>
                      <a:pt x="0" y="4"/>
                    </a:moveTo>
                    <a:lnTo>
                      <a:pt x="0" y="4"/>
                    </a:lnTo>
                    <a:lnTo>
                      <a:pt x="14" y="2"/>
                    </a:lnTo>
                    <a:lnTo>
                      <a:pt x="30" y="2"/>
                    </a:lnTo>
                    <a:lnTo>
                      <a:pt x="54" y="0"/>
                    </a:lnTo>
                    <a:lnTo>
                      <a:pt x="80" y="2"/>
                    </a:lnTo>
                    <a:lnTo>
                      <a:pt x="110" y="6"/>
                    </a:lnTo>
                    <a:lnTo>
                      <a:pt x="146" y="12"/>
                    </a:lnTo>
                    <a:lnTo>
                      <a:pt x="182" y="22"/>
                    </a:lnTo>
                    <a:lnTo>
                      <a:pt x="220" y="36"/>
                    </a:lnTo>
                    <a:lnTo>
                      <a:pt x="240" y="46"/>
                    </a:lnTo>
                    <a:lnTo>
                      <a:pt x="260" y="56"/>
                    </a:lnTo>
                    <a:lnTo>
                      <a:pt x="280" y="68"/>
                    </a:lnTo>
                    <a:lnTo>
                      <a:pt x="300" y="82"/>
                    </a:lnTo>
                    <a:lnTo>
                      <a:pt x="320" y="98"/>
                    </a:lnTo>
                    <a:lnTo>
                      <a:pt x="338" y="116"/>
                    </a:lnTo>
                    <a:lnTo>
                      <a:pt x="358" y="134"/>
                    </a:lnTo>
                    <a:lnTo>
                      <a:pt x="376" y="156"/>
                    </a:lnTo>
                    <a:lnTo>
                      <a:pt x="396" y="178"/>
                    </a:lnTo>
                    <a:lnTo>
                      <a:pt x="414" y="204"/>
                    </a:lnTo>
                    <a:lnTo>
                      <a:pt x="430" y="232"/>
                    </a:lnTo>
                    <a:lnTo>
                      <a:pt x="446" y="262"/>
                    </a:lnTo>
                    <a:lnTo>
                      <a:pt x="462" y="294"/>
                    </a:lnTo>
                    <a:lnTo>
                      <a:pt x="478" y="330"/>
                    </a:lnTo>
                    <a:lnTo>
                      <a:pt x="478" y="330"/>
                    </a:lnTo>
                    <a:lnTo>
                      <a:pt x="506" y="398"/>
                    </a:lnTo>
                    <a:lnTo>
                      <a:pt x="534" y="462"/>
                    </a:lnTo>
                    <a:lnTo>
                      <a:pt x="560" y="522"/>
                    </a:lnTo>
                    <a:lnTo>
                      <a:pt x="588" y="574"/>
                    </a:lnTo>
                    <a:lnTo>
                      <a:pt x="616" y="624"/>
                    </a:lnTo>
                    <a:lnTo>
                      <a:pt x="644" y="668"/>
                    </a:lnTo>
                    <a:lnTo>
                      <a:pt x="672" y="708"/>
                    </a:lnTo>
                    <a:lnTo>
                      <a:pt x="702" y="744"/>
                    </a:lnTo>
                    <a:lnTo>
                      <a:pt x="732" y="778"/>
                    </a:lnTo>
                    <a:lnTo>
                      <a:pt x="762" y="808"/>
                    </a:lnTo>
                    <a:lnTo>
                      <a:pt x="792" y="834"/>
                    </a:lnTo>
                    <a:lnTo>
                      <a:pt x="826" y="860"/>
                    </a:lnTo>
                    <a:lnTo>
                      <a:pt x="860" y="882"/>
                    </a:lnTo>
                    <a:lnTo>
                      <a:pt x="894" y="902"/>
                    </a:lnTo>
                    <a:lnTo>
                      <a:pt x="930" y="922"/>
                    </a:lnTo>
                    <a:lnTo>
                      <a:pt x="968" y="9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38" name="Freeform 6"/>
              <p:cNvSpPr>
                <a:spLocks/>
              </p:cNvSpPr>
              <p:nvPr/>
            </p:nvSpPr>
            <p:spPr bwMode="auto">
              <a:xfrm>
                <a:off x="-298" y="2302"/>
                <a:ext cx="1000" cy="90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4" y="4"/>
                  </a:cxn>
                  <a:cxn ang="0">
                    <a:pos x="30" y="2"/>
                  </a:cxn>
                  <a:cxn ang="0">
                    <a:pos x="52" y="0"/>
                  </a:cxn>
                  <a:cxn ang="0">
                    <a:pos x="80" y="0"/>
                  </a:cxn>
                  <a:cxn ang="0">
                    <a:pos x="110" y="2"/>
                  </a:cxn>
                  <a:cxn ang="0">
                    <a:pos x="146" y="8"/>
                  </a:cxn>
                  <a:cxn ang="0">
                    <a:pos x="182" y="16"/>
                  </a:cxn>
                  <a:cxn ang="0">
                    <a:pos x="222" y="30"/>
                  </a:cxn>
                  <a:cxn ang="0">
                    <a:pos x="242" y="38"/>
                  </a:cxn>
                  <a:cxn ang="0">
                    <a:pos x="262" y="48"/>
                  </a:cxn>
                  <a:cxn ang="0">
                    <a:pos x="282" y="60"/>
                  </a:cxn>
                  <a:cxn ang="0">
                    <a:pos x="302" y="72"/>
                  </a:cxn>
                  <a:cxn ang="0">
                    <a:pos x="322" y="88"/>
                  </a:cxn>
                  <a:cxn ang="0">
                    <a:pos x="342" y="104"/>
                  </a:cxn>
                  <a:cxn ang="0">
                    <a:pos x="362" y="122"/>
                  </a:cxn>
                  <a:cxn ang="0">
                    <a:pos x="382" y="142"/>
                  </a:cxn>
                  <a:cxn ang="0">
                    <a:pos x="402" y="166"/>
                  </a:cxn>
                  <a:cxn ang="0">
                    <a:pos x="420" y="190"/>
                  </a:cxn>
                  <a:cxn ang="0">
                    <a:pos x="438" y="218"/>
                  </a:cxn>
                  <a:cxn ang="0">
                    <a:pos x="456" y="248"/>
                  </a:cxn>
                  <a:cxn ang="0">
                    <a:pos x="472" y="280"/>
                  </a:cxn>
                  <a:cxn ang="0">
                    <a:pos x="488" y="314"/>
                  </a:cxn>
                  <a:cxn ang="0">
                    <a:pos x="488" y="314"/>
                  </a:cxn>
                  <a:cxn ang="0">
                    <a:pos x="518" y="382"/>
                  </a:cxn>
                  <a:cxn ang="0">
                    <a:pos x="548" y="446"/>
                  </a:cxn>
                  <a:cxn ang="0">
                    <a:pos x="578" y="504"/>
                  </a:cxn>
                  <a:cxn ang="0">
                    <a:pos x="606" y="556"/>
                  </a:cxn>
                  <a:cxn ang="0">
                    <a:pos x="636" y="604"/>
                  </a:cxn>
                  <a:cxn ang="0">
                    <a:pos x="666" y="648"/>
                  </a:cxn>
                  <a:cxn ang="0">
                    <a:pos x="696" y="688"/>
                  </a:cxn>
                  <a:cxn ang="0">
                    <a:pos x="726" y="722"/>
                  </a:cxn>
                  <a:cxn ang="0">
                    <a:pos x="756" y="756"/>
                  </a:cxn>
                  <a:cxn ang="0">
                    <a:pos x="788" y="784"/>
                  </a:cxn>
                  <a:cxn ang="0">
                    <a:pos x="820" y="810"/>
                  </a:cxn>
                  <a:cxn ang="0">
                    <a:pos x="852" y="834"/>
                  </a:cxn>
                  <a:cxn ang="0">
                    <a:pos x="888" y="854"/>
                  </a:cxn>
                  <a:cxn ang="0">
                    <a:pos x="924" y="874"/>
                  </a:cxn>
                  <a:cxn ang="0">
                    <a:pos x="960" y="892"/>
                  </a:cxn>
                  <a:cxn ang="0">
                    <a:pos x="1000" y="908"/>
                  </a:cxn>
                </a:cxnLst>
                <a:rect l="0" t="0" r="r" b="b"/>
                <a:pathLst>
                  <a:path w="1000" h="908">
                    <a:moveTo>
                      <a:pt x="0" y="6"/>
                    </a:moveTo>
                    <a:lnTo>
                      <a:pt x="0" y="6"/>
                    </a:lnTo>
                    <a:lnTo>
                      <a:pt x="14" y="4"/>
                    </a:lnTo>
                    <a:lnTo>
                      <a:pt x="30" y="2"/>
                    </a:lnTo>
                    <a:lnTo>
                      <a:pt x="52" y="0"/>
                    </a:lnTo>
                    <a:lnTo>
                      <a:pt x="80" y="0"/>
                    </a:lnTo>
                    <a:lnTo>
                      <a:pt x="110" y="2"/>
                    </a:lnTo>
                    <a:lnTo>
                      <a:pt x="146" y="8"/>
                    </a:lnTo>
                    <a:lnTo>
                      <a:pt x="182" y="16"/>
                    </a:lnTo>
                    <a:lnTo>
                      <a:pt x="222" y="30"/>
                    </a:lnTo>
                    <a:lnTo>
                      <a:pt x="242" y="38"/>
                    </a:lnTo>
                    <a:lnTo>
                      <a:pt x="262" y="48"/>
                    </a:lnTo>
                    <a:lnTo>
                      <a:pt x="282" y="60"/>
                    </a:lnTo>
                    <a:lnTo>
                      <a:pt x="302" y="72"/>
                    </a:lnTo>
                    <a:lnTo>
                      <a:pt x="322" y="88"/>
                    </a:lnTo>
                    <a:lnTo>
                      <a:pt x="342" y="104"/>
                    </a:lnTo>
                    <a:lnTo>
                      <a:pt x="362" y="122"/>
                    </a:lnTo>
                    <a:lnTo>
                      <a:pt x="382" y="142"/>
                    </a:lnTo>
                    <a:lnTo>
                      <a:pt x="402" y="166"/>
                    </a:lnTo>
                    <a:lnTo>
                      <a:pt x="420" y="190"/>
                    </a:lnTo>
                    <a:lnTo>
                      <a:pt x="438" y="218"/>
                    </a:lnTo>
                    <a:lnTo>
                      <a:pt x="456" y="248"/>
                    </a:lnTo>
                    <a:lnTo>
                      <a:pt x="472" y="280"/>
                    </a:lnTo>
                    <a:lnTo>
                      <a:pt x="488" y="314"/>
                    </a:lnTo>
                    <a:lnTo>
                      <a:pt x="488" y="314"/>
                    </a:lnTo>
                    <a:lnTo>
                      <a:pt x="518" y="382"/>
                    </a:lnTo>
                    <a:lnTo>
                      <a:pt x="548" y="446"/>
                    </a:lnTo>
                    <a:lnTo>
                      <a:pt x="578" y="504"/>
                    </a:lnTo>
                    <a:lnTo>
                      <a:pt x="606" y="556"/>
                    </a:lnTo>
                    <a:lnTo>
                      <a:pt x="636" y="604"/>
                    </a:lnTo>
                    <a:lnTo>
                      <a:pt x="666" y="648"/>
                    </a:lnTo>
                    <a:lnTo>
                      <a:pt x="696" y="688"/>
                    </a:lnTo>
                    <a:lnTo>
                      <a:pt x="726" y="722"/>
                    </a:lnTo>
                    <a:lnTo>
                      <a:pt x="756" y="756"/>
                    </a:lnTo>
                    <a:lnTo>
                      <a:pt x="788" y="784"/>
                    </a:lnTo>
                    <a:lnTo>
                      <a:pt x="820" y="810"/>
                    </a:lnTo>
                    <a:lnTo>
                      <a:pt x="852" y="834"/>
                    </a:lnTo>
                    <a:lnTo>
                      <a:pt x="888" y="854"/>
                    </a:lnTo>
                    <a:lnTo>
                      <a:pt x="924" y="874"/>
                    </a:lnTo>
                    <a:lnTo>
                      <a:pt x="960" y="892"/>
                    </a:lnTo>
                    <a:lnTo>
                      <a:pt x="1000" y="9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auto">
              <a:xfrm>
                <a:off x="-293" y="2315"/>
                <a:ext cx="1029" cy="87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4" y="6"/>
                  </a:cxn>
                  <a:cxn ang="0">
                    <a:pos x="30" y="2"/>
                  </a:cxn>
                  <a:cxn ang="0">
                    <a:pos x="52" y="0"/>
                  </a:cxn>
                  <a:cxn ang="0">
                    <a:pos x="80" y="0"/>
                  </a:cxn>
                  <a:cxn ang="0">
                    <a:pos x="110" y="0"/>
                  </a:cxn>
                  <a:cxn ang="0">
                    <a:pos x="146" y="4"/>
                  </a:cxn>
                  <a:cxn ang="0">
                    <a:pos x="182" y="12"/>
                  </a:cxn>
                  <a:cxn ang="0">
                    <a:pos x="222" y="22"/>
                  </a:cxn>
                  <a:cxn ang="0">
                    <a:pos x="242" y="30"/>
                  </a:cxn>
                  <a:cxn ang="0">
                    <a:pos x="264" y="40"/>
                  </a:cxn>
                  <a:cxn ang="0">
                    <a:pos x="284" y="50"/>
                  </a:cxn>
                  <a:cxn ang="0">
                    <a:pos x="304" y="64"/>
                  </a:cxn>
                  <a:cxn ang="0">
                    <a:pos x="326" y="78"/>
                  </a:cxn>
                  <a:cxn ang="0">
                    <a:pos x="346" y="94"/>
                  </a:cxn>
                  <a:cxn ang="0">
                    <a:pos x="366" y="112"/>
                  </a:cxn>
                  <a:cxn ang="0">
                    <a:pos x="386" y="130"/>
                  </a:cxn>
                  <a:cxn ang="0">
                    <a:pos x="406" y="152"/>
                  </a:cxn>
                  <a:cxn ang="0">
                    <a:pos x="426" y="178"/>
                  </a:cxn>
                  <a:cxn ang="0">
                    <a:pos x="446" y="204"/>
                  </a:cxn>
                  <a:cxn ang="0">
                    <a:pos x="464" y="232"/>
                  </a:cxn>
                  <a:cxn ang="0">
                    <a:pos x="482" y="264"/>
                  </a:cxn>
                  <a:cxn ang="0">
                    <a:pos x="498" y="298"/>
                  </a:cxn>
                  <a:cxn ang="0">
                    <a:pos x="498" y="298"/>
                  </a:cxn>
                  <a:cxn ang="0">
                    <a:pos x="530" y="366"/>
                  </a:cxn>
                  <a:cxn ang="0">
                    <a:pos x="562" y="430"/>
                  </a:cxn>
                  <a:cxn ang="0">
                    <a:pos x="594" y="486"/>
                  </a:cxn>
                  <a:cxn ang="0">
                    <a:pos x="624" y="538"/>
                  </a:cxn>
                  <a:cxn ang="0">
                    <a:pos x="656" y="586"/>
                  </a:cxn>
                  <a:cxn ang="0">
                    <a:pos x="686" y="628"/>
                  </a:cxn>
                  <a:cxn ang="0">
                    <a:pos x="718" y="666"/>
                  </a:cxn>
                  <a:cxn ang="0">
                    <a:pos x="748" y="702"/>
                  </a:cxn>
                  <a:cxn ang="0">
                    <a:pos x="780" y="732"/>
                  </a:cxn>
                  <a:cxn ang="0">
                    <a:pos x="812" y="760"/>
                  </a:cxn>
                  <a:cxn ang="0">
                    <a:pos x="846" y="784"/>
                  </a:cxn>
                  <a:cxn ang="0">
                    <a:pos x="880" y="808"/>
                  </a:cxn>
                  <a:cxn ang="0">
                    <a:pos x="916" y="828"/>
                  </a:cxn>
                  <a:cxn ang="0">
                    <a:pos x="952" y="846"/>
                  </a:cxn>
                  <a:cxn ang="0">
                    <a:pos x="990" y="862"/>
                  </a:cxn>
                  <a:cxn ang="0">
                    <a:pos x="1030" y="878"/>
                  </a:cxn>
                </a:cxnLst>
                <a:rect l="0" t="0" r="r" b="b"/>
                <a:pathLst>
                  <a:path w="1030" h="878">
                    <a:moveTo>
                      <a:pt x="0" y="8"/>
                    </a:moveTo>
                    <a:lnTo>
                      <a:pt x="0" y="8"/>
                    </a:lnTo>
                    <a:lnTo>
                      <a:pt x="14" y="6"/>
                    </a:lnTo>
                    <a:lnTo>
                      <a:pt x="30" y="2"/>
                    </a:lnTo>
                    <a:lnTo>
                      <a:pt x="52" y="0"/>
                    </a:lnTo>
                    <a:lnTo>
                      <a:pt x="80" y="0"/>
                    </a:lnTo>
                    <a:lnTo>
                      <a:pt x="110" y="0"/>
                    </a:lnTo>
                    <a:lnTo>
                      <a:pt x="146" y="4"/>
                    </a:lnTo>
                    <a:lnTo>
                      <a:pt x="182" y="12"/>
                    </a:lnTo>
                    <a:lnTo>
                      <a:pt x="222" y="22"/>
                    </a:lnTo>
                    <a:lnTo>
                      <a:pt x="242" y="30"/>
                    </a:lnTo>
                    <a:lnTo>
                      <a:pt x="264" y="40"/>
                    </a:lnTo>
                    <a:lnTo>
                      <a:pt x="284" y="50"/>
                    </a:lnTo>
                    <a:lnTo>
                      <a:pt x="304" y="64"/>
                    </a:lnTo>
                    <a:lnTo>
                      <a:pt x="326" y="78"/>
                    </a:lnTo>
                    <a:lnTo>
                      <a:pt x="346" y="94"/>
                    </a:lnTo>
                    <a:lnTo>
                      <a:pt x="366" y="112"/>
                    </a:lnTo>
                    <a:lnTo>
                      <a:pt x="386" y="130"/>
                    </a:lnTo>
                    <a:lnTo>
                      <a:pt x="406" y="152"/>
                    </a:lnTo>
                    <a:lnTo>
                      <a:pt x="426" y="178"/>
                    </a:lnTo>
                    <a:lnTo>
                      <a:pt x="446" y="204"/>
                    </a:lnTo>
                    <a:lnTo>
                      <a:pt x="464" y="232"/>
                    </a:lnTo>
                    <a:lnTo>
                      <a:pt x="482" y="264"/>
                    </a:lnTo>
                    <a:lnTo>
                      <a:pt x="498" y="298"/>
                    </a:lnTo>
                    <a:lnTo>
                      <a:pt x="498" y="298"/>
                    </a:lnTo>
                    <a:lnTo>
                      <a:pt x="530" y="366"/>
                    </a:lnTo>
                    <a:lnTo>
                      <a:pt x="562" y="430"/>
                    </a:lnTo>
                    <a:lnTo>
                      <a:pt x="594" y="486"/>
                    </a:lnTo>
                    <a:lnTo>
                      <a:pt x="624" y="538"/>
                    </a:lnTo>
                    <a:lnTo>
                      <a:pt x="656" y="586"/>
                    </a:lnTo>
                    <a:lnTo>
                      <a:pt x="686" y="628"/>
                    </a:lnTo>
                    <a:lnTo>
                      <a:pt x="718" y="666"/>
                    </a:lnTo>
                    <a:lnTo>
                      <a:pt x="748" y="702"/>
                    </a:lnTo>
                    <a:lnTo>
                      <a:pt x="780" y="732"/>
                    </a:lnTo>
                    <a:lnTo>
                      <a:pt x="812" y="760"/>
                    </a:lnTo>
                    <a:lnTo>
                      <a:pt x="846" y="784"/>
                    </a:lnTo>
                    <a:lnTo>
                      <a:pt x="880" y="808"/>
                    </a:lnTo>
                    <a:lnTo>
                      <a:pt x="916" y="828"/>
                    </a:lnTo>
                    <a:lnTo>
                      <a:pt x="952" y="846"/>
                    </a:lnTo>
                    <a:lnTo>
                      <a:pt x="990" y="862"/>
                    </a:lnTo>
                    <a:lnTo>
                      <a:pt x="1030" y="8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auto">
              <a:xfrm>
                <a:off x="-286" y="2325"/>
                <a:ext cx="1058" cy="849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14" y="10"/>
                  </a:cxn>
                  <a:cxn ang="0">
                    <a:pos x="30" y="6"/>
                  </a:cxn>
                  <a:cxn ang="0">
                    <a:pos x="52" y="4"/>
                  </a:cxn>
                  <a:cxn ang="0">
                    <a:pos x="80" y="0"/>
                  </a:cxn>
                  <a:cxn ang="0">
                    <a:pos x="112" y="0"/>
                  </a:cxn>
                  <a:cxn ang="0">
                    <a:pos x="146" y="2"/>
                  </a:cxn>
                  <a:cxn ang="0">
                    <a:pos x="184" y="8"/>
                  </a:cxn>
                  <a:cxn ang="0">
                    <a:pos x="224" y="20"/>
                  </a:cxn>
                  <a:cxn ang="0">
                    <a:pos x="244" y="26"/>
                  </a:cxn>
                  <a:cxn ang="0">
                    <a:pos x="266" y="34"/>
                  </a:cxn>
                  <a:cxn ang="0">
                    <a:pos x="286" y="44"/>
                  </a:cxn>
                  <a:cxn ang="0">
                    <a:pos x="308" y="56"/>
                  </a:cxn>
                  <a:cxn ang="0">
                    <a:pos x="328" y="70"/>
                  </a:cxn>
                  <a:cxn ang="0">
                    <a:pos x="350" y="84"/>
                  </a:cxn>
                  <a:cxn ang="0">
                    <a:pos x="372" y="102"/>
                  </a:cxn>
                  <a:cxn ang="0">
                    <a:pos x="392" y="122"/>
                  </a:cxn>
                  <a:cxn ang="0">
                    <a:pos x="412" y="142"/>
                  </a:cxn>
                  <a:cxn ang="0">
                    <a:pos x="434" y="166"/>
                  </a:cxn>
                  <a:cxn ang="0">
                    <a:pos x="452" y="192"/>
                  </a:cxn>
                  <a:cxn ang="0">
                    <a:pos x="472" y="220"/>
                  </a:cxn>
                  <a:cxn ang="0">
                    <a:pos x="490" y="252"/>
                  </a:cxn>
                  <a:cxn ang="0">
                    <a:pos x="508" y="286"/>
                  </a:cxn>
                  <a:cxn ang="0">
                    <a:pos x="508" y="286"/>
                  </a:cxn>
                  <a:cxn ang="0">
                    <a:pos x="544" y="354"/>
                  </a:cxn>
                  <a:cxn ang="0">
                    <a:pos x="578" y="414"/>
                  </a:cxn>
                  <a:cxn ang="0">
                    <a:pos x="610" y="470"/>
                  </a:cxn>
                  <a:cxn ang="0">
                    <a:pos x="644" y="522"/>
                  </a:cxn>
                  <a:cxn ang="0">
                    <a:pos x="676" y="568"/>
                  </a:cxn>
                  <a:cxn ang="0">
                    <a:pos x="708" y="610"/>
                  </a:cxn>
                  <a:cxn ang="0">
                    <a:pos x="740" y="648"/>
                  </a:cxn>
                  <a:cxn ang="0">
                    <a:pos x="772" y="680"/>
                  </a:cxn>
                  <a:cxn ang="0">
                    <a:pos x="804" y="710"/>
                  </a:cxn>
                  <a:cxn ang="0">
                    <a:pos x="838" y="738"/>
                  </a:cxn>
                  <a:cxn ang="0">
                    <a:pos x="872" y="762"/>
                  </a:cxn>
                  <a:cxn ang="0">
                    <a:pos x="908" y="782"/>
                  </a:cxn>
                  <a:cxn ang="0">
                    <a:pos x="942" y="802"/>
                  </a:cxn>
                  <a:cxn ang="0">
                    <a:pos x="980" y="818"/>
                  </a:cxn>
                  <a:cxn ang="0">
                    <a:pos x="1018" y="834"/>
                  </a:cxn>
                  <a:cxn ang="0">
                    <a:pos x="1058" y="848"/>
                  </a:cxn>
                </a:cxnLst>
                <a:rect l="0" t="0" r="r" b="b"/>
                <a:pathLst>
                  <a:path w="1058" h="848">
                    <a:moveTo>
                      <a:pt x="0" y="14"/>
                    </a:moveTo>
                    <a:lnTo>
                      <a:pt x="0" y="14"/>
                    </a:lnTo>
                    <a:lnTo>
                      <a:pt x="14" y="10"/>
                    </a:lnTo>
                    <a:lnTo>
                      <a:pt x="30" y="6"/>
                    </a:lnTo>
                    <a:lnTo>
                      <a:pt x="52" y="4"/>
                    </a:lnTo>
                    <a:lnTo>
                      <a:pt x="80" y="0"/>
                    </a:lnTo>
                    <a:lnTo>
                      <a:pt x="112" y="0"/>
                    </a:lnTo>
                    <a:lnTo>
                      <a:pt x="146" y="2"/>
                    </a:lnTo>
                    <a:lnTo>
                      <a:pt x="184" y="8"/>
                    </a:lnTo>
                    <a:lnTo>
                      <a:pt x="224" y="20"/>
                    </a:lnTo>
                    <a:lnTo>
                      <a:pt x="244" y="26"/>
                    </a:lnTo>
                    <a:lnTo>
                      <a:pt x="266" y="34"/>
                    </a:lnTo>
                    <a:lnTo>
                      <a:pt x="286" y="44"/>
                    </a:lnTo>
                    <a:lnTo>
                      <a:pt x="308" y="56"/>
                    </a:lnTo>
                    <a:lnTo>
                      <a:pt x="328" y="70"/>
                    </a:lnTo>
                    <a:lnTo>
                      <a:pt x="350" y="84"/>
                    </a:lnTo>
                    <a:lnTo>
                      <a:pt x="372" y="102"/>
                    </a:lnTo>
                    <a:lnTo>
                      <a:pt x="392" y="122"/>
                    </a:lnTo>
                    <a:lnTo>
                      <a:pt x="412" y="142"/>
                    </a:lnTo>
                    <a:lnTo>
                      <a:pt x="434" y="166"/>
                    </a:lnTo>
                    <a:lnTo>
                      <a:pt x="452" y="192"/>
                    </a:lnTo>
                    <a:lnTo>
                      <a:pt x="472" y="220"/>
                    </a:lnTo>
                    <a:lnTo>
                      <a:pt x="490" y="252"/>
                    </a:lnTo>
                    <a:lnTo>
                      <a:pt x="508" y="286"/>
                    </a:lnTo>
                    <a:lnTo>
                      <a:pt x="508" y="286"/>
                    </a:lnTo>
                    <a:lnTo>
                      <a:pt x="544" y="354"/>
                    </a:lnTo>
                    <a:lnTo>
                      <a:pt x="578" y="414"/>
                    </a:lnTo>
                    <a:lnTo>
                      <a:pt x="610" y="470"/>
                    </a:lnTo>
                    <a:lnTo>
                      <a:pt x="644" y="522"/>
                    </a:lnTo>
                    <a:lnTo>
                      <a:pt x="676" y="568"/>
                    </a:lnTo>
                    <a:lnTo>
                      <a:pt x="708" y="610"/>
                    </a:lnTo>
                    <a:lnTo>
                      <a:pt x="740" y="648"/>
                    </a:lnTo>
                    <a:lnTo>
                      <a:pt x="772" y="680"/>
                    </a:lnTo>
                    <a:lnTo>
                      <a:pt x="804" y="710"/>
                    </a:lnTo>
                    <a:lnTo>
                      <a:pt x="838" y="738"/>
                    </a:lnTo>
                    <a:lnTo>
                      <a:pt x="872" y="762"/>
                    </a:lnTo>
                    <a:lnTo>
                      <a:pt x="908" y="782"/>
                    </a:lnTo>
                    <a:lnTo>
                      <a:pt x="942" y="802"/>
                    </a:lnTo>
                    <a:lnTo>
                      <a:pt x="980" y="818"/>
                    </a:lnTo>
                    <a:lnTo>
                      <a:pt x="1018" y="834"/>
                    </a:lnTo>
                    <a:lnTo>
                      <a:pt x="1058" y="8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auto">
              <a:xfrm>
                <a:off x="-275" y="2337"/>
                <a:ext cx="1086" cy="8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14" y="12"/>
                  </a:cxn>
                  <a:cxn ang="0">
                    <a:pos x="32" y="8"/>
                  </a:cxn>
                  <a:cxn ang="0">
                    <a:pos x="54" y="4"/>
                  </a:cxn>
                  <a:cxn ang="0">
                    <a:pos x="80" y="2"/>
                  </a:cxn>
                  <a:cxn ang="0">
                    <a:pos x="112" y="0"/>
                  </a:cxn>
                  <a:cxn ang="0">
                    <a:pos x="148" y="0"/>
                  </a:cxn>
                  <a:cxn ang="0">
                    <a:pos x="186" y="6"/>
                  </a:cxn>
                  <a:cxn ang="0">
                    <a:pos x="226" y="14"/>
                  </a:cxn>
                  <a:cxn ang="0">
                    <a:pos x="246" y="20"/>
                  </a:cxn>
                  <a:cxn ang="0">
                    <a:pos x="268" y="28"/>
                  </a:cxn>
                  <a:cxn ang="0">
                    <a:pos x="290" y="38"/>
                  </a:cxn>
                  <a:cxn ang="0">
                    <a:pos x="310" y="48"/>
                  </a:cxn>
                  <a:cxn ang="0">
                    <a:pos x="332" y="60"/>
                  </a:cxn>
                  <a:cxn ang="0">
                    <a:pos x="354" y="76"/>
                  </a:cxn>
                  <a:cxn ang="0">
                    <a:pos x="376" y="92"/>
                  </a:cxn>
                  <a:cxn ang="0">
                    <a:pos x="398" y="110"/>
                  </a:cxn>
                  <a:cxn ang="0">
                    <a:pos x="418" y="132"/>
                  </a:cxn>
                  <a:cxn ang="0">
                    <a:pos x="440" y="154"/>
                  </a:cxn>
                  <a:cxn ang="0">
                    <a:pos x="460" y="180"/>
                  </a:cxn>
                  <a:cxn ang="0">
                    <a:pos x="480" y="208"/>
                  </a:cxn>
                  <a:cxn ang="0">
                    <a:pos x="500" y="238"/>
                  </a:cxn>
                  <a:cxn ang="0">
                    <a:pos x="520" y="272"/>
                  </a:cxn>
                  <a:cxn ang="0">
                    <a:pos x="520" y="272"/>
                  </a:cxn>
                  <a:cxn ang="0">
                    <a:pos x="556" y="338"/>
                  </a:cxn>
                  <a:cxn ang="0">
                    <a:pos x="592" y="398"/>
                  </a:cxn>
                  <a:cxn ang="0">
                    <a:pos x="626" y="454"/>
                  </a:cxn>
                  <a:cxn ang="0">
                    <a:pos x="662" y="504"/>
                  </a:cxn>
                  <a:cxn ang="0">
                    <a:pos x="696" y="548"/>
                  </a:cxn>
                  <a:cxn ang="0">
                    <a:pos x="728" y="590"/>
                  </a:cxn>
                  <a:cxn ang="0">
                    <a:pos x="762" y="626"/>
                  </a:cxn>
                  <a:cxn ang="0">
                    <a:pos x="796" y="658"/>
                  </a:cxn>
                  <a:cxn ang="0">
                    <a:pos x="830" y="688"/>
                  </a:cxn>
                  <a:cxn ang="0">
                    <a:pos x="864" y="712"/>
                  </a:cxn>
                  <a:cxn ang="0">
                    <a:pos x="898" y="736"/>
                  </a:cxn>
                  <a:cxn ang="0">
                    <a:pos x="934" y="756"/>
                  </a:cxn>
                  <a:cxn ang="0">
                    <a:pos x="970" y="772"/>
                  </a:cxn>
                  <a:cxn ang="0">
                    <a:pos x="1008" y="788"/>
                  </a:cxn>
                  <a:cxn ang="0">
                    <a:pos x="1046" y="802"/>
                  </a:cxn>
                  <a:cxn ang="0">
                    <a:pos x="1088" y="814"/>
                  </a:cxn>
                </a:cxnLst>
                <a:rect l="0" t="0" r="r" b="b"/>
                <a:pathLst>
                  <a:path w="1088" h="814">
                    <a:moveTo>
                      <a:pt x="0" y="18"/>
                    </a:moveTo>
                    <a:lnTo>
                      <a:pt x="0" y="18"/>
                    </a:lnTo>
                    <a:lnTo>
                      <a:pt x="14" y="12"/>
                    </a:lnTo>
                    <a:lnTo>
                      <a:pt x="32" y="8"/>
                    </a:lnTo>
                    <a:lnTo>
                      <a:pt x="54" y="4"/>
                    </a:lnTo>
                    <a:lnTo>
                      <a:pt x="80" y="2"/>
                    </a:lnTo>
                    <a:lnTo>
                      <a:pt x="112" y="0"/>
                    </a:lnTo>
                    <a:lnTo>
                      <a:pt x="148" y="0"/>
                    </a:lnTo>
                    <a:lnTo>
                      <a:pt x="186" y="6"/>
                    </a:lnTo>
                    <a:lnTo>
                      <a:pt x="226" y="14"/>
                    </a:lnTo>
                    <a:lnTo>
                      <a:pt x="246" y="20"/>
                    </a:lnTo>
                    <a:lnTo>
                      <a:pt x="268" y="28"/>
                    </a:lnTo>
                    <a:lnTo>
                      <a:pt x="290" y="38"/>
                    </a:lnTo>
                    <a:lnTo>
                      <a:pt x="310" y="48"/>
                    </a:lnTo>
                    <a:lnTo>
                      <a:pt x="332" y="60"/>
                    </a:lnTo>
                    <a:lnTo>
                      <a:pt x="354" y="76"/>
                    </a:lnTo>
                    <a:lnTo>
                      <a:pt x="376" y="92"/>
                    </a:lnTo>
                    <a:lnTo>
                      <a:pt x="398" y="110"/>
                    </a:lnTo>
                    <a:lnTo>
                      <a:pt x="418" y="132"/>
                    </a:lnTo>
                    <a:lnTo>
                      <a:pt x="440" y="154"/>
                    </a:lnTo>
                    <a:lnTo>
                      <a:pt x="460" y="180"/>
                    </a:lnTo>
                    <a:lnTo>
                      <a:pt x="480" y="208"/>
                    </a:lnTo>
                    <a:lnTo>
                      <a:pt x="500" y="238"/>
                    </a:lnTo>
                    <a:lnTo>
                      <a:pt x="520" y="272"/>
                    </a:lnTo>
                    <a:lnTo>
                      <a:pt x="520" y="272"/>
                    </a:lnTo>
                    <a:lnTo>
                      <a:pt x="556" y="338"/>
                    </a:lnTo>
                    <a:lnTo>
                      <a:pt x="592" y="398"/>
                    </a:lnTo>
                    <a:lnTo>
                      <a:pt x="626" y="454"/>
                    </a:lnTo>
                    <a:lnTo>
                      <a:pt x="662" y="504"/>
                    </a:lnTo>
                    <a:lnTo>
                      <a:pt x="696" y="548"/>
                    </a:lnTo>
                    <a:lnTo>
                      <a:pt x="728" y="590"/>
                    </a:lnTo>
                    <a:lnTo>
                      <a:pt x="762" y="626"/>
                    </a:lnTo>
                    <a:lnTo>
                      <a:pt x="796" y="658"/>
                    </a:lnTo>
                    <a:lnTo>
                      <a:pt x="830" y="688"/>
                    </a:lnTo>
                    <a:lnTo>
                      <a:pt x="864" y="712"/>
                    </a:lnTo>
                    <a:lnTo>
                      <a:pt x="898" y="736"/>
                    </a:lnTo>
                    <a:lnTo>
                      <a:pt x="934" y="756"/>
                    </a:lnTo>
                    <a:lnTo>
                      <a:pt x="970" y="772"/>
                    </a:lnTo>
                    <a:lnTo>
                      <a:pt x="1008" y="788"/>
                    </a:lnTo>
                    <a:lnTo>
                      <a:pt x="1046" y="802"/>
                    </a:lnTo>
                    <a:lnTo>
                      <a:pt x="1088" y="81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auto">
              <a:xfrm>
                <a:off x="-271" y="2349"/>
                <a:ext cx="1115" cy="78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14" y="16"/>
                  </a:cxn>
                  <a:cxn ang="0">
                    <a:pos x="30" y="12"/>
                  </a:cxn>
                  <a:cxn ang="0">
                    <a:pos x="54" y="8"/>
                  </a:cxn>
                  <a:cxn ang="0">
                    <a:pos x="80" y="2"/>
                  </a:cxn>
                  <a:cxn ang="0">
                    <a:pos x="112" y="0"/>
                  </a:cxn>
                  <a:cxn ang="0">
                    <a:pos x="146" y="0"/>
                  </a:cxn>
                  <a:cxn ang="0">
                    <a:pos x="184" y="2"/>
                  </a:cxn>
                  <a:cxn ang="0">
                    <a:pos x="226" y="10"/>
                  </a:cxn>
                  <a:cxn ang="0">
                    <a:pos x="246" y="16"/>
                  </a:cxn>
                  <a:cxn ang="0">
                    <a:pos x="268" y="22"/>
                  </a:cxn>
                  <a:cxn ang="0">
                    <a:pos x="290" y="30"/>
                  </a:cxn>
                  <a:cxn ang="0">
                    <a:pos x="312" y="40"/>
                  </a:cxn>
                  <a:cxn ang="0">
                    <a:pos x="334" y="52"/>
                  </a:cxn>
                  <a:cxn ang="0">
                    <a:pos x="356" y="66"/>
                  </a:cxn>
                  <a:cxn ang="0">
                    <a:pos x="378" y="82"/>
                  </a:cxn>
                  <a:cxn ang="0">
                    <a:pos x="400" y="100"/>
                  </a:cxn>
                  <a:cxn ang="0">
                    <a:pos x="422" y="120"/>
                  </a:cxn>
                  <a:cxn ang="0">
                    <a:pos x="444" y="142"/>
                  </a:cxn>
                  <a:cxn ang="0">
                    <a:pos x="466" y="166"/>
                  </a:cxn>
                  <a:cxn ang="0">
                    <a:pos x="488" y="194"/>
                  </a:cxn>
                  <a:cxn ang="0">
                    <a:pos x="508" y="224"/>
                  </a:cxn>
                  <a:cxn ang="0">
                    <a:pos x="528" y="256"/>
                  </a:cxn>
                  <a:cxn ang="0">
                    <a:pos x="528" y="256"/>
                  </a:cxn>
                  <a:cxn ang="0">
                    <a:pos x="566" y="322"/>
                  </a:cxn>
                  <a:cxn ang="0">
                    <a:pos x="604" y="382"/>
                  </a:cxn>
                  <a:cxn ang="0">
                    <a:pos x="642" y="436"/>
                  </a:cxn>
                  <a:cxn ang="0">
                    <a:pos x="678" y="486"/>
                  </a:cxn>
                  <a:cxn ang="0">
                    <a:pos x="712" y="530"/>
                  </a:cxn>
                  <a:cxn ang="0">
                    <a:pos x="748" y="568"/>
                  </a:cxn>
                  <a:cxn ang="0">
                    <a:pos x="782" y="604"/>
                  </a:cxn>
                  <a:cxn ang="0">
                    <a:pos x="816" y="636"/>
                  </a:cxn>
                  <a:cxn ang="0">
                    <a:pos x="852" y="664"/>
                  </a:cxn>
                  <a:cxn ang="0">
                    <a:pos x="886" y="688"/>
                  </a:cxn>
                  <a:cxn ang="0">
                    <a:pos x="922" y="710"/>
                  </a:cxn>
                  <a:cxn ang="0">
                    <a:pos x="958" y="728"/>
                  </a:cxn>
                  <a:cxn ang="0">
                    <a:pos x="996" y="744"/>
                  </a:cxn>
                  <a:cxn ang="0">
                    <a:pos x="1034" y="758"/>
                  </a:cxn>
                  <a:cxn ang="0">
                    <a:pos x="1074" y="770"/>
                  </a:cxn>
                  <a:cxn ang="0">
                    <a:pos x="1114" y="780"/>
                  </a:cxn>
                </a:cxnLst>
                <a:rect l="0" t="0" r="r" b="b"/>
                <a:pathLst>
                  <a:path w="1114" h="780">
                    <a:moveTo>
                      <a:pt x="0" y="22"/>
                    </a:moveTo>
                    <a:lnTo>
                      <a:pt x="0" y="22"/>
                    </a:lnTo>
                    <a:lnTo>
                      <a:pt x="14" y="16"/>
                    </a:lnTo>
                    <a:lnTo>
                      <a:pt x="30" y="12"/>
                    </a:lnTo>
                    <a:lnTo>
                      <a:pt x="54" y="8"/>
                    </a:lnTo>
                    <a:lnTo>
                      <a:pt x="80" y="2"/>
                    </a:lnTo>
                    <a:lnTo>
                      <a:pt x="112" y="0"/>
                    </a:lnTo>
                    <a:lnTo>
                      <a:pt x="146" y="0"/>
                    </a:lnTo>
                    <a:lnTo>
                      <a:pt x="184" y="2"/>
                    </a:lnTo>
                    <a:lnTo>
                      <a:pt x="226" y="10"/>
                    </a:lnTo>
                    <a:lnTo>
                      <a:pt x="246" y="16"/>
                    </a:lnTo>
                    <a:lnTo>
                      <a:pt x="268" y="22"/>
                    </a:lnTo>
                    <a:lnTo>
                      <a:pt x="290" y="30"/>
                    </a:lnTo>
                    <a:lnTo>
                      <a:pt x="312" y="40"/>
                    </a:lnTo>
                    <a:lnTo>
                      <a:pt x="334" y="52"/>
                    </a:lnTo>
                    <a:lnTo>
                      <a:pt x="356" y="66"/>
                    </a:lnTo>
                    <a:lnTo>
                      <a:pt x="378" y="82"/>
                    </a:lnTo>
                    <a:lnTo>
                      <a:pt x="400" y="100"/>
                    </a:lnTo>
                    <a:lnTo>
                      <a:pt x="422" y="120"/>
                    </a:lnTo>
                    <a:lnTo>
                      <a:pt x="444" y="142"/>
                    </a:lnTo>
                    <a:lnTo>
                      <a:pt x="466" y="166"/>
                    </a:lnTo>
                    <a:lnTo>
                      <a:pt x="488" y="194"/>
                    </a:lnTo>
                    <a:lnTo>
                      <a:pt x="508" y="224"/>
                    </a:lnTo>
                    <a:lnTo>
                      <a:pt x="528" y="256"/>
                    </a:lnTo>
                    <a:lnTo>
                      <a:pt x="528" y="256"/>
                    </a:lnTo>
                    <a:lnTo>
                      <a:pt x="566" y="322"/>
                    </a:lnTo>
                    <a:lnTo>
                      <a:pt x="604" y="382"/>
                    </a:lnTo>
                    <a:lnTo>
                      <a:pt x="642" y="436"/>
                    </a:lnTo>
                    <a:lnTo>
                      <a:pt x="678" y="486"/>
                    </a:lnTo>
                    <a:lnTo>
                      <a:pt x="712" y="530"/>
                    </a:lnTo>
                    <a:lnTo>
                      <a:pt x="748" y="568"/>
                    </a:lnTo>
                    <a:lnTo>
                      <a:pt x="782" y="604"/>
                    </a:lnTo>
                    <a:lnTo>
                      <a:pt x="816" y="636"/>
                    </a:lnTo>
                    <a:lnTo>
                      <a:pt x="852" y="664"/>
                    </a:lnTo>
                    <a:lnTo>
                      <a:pt x="886" y="688"/>
                    </a:lnTo>
                    <a:lnTo>
                      <a:pt x="922" y="710"/>
                    </a:lnTo>
                    <a:lnTo>
                      <a:pt x="958" y="728"/>
                    </a:lnTo>
                    <a:lnTo>
                      <a:pt x="996" y="744"/>
                    </a:lnTo>
                    <a:lnTo>
                      <a:pt x="1034" y="758"/>
                    </a:lnTo>
                    <a:lnTo>
                      <a:pt x="1074" y="770"/>
                    </a:lnTo>
                    <a:lnTo>
                      <a:pt x="1114" y="78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3" name="Freeform 11"/>
              <p:cNvSpPr>
                <a:spLocks/>
              </p:cNvSpPr>
              <p:nvPr/>
            </p:nvSpPr>
            <p:spPr bwMode="auto">
              <a:xfrm>
                <a:off x="-262" y="2359"/>
                <a:ext cx="1139" cy="75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8"/>
                  </a:cxn>
                  <a:cxn ang="0">
                    <a:pos x="14" y="24"/>
                  </a:cxn>
                  <a:cxn ang="0">
                    <a:pos x="30" y="18"/>
                  </a:cxn>
                  <a:cxn ang="0">
                    <a:pos x="54" y="12"/>
                  </a:cxn>
                  <a:cxn ang="0">
                    <a:pos x="80" y="6"/>
                  </a:cxn>
                  <a:cxn ang="0">
                    <a:pos x="112" y="2"/>
                  </a:cxn>
                  <a:cxn ang="0">
                    <a:pos x="146" y="0"/>
                  </a:cxn>
                  <a:cxn ang="0">
                    <a:pos x="186" y="2"/>
                  </a:cxn>
                  <a:cxn ang="0">
                    <a:pos x="226" y="8"/>
                  </a:cxn>
                  <a:cxn ang="0">
                    <a:pos x="248" y="12"/>
                  </a:cxn>
                  <a:cxn ang="0">
                    <a:pos x="270" y="18"/>
                  </a:cxn>
                  <a:cxn ang="0">
                    <a:pos x="292" y="26"/>
                  </a:cxn>
                  <a:cxn ang="0">
                    <a:pos x="314" y="36"/>
                  </a:cxn>
                  <a:cxn ang="0">
                    <a:pos x="336" y="46"/>
                  </a:cxn>
                  <a:cxn ang="0">
                    <a:pos x="358" y="60"/>
                  </a:cxn>
                  <a:cxn ang="0">
                    <a:pos x="382" y="74"/>
                  </a:cxn>
                  <a:cxn ang="0">
                    <a:pos x="404" y="92"/>
                  </a:cxn>
                  <a:cxn ang="0">
                    <a:pos x="428" y="110"/>
                  </a:cxn>
                  <a:cxn ang="0">
                    <a:pos x="450" y="132"/>
                  </a:cxn>
                  <a:cxn ang="0">
                    <a:pos x="472" y="156"/>
                  </a:cxn>
                  <a:cxn ang="0">
                    <a:pos x="494" y="184"/>
                  </a:cxn>
                  <a:cxn ang="0">
                    <a:pos x="516" y="212"/>
                  </a:cxn>
                  <a:cxn ang="0">
                    <a:pos x="536" y="244"/>
                  </a:cxn>
                  <a:cxn ang="0">
                    <a:pos x="536" y="244"/>
                  </a:cxn>
                  <a:cxn ang="0">
                    <a:pos x="578" y="308"/>
                  </a:cxn>
                  <a:cxn ang="0">
                    <a:pos x="618" y="368"/>
                  </a:cxn>
                  <a:cxn ang="0">
                    <a:pos x="656" y="420"/>
                  </a:cxn>
                  <a:cxn ang="0">
                    <a:pos x="694" y="468"/>
                  </a:cxn>
                  <a:cxn ang="0">
                    <a:pos x="730" y="512"/>
                  </a:cxn>
                  <a:cxn ang="0">
                    <a:pos x="766" y="550"/>
                  </a:cxn>
                  <a:cxn ang="0">
                    <a:pos x="802" y="584"/>
                  </a:cxn>
                  <a:cxn ang="0">
                    <a:pos x="838" y="614"/>
                  </a:cxn>
                  <a:cxn ang="0">
                    <a:pos x="874" y="642"/>
                  </a:cxn>
                  <a:cxn ang="0">
                    <a:pos x="908" y="664"/>
                  </a:cxn>
                  <a:cxn ang="0">
                    <a:pos x="946" y="684"/>
                  </a:cxn>
                  <a:cxn ang="0">
                    <a:pos x="982" y="702"/>
                  </a:cxn>
                  <a:cxn ang="0">
                    <a:pos x="1020" y="716"/>
                  </a:cxn>
                  <a:cxn ang="0">
                    <a:pos x="1058" y="730"/>
                  </a:cxn>
                  <a:cxn ang="0">
                    <a:pos x="1098" y="740"/>
                  </a:cxn>
                  <a:cxn ang="0">
                    <a:pos x="1140" y="748"/>
                  </a:cxn>
                </a:cxnLst>
                <a:rect l="0" t="0" r="r" b="b"/>
                <a:pathLst>
                  <a:path w="1140" h="748">
                    <a:moveTo>
                      <a:pt x="0" y="28"/>
                    </a:moveTo>
                    <a:lnTo>
                      <a:pt x="0" y="28"/>
                    </a:lnTo>
                    <a:lnTo>
                      <a:pt x="14" y="24"/>
                    </a:lnTo>
                    <a:lnTo>
                      <a:pt x="30" y="18"/>
                    </a:lnTo>
                    <a:lnTo>
                      <a:pt x="54" y="12"/>
                    </a:lnTo>
                    <a:lnTo>
                      <a:pt x="80" y="6"/>
                    </a:lnTo>
                    <a:lnTo>
                      <a:pt x="112" y="2"/>
                    </a:lnTo>
                    <a:lnTo>
                      <a:pt x="146" y="0"/>
                    </a:lnTo>
                    <a:lnTo>
                      <a:pt x="186" y="2"/>
                    </a:lnTo>
                    <a:lnTo>
                      <a:pt x="226" y="8"/>
                    </a:lnTo>
                    <a:lnTo>
                      <a:pt x="248" y="12"/>
                    </a:lnTo>
                    <a:lnTo>
                      <a:pt x="270" y="18"/>
                    </a:lnTo>
                    <a:lnTo>
                      <a:pt x="292" y="26"/>
                    </a:lnTo>
                    <a:lnTo>
                      <a:pt x="314" y="36"/>
                    </a:lnTo>
                    <a:lnTo>
                      <a:pt x="336" y="46"/>
                    </a:lnTo>
                    <a:lnTo>
                      <a:pt x="358" y="60"/>
                    </a:lnTo>
                    <a:lnTo>
                      <a:pt x="382" y="74"/>
                    </a:lnTo>
                    <a:lnTo>
                      <a:pt x="404" y="92"/>
                    </a:lnTo>
                    <a:lnTo>
                      <a:pt x="428" y="110"/>
                    </a:lnTo>
                    <a:lnTo>
                      <a:pt x="450" y="132"/>
                    </a:lnTo>
                    <a:lnTo>
                      <a:pt x="472" y="156"/>
                    </a:lnTo>
                    <a:lnTo>
                      <a:pt x="494" y="184"/>
                    </a:lnTo>
                    <a:lnTo>
                      <a:pt x="516" y="212"/>
                    </a:lnTo>
                    <a:lnTo>
                      <a:pt x="536" y="244"/>
                    </a:lnTo>
                    <a:lnTo>
                      <a:pt x="536" y="244"/>
                    </a:lnTo>
                    <a:lnTo>
                      <a:pt x="578" y="308"/>
                    </a:lnTo>
                    <a:lnTo>
                      <a:pt x="618" y="368"/>
                    </a:lnTo>
                    <a:lnTo>
                      <a:pt x="656" y="420"/>
                    </a:lnTo>
                    <a:lnTo>
                      <a:pt x="694" y="468"/>
                    </a:lnTo>
                    <a:lnTo>
                      <a:pt x="730" y="512"/>
                    </a:lnTo>
                    <a:lnTo>
                      <a:pt x="766" y="550"/>
                    </a:lnTo>
                    <a:lnTo>
                      <a:pt x="802" y="584"/>
                    </a:lnTo>
                    <a:lnTo>
                      <a:pt x="838" y="614"/>
                    </a:lnTo>
                    <a:lnTo>
                      <a:pt x="874" y="642"/>
                    </a:lnTo>
                    <a:lnTo>
                      <a:pt x="908" y="664"/>
                    </a:lnTo>
                    <a:lnTo>
                      <a:pt x="946" y="684"/>
                    </a:lnTo>
                    <a:lnTo>
                      <a:pt x="982" y="702"/>
                    </a:lnTo>
                    <a:lnTo>
                      <a:pt x="1020" y="716"/>
                    </a:lnTo>
                    <a:lnTo>
                      <a:pt x="1058" y="730"/>
                    </a:lnTo>
                    <a:lnTo>
                      <a:pt x="1098" y="740"/>
                    </a:lnTo>
                    <a:lnTo>
                      <a:pt x="1140" y="7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4" name="Freeform 12"/>
              <p:cNvSpPr>
                <a:spLocks/>
              </p:cNvSpPr>
              <p:nvPr/>
            </p:nvSpPr>
            <p:spPr bwMode="auto">
              <a:xfrm>
                <a:off x="-253" y="2374"/>
                <a:ext cx="1163" cy="71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14" y="28"/>
                  </a:cxn>
                  <a:cxn ang="0">
                    <a:pos x="30" y="22"/>
                  </a:cxn>
                  <a:cxn ang="0">
                    <a:pos x="52" y="16"/>
                  </a:cxn>
                  <a:cxn ang="0">
                    <a:pos x="78" y="10"/>
                  </a:cxn>
                  <a:cxn ang="0">
                    <a:pos x="110" y="4"/>
                  </a:cxn>
                  <a:cxn ang="0">
                    <a:pos x="146" y="0"/>
                  </a:cxn>
                  <a:cxn ang="0">
                    <a:pos x="184" y="0"/>
                  </a:cxn>
                  <a:cxn ang="0">
                    <a:pos x="224" y="4"/>
                  </a:cxn>
                  <a:cxn ang="0">
                    <a:pos x="246" y="8"/>
                  </a:cxn>
                  <a:cxn ang="0">
                    <a:pos x="268" y="14"/>
                  </a:cxn>
                  <a:cxn ang="0">
                    <a:pos x="290" y="20"/>
                  </a:cxn>
                  <a:cxn ang="0">
                    <a:pos x="314" y="30"/>
                  </a:cxn>
                  <a:cxn ang="0">
                    <a:pos x="336" y="40"/>
                  </a:cxn>
                  <a:cxn ang="0">
                    <a:pos x="360" y="52"/>
                  </a:cxn>
                  <a:cxn ang="0">
                    <a:pos x="382" y="66"/>
                  </a:cxn>
                  <a:cxn ang="0">
                    <a:pos x="406" y="82"/>
                  </a:cxn>
                  <a:cxn ang="0">
                    <a:pos x="430" y="100"/>
                  </a:cxn>
                  <a:cxn ang="0">
                    <a:pos x="452" y="122"/>
                  </a:cxn>
                  <a:cxn ang="0">
                    <a:pos x="476" y="144"/>
                  </a:cxn>
                  <a:cxn ang="0">
                    <a:pos x="498" y="170"/>
                  </a:cxn>
                  <a:cxn ang="0">
                    <a:pos x="522" y="200"/>
                  </a:cxn>
                  <a:cxn ang="0">
                    <a:pos x="544" y="230"/>
                  </a:cxn>
                  <a:cxn ang="0">
                    <a:pos x="544" y="230"/>
                  </a:cxn>
                  <a:cxn ang="0">
                    <a:pos x="586" y="294"/>
                  </a:cxn>
                  <a:cxn ang="0">
                    <a:pos x="628" y="352"/>
                  </a:cxn>
                  <a:cxn ang="0">
                    <a:pos x="668" y="404"/>
                  </a:cxn>
                  <a:cxn ang="0">
                    <a:pos x="708" y="450"/>
                  </a:cxn>
                  <a:cxn ang="0">
                    <a:pos x="746" y="492"/>
                  </a:cxn>
                  <a:cxn ang="0">
                    <a:pos x="782" y="528"/>
                  </a:cxn>
                  <a:cxn ang="0">
                    <a:pos x="820" y="562"/>
                  </a:cxn>
                  <a:cxn ang="0">
                    <a:pos x="856" y="590"/>
                  </a:cxn>
                  <a:cxn ang="0">
                    <a:pos x="892" y="616"/>
                  </a:cxn>
                  <a:cxn ang="0">
                    <a:pos x="930" y="638"/>
                  </a:cxn>
                  <a:cxn ang="0">
                    <a:pos x="966" y="658"/>
                  </a:cxn>
                  <a:cxn ang="0">
                    <a:pos x="1004" y="674"/>
                  </a:cxn>
                  <a:cxn ang="0">
                    <a:pos x="1042" y="686"/>
                  </a:cxn>
                  <a:cxn ang="0">
                    <a:pos x="1082" y="698"/>
                  </a:cxn>
                  <a:cxn ang="0">
                    <a:pos x="1122" y="706"/>
                  </a:cxn>
                  <a:cxn ang="0">
                    <a:pos x="1164" y="714"/>
                  </a:cxn>
                </a:cxnLst>
                <a:rect l="0" t="0" r="r" b="b"/>
                <a:pathLst>
                  <a:path w="1164" h="714">
                    <a:moveTo>
                      <a:pt x="0" y="34"/>
                    </a:moveTo>
                    <a:lnTo>
                      <a:pt x="0" y="34"/>
                    </a:lnTo>
                    <a:lnTo>
                      <a:pt x="14" y="28"/>
                    </a:lnTo>
                    <a:lnTo>
                      <a:pt x="30" y="22"/>
                    </a:lnTo>
                    <a:lnTo>
                      <a:pt x="52" y="16"/>
                    </a:lnTo>
                    <a:lnTo>
                      <a:pt x="78" y="10"/>
                    </a:lnTo>
                    <a:lnTo>
                      <a:pt x="110" y="4"/>
                    </a:lnTo>
                    <a:lnTo>
                      <a:pt x="146" y="0"/>
                    </a:lnTo>
                    <a:lnTo>
                      <a:pt x="184" y="0"/>
                    </a:lnTo>
                    <a:lnTo>
                      <a:pt x="224" y="4"/>
                    </a:lnTo>
                    <a:lnTo>
                      <a:pt x="246" y="8"/>
                    </a:lnTo>
                    <a:lnTo>
                      <a:pt x="268" y="14"/>
                    </a:lnTo>
                    <a:lnTo>
                      <a:pt x="290" y="20"/>
                    </a:lnTo>
                    <a:lnTo>
                      <a:pt x="314" y="30"/>
                    </a:lnTo>
                    <a:lnTo>
                      <a:pt x="336" y="40"/>
                    </a:lnTo>
                    <a:lnTo>
                      <a:pt x="360" y="52"/>
                    </a:lnTo>
                    <a:lnTo>
                      <a:pt x="382" y="66"/>
                    </a:lnTo>
                    <a:lnTo>
                      <a:pt x="406" y="82"/>
                    </a:lnTo>
                    <a:lnTo>
                      <a:pt x="430" y="100"/>
                    </a:lnTo>
                    <a:lnTo>
                      <a:pt x="452" y="122"/>
                    </a:lnTo>
                    <a:lnTo>
                      <a:pt x="476" y="144"/>
                    </a:lnTo>
                    <a:lnTo>
                      <a:pt x="498" y="170"/>
                    </a:lnTo>
                    <a:lnTo>
                      <a:pt x="522" y="200"/>
                    </a:lnTo>
                    <a:lnTo>
                      <a:pt x="544" y="230"/>
                    </a:lnTo>
                    <a:lnTo>
                      <a:pt x="544" y="230"/>
                    </a:lnTo>
                    <a:lnTo>
                      <a:pt x="586" y="294"/>
                    </a:lnTo>
                    <a:lnTo>
                      <a:pt x="628" y="352"/>
                    </a:lnTo>
                    <a:lnTo>
                      <a:pt x="668" y="404"/>
                    </a:lnTo>
                    <a:lnTo>
                      <a:pt x="708" y="450"/>
                    </a:lnTo>
                    <a:lnTo>
                      <a:pt x="746" y="492"/>
                    </a:lnTo>
                    <a:lnTo>
                      <a:pt x="782" y="528"/>
                    </a:lnTo>
                    <a:lnTo>
                      <a:pt x="820" y="562"/>
                    </a:lnTo>
                    <a:lnTo>
                      <a:pt x="856" y="590"/>
                    </a:lnTo>
                    <a:lnTo>
                      <a:pt x="892" y="616"/>
                    </a:lnTo>
                    <a:lnTo>
                      <a:pt x="930" y="638"/>
                    </a:lnTo>
                    <a:lnTo>
                      <a:pt x="966" y="658"/>
                    </a:lnTo>
                    <a:lnTo>
                      <a:pt x="1004" y="674"/>
                    </a:lnTo>
                    <a:lnTo>
                      <a:pt x="1042" y="686"/>
                    </a:lnTo>
                    <a:lnTo>
                      <a:pt x="1082" y="698"/>
                    </a:lnTo>
                    <a:lnTo>
                      <a:pt x="1122" y="706"/>
                    </a:lnTo>
                    <a:lnTo>
                      <a:pt x="1164" y="71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5" name="Freeform 13"/>
              <p:cNvSpPr>
                <a:spLocks/>
              </p:cNvSpPr>
              <p:nvPr/>
            </p:nvSpPr>
            <p:spPr bwMode="auto">
              <a:xfrm>
                <a:off x="-242" y="2382"/>
                <a:ext cx="1185" cy="67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14" y="34"/>
                  </a:cxn>
                  <a:cxn ang="0">
                    <a:pos x="30" y="28"/>
                  </a:cxn>
                  <a:cxn ang="0">
                    <a:pos x="52" y="20"/>
                  </a:cxn>
                  <a:cxn ang="0">
                    <a:pos x="80" y="12"/>
                  </a:cxn>
                  <a:cxn ang="0">
                    <a:pos x="110" y="6"/>
                  </a:cxn>
                  <a:cxn ang="0">
                    <a:pos x="146" y="2"/>
                  </a:cxn>
                  <a:cxn ang="0">
                    <a:pos x="184" y="0"/>
                  </a:cxn>
                  <a:cxn ang="0">
                    <a:pos x="226" y="2"/>
                  </a:cxn>
                  <a:cxn ang="0">
                    <a:pos x="248" y="6"/>
                  </a:cxn>
                  <a:cxn ang="0">
                    <a:pos x="270" y="10"/>
                  </a:cxn>
                  <a:cxn ang="0">
                    <a:pos x="292" y="16"/>
                  </a:cxn>
                  <a:cxn ang="0">
                    <a:pos x="316" y="24"/>
                  </a:cxn>
                  <a:cxn ang="0">
                    <a:pos x="338" y="32"/>
                  </a:cxn>
                  <a:cxn ang="0">
                    <a:pos x="362" y="44"/>
                  </a:cxn>
                  <a:cxn ang="0">
                    <a:pos x="386" y="58"/>
                  </a:cxn>
                  <a:cxn ang="0">
                    <a:pos x="410" y="72"/>
                  </a:cxn>
                  <a:cxn ang="0">
                    <a:pos x="434" y="90"/>
                  </a:cxn>
                  <a:cxn ang="0">
                    <a:pos x="458" y="110"/>
                  </a:cxn>
                  <a:cxn ang="0">
                    <a:pos x="482" y="132"/>
                  </a:cxn>
                  <a:cxn ang="0">
                    <a:pos x="506" y="158"/>
                  </a:cxn>
                  <a:cxn ang="0">
                    <a:pos x="528" y="186"/>
                  </a:cxn>
                  <a:cxn ang="0">
                    <a:pos x="552" y="216"/>
                  </a:cxn>
                  <a:cxn ang="0">
                    <a:pos x="552" y="216"/>
                  </a:cxn>
                  <a:cxn ang="0">
                    <a:pos x="596" y="278"/>
                  </a:cxn>
                  <a:cxn ang="0">
                    <a:pos x="640" y="334"/>
                  </a:cxn>
                  <a:cxn ang="0">
                    <a:pos x="682" y="386"/>
                  </a:cxn>
                  <a:cxn ang="0">
                    <a:pos x="722" y="430"/>
                  </a:cxn>
                  <a:cxn ang="0">
                    <a:pos x="762" y="472"/>
                  </a:cxn>
                  <a:cxn ang="0">
                    <a:pos x="800" y="508"/>
                  </a:cxn>
                  <a:cxn ang="0">
                    <a:pos x="838" y="540"/>
                  </a:cxn>
                  <a:cxn ang="0">
                    <a:pos x="876" y="568"/>
                  </a:cxn>
                  <a:cxn ang="0">
                    <a:pos x="914" y="592"/>
                  </a:cxn>
                  <a:cxn ang="0">
                    <a:pos x="952" y="612"/>
                  </a:cxn>
                  <a:cxn ang="0">
                    <a:pos x="988" y="630"/>
                  </a:cxn>
                  <a:cxn ang="0">
                    <a:pos x="1026" y="644"/>
                  </a:cxn>
                  <a:cxn ang="0">
                    <a:pos x="1066" y="656"/>
                  </a:cxn>
                  <a:cxn ang="0">
                    <a:pos x="1106" y="666"/>
                  </a:cxn>
                  <a:cxn ang="0">
                    <a:pos x="1146" y="674"/>
                  </a:cxn>
                  <a:cxn ang="0">
                    <a:pos x="1188" y="678"/>
                  </a:cxn>
                </a:cxnLst>
                <a:rect l="0" t="0" r="r" b="b"/>
                <a:pathLst>
                  <a:path w="1188" h="678">
                    <a:moveTo>
                      <a:pt x="0" y="42"/>
                    </a:moveTo>
                    <a:lnTo>
                      <a:pt x="0" y="42"/>
                    </a:lnTo>
                    <a:lnTo>
                      <a:pt x="14" y="34"/>
                    </a:lnTo>
                    <a:lnTo>
                      <a:pt x="30" y="28"/>
                    </a:lnTo>
                    <a:lnTo>
                      <a:pt x="52" y="20"/>
                    </a:lnTo>
                    <a:lnTo>
                      <a:pt x="80" y="12"/>
                    </a:lnTo>
                    <a:lnTo>
                      <a:pt x="110" y="6"/>
                    </a:lnTo>
                    <a:lnTo>
                      <a:pt x="146" y="2"/>
                    </a:lnTo>
                    <a:lnTo>
                      <a:pt x="184" y="0"/>
                    </a:lnTo>
                    <a:lnTo>
                      <a:pt x="226" y="2"/>
                    </a:lnTo>
                    <a:lnTo>
                      <a:pt x="248" y="6"/>
                    </a:lnTo>
                    <a:lnTo>
                      <a:pt x="270" y="10"/>
                    </a:lnTo>
                    <a:lnTo>
                      <a:pt x="292" y="16"/>
                    </a:lnTo>
                    <a:lnTo>
                      <a:pt x="316" y="24"/>
                    </a:lnTo>
                    <a:lnTo>
                      <a:pt x="338" y="32"/>
                    </a:lnTo>
                    <a:lnTo>
                      <a:pt x="362" y="44"/>
                    </a:lnTo>
                    <a:lnTo>
                      <a:pt x="386" y="58"/>
                    </a:lnTo>
                    <a:lnTo>
                      <a:pt x="410" y="72"/>
                    </a:lnTo>
                    <a:lnTo>
                      <a:pt x="434" y="90"/>
                    </a:lnTo>
                    <a:lnTo>
                      <a:pt x="458" y="110"/>
                    </a:lnTo>
                    <a:lnTo>
                      <a:pt x="482" y="132"/>
                    </a:lnTo>
                    <a:lnTo>
                      <a:pt x="506" y="158"/>
                    </a:lnTo>
                    <a:lnTo>
                      <a:pt x="528" y="186"/>
                    </a:lnTo>
                    <a:lnTo>
                      <a:pt x="552" y="216"/>
                    </a:lnTo>
                    <a:lnTo>
                      <a:pt x="552" y="216"/>
                    </a:lnTo>
                    <a:lnTo>
                      <a:pt x="596" y="278"/>
                    </a:lnTo>
                    <a:lnTo>
                      <a:pt x="640" y="334"/>
                    </a:lnTo>
                    <a:lnTo>
                      <a:pt x="682" y="386"/>
                    </a:lnTo>
                    <a:lnTo>
                      <a:pt x="722" y="430"/>
                    </a:lnTo>
                    <a:lnTo>
                      <a:pt x="762" y="472"/>
                    </a:lnTo>
                    <a:lnTo>
                      <a:pt x="800" y="508"/>
                    </a:lnTo>
                    <a:lnTo>
                      <a:pt x="838" y="540"/>
                    </a:lnTo>
                    <a:lnTo>
                      <a:pt x="876" y="568"/>
                    </a:lnTo>
                    <a:lnTo>
                      <a:pt x="914" y="592"/>
                    </a:lnTo>
                    <a:lnTo>
                      <a:pt x="952" y="612"/>
                    </a:lnTo>
                    <a:lnTo>
                      <a:pt x="988" y="630"/>
                    </a:lnTo>
                    <a:lnTo>
                      <a:pt x="1026" y="644"/>
                    </a:lnTo>
                    <a:lnTo>
                      <a:pt x="1066" y="656"/>
                    </a:lnTo>
                    <a:lnTo>
                      <a:pt x="1106" y="666"/>
                    </a:lnTo>
                    <a:lnTo>
                      <a:pt x="1146" y="674"/>
                    </a:lnTo>
                    <a:lnTo>
                      <a:pt x="1188" y="6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6" name="Freeform 14"/>
              <p:cNvSpPr>
                <a:spLocks/>
              </p:cNvSpPr>
              <p:nvPr/>
            </p:nvSpPr>
            <p:spPr bwMode="auto">
              <a:xfrm>
                <a:off x="-238" y="2397"/>
                <a:ext cx="1209" cy="64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14" y="42"/>
                  </a:cxn>
                  <a:cxn ang="0">
                    <a:pos x="30" y="36"/>
                  </a:cxn>
                  <a:cxn ang="0">
                    <a:pos x="52" y="26"/>
                  </a:cxn>
                  <a:cxn ang="0">
                    <a:pos x="78" y="18"/>
                  </a:cxn>
                  <a:cxn ang="0">
                    <a:pos x="110" y="10"/>
                  </a:cxn>
                  <a:cxn ang="0">
                    <a:pos x="144" y="4"/>
                  </a:cxn>
                  <a:cxn ang="0">
                    <a:pos x="182" y="0"/>
                  </a:cxn>
                  <a:cxn ang="0">
                    <a:pos x="224" y="2"/>
                  </a:cxn>
                  <a:cxn ang="0">
                    <a:pos x="246" y="4"/>
                  </a:cxn>
                  <a:cxn ang="0">
                    <a:pos x="268" y="8"/>
                  </a:cxn>
                  <a:cxn ang="0">
                    <a:pos x="292" y="12"/>
                  </a:cxn>
                  <a:cxn ang="0">
                    <a:pos x="314" y="20"/>
                  </a:cxn>
                  <a:cxn ang="0">
                    <a:pos x="338" y="28"/>
                  </a:cxn>
                  <a:cxn ang="0">
                    <a:pos x="362" y="38"/>
                  </a:cxn>
                  <a:cxn ang="0">
                    <a:pos x="386" y="50"/>
                  </a:cxn>
                  <a:cxn ang="0">
                    <a:pos x="412" y="66"/>
                  </a:cxn>
                  <a:cxn ang="0">
                    <a:pos x="436" y="82"/>
                  </a:cxn>
                  <a:cxn ang="0">
                    <a:pos x="460" y="102"/>
                  </a:cxn>
                  <a:cxn ang="0">
                    <a:pos x="484" y="122"/>
                  </a:cxn>
                  <a:cxn ang="0">
                    <a:pos x="510" y="148"/>
                  </a:cxn>
                  <a:cxn ang="0">
                    <a:pos x="534" y="174"/>
                  </a:cxn>
                  <a:cxn ang="0">
                    <a:pos x="558" y="204"/>
                  </a:cxn>
                  <a:cxn ang="0">
                    <a:pos x="558" y="204"/>
                  </a:cxn>
                  <a:cxn ang="0">
                    <a:pos x="606" y="266"/>
                  </a:cxn>
                  <a:cxn ang="0">
                    <a:pos x="650" y="320"/>
                  </a:cxn>
                  <a:cxn ang="0">
                    <a:pos x="694" y="370"/>
                  </a:cxn>
                  <a:cxn ang="0">
                    <a:pos x="736" y="414"/>
                  </a:cxn>
                  <a:cxn ang="0">
                    <a:pos x="776" y="452"/>
                  </a:cxn>
                  <a:cxn ang="0">
                    <a:pos x="816" y="488"/>
                  </a:cxn>
                  <a:cxn ang="0">
                    <a:pos x="856" y="518"/>
                  </a:cxn>
                  <a:cxn ang="0">
                    <a:pos x="894" y="544"/>
                  </a:cxn>
                  <a:cxn ang="0">
                    <a:pos x="932" y="566"/>
                  </a:cxn>
                  <a:cxn ang="0">
                    <a:pos x="970" y="586"/>
                  </a:cxn>
                  <a:cxn ang="0">
                    <a:pos x="1008" y="602"/>
                  </a:cxn>
                  <a:cxn ang="0">
                    <a:pos x="1048" y="616"/>
                  </a:cxn>
                  <a:cxn ang="0">
                    <a:pos x="1086" y="626"/>
                  </a:cxn>
                  <a:cxn ang="0">
                    <a:pos x="1126" y="634"/>
                  </a:cxn>
                  <a:cxn ang="0">
                    <a:pos x="1168" y="640"/>
                  </a:cxn>
                  <a:cxn ang="0">
                    <a:pos x="1210" y="644"/>
                  </a:cxn>
                </a:cxnLst>
                <a:rect l="0" t="0" r="r" b="b"/>
                <a:pathLst>
                  <a:path w="1210" h="644">
                    <a:moveTo>
                      <a:pt x="0" y="50"/>
                    </a:moveTo>
                    <a:lnTo>
                      <a:pt x="0" y="50"/>
                    </a:lnTo>
                    <a:lnTo>
                      <a:pt x="14" y="42"/>
                    </a:lnTo>
                    <a:lnTo>
                      <a:pt x="30" y="36"/>
                    </a:lnTo>
                    <a:lnTo>
                      <a:pt x="52" y="26"/>
                    </a:lnTo>
                    <a:lnTo>
                      <a:pt x="78" y="18"/>
                    </a:lnTo>
                    <a:lnTo>
                      <a:pt x="110" y="10"/>
                    </a:lnTo>
                    <a:lnTo>
                      <a:pt x="144" y="4"/>
                    </a:lnTo>
                    <a:lnTo>
                      <a:pt x="182" y="0"/>
                    </a:lnTo>
                    <a:lnTo>
                      <a:pt x="224" y="2"/>
                    </a:lnTo>
                    <a:lnTo>
                      <a:pt x="246" y="4"/>
                    </a:lnTo>
                    <a:lnTo>
                      <a:pt x="268" y="8"/>
                    </a:lnTo>
                    <a:lnTo>
                      <a:pt x="292" y="12"/>
                    </a:lnTo>
                    <a:lnTo>
                      <a:pt x="314" y="20"/>
                    </a:lnTo>
                    <a:lnTo>
                      <a:pt x="338" y="28"/>
                    </a:lnTo>
                    <a:lnTo>
                      <a:pt x="362" y="38"/>
                    </a:lnTo>
                    <a:lnTo>
                      <a:pt x="386" y="50"/>
                    </a:lnTo>
                    <a:lnTo>
                      <a:pt x="412" y="66"/>
                    </a:lnTo>
                    <a:lnTo>
                      <a:pt x="436" y="82"/>
                    </a:lnTo>
                    <a:lnTo>
                      <a:pt x="460" y="102"/>
                    </a:lnTo>
                    <a:lnTo>
                      <a:pt x="484" y="122"/>
                    </a:lnTo>
                    <a:lnTo>
                      <a:pt x="510" y="148"/>
                    </a:lnTo>
                    <a:lnTo>
                      <a:pt x="534" y="174"/>
                    </a:lnTo>
                    <a:lnTo>
                      <a:pt x="558" y="204"/>
                    </a:lnTo>
                    <a:lnTo>
                      <a:pt x="558" y="204"/>
                    </a:lnTo>
                    <a:lnTo>
                      <a:pt x="606" y="266"/>
                    </a:lnTo>
                    <a:lnTo>
                      <a:pt x="650" y="320"/>
                    </a:lnTo>
                    <a:lnTo>
                      <a:pt x="694" y="370"/>
                    </a:lnTo>
                    <a:lnTo>
                      <a:pt x="736" y="414"/>
                    </a:lnTo>
                    <a:lnTo>
                      <a:pt x="776" y="452"/>
                    </a:lnTo>
                    <a:lnTo>
                      <a:pt x="816" y="488"/>
                    </a:lnTo>
                    <a:lnTo>
                      <a:pt x="856" y="518"/>
                    </a:lnTo>
                    <a:lnTo>
                      <a:pt x="894" y="544"/>
                    </a:lnTo>
                    <a:lnTo>
                      <a:pt x="932" y="566"/>
                    </a:lnTo>
                    <a:lnTo>
                      <a:pt x="970" y="586"/>
                    </a:lnTo>
                    <a:lnTo>
                      <a:pt x="1008" y="602"/>
                    </a:lnTo>
                    <a:lnTo>
                      <a:pt x="1048" y="616"/>
                    </a:lnTo>
                    <a:lnTo>
                      <a:pt x="1086" y="626"/>
                    </a:lnTo>
                    <a:lnTo>
                      <a:pt x="1126" y="634"/>
                    </a:lnTo>
                    <a:lnTo>
                      <a:pt x="1168" y="640"/>
                    </a:lnTo>
                    <a:lnTo>
                      <a:pt x="1210" y="6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7" name="Freeform 15"/>
              <p:cNvSpPr>
                <a:spLocks/>
              </p:cNvSpPr>
              <p:nvPr/>
            </p:nvSpPr>
            <p:spPr bwMode="auto">
              <a:xfrm>
                <a:off x="-222" y="2403"/>
                <a:ext cx="1231" cy="60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0" y="58"/>
                  </a:cxn>
                  <a:cxn ang="0">
                    <a:pos x="14" y="50"/>
                  </a:cxn>
                  <a:cxn ang="0">
                    <a:pos x="30" y="42"/>
                  </a:cxn>
                  <a:cxn ang="0">
                    <a:pos x="50" y="34"/>
                  </a:cxn>
                  <a:cxn ang="0">
                    <a:pos x="76" y="24"/>
                  </a:cxn>
                  <a:cxn ang="0">
                    <a:pos x="108" y="14"/>
                  </a:cxn>
                  <a:cxn ang="0">
                    <a:pos x="142" y="6"/>
                  </a:cxn>
                  <a:cxn ang="0">
                    <a:pos x="182" y="2"/>
                  </a:cxn>
                  <a:cxn ang="0">
                    <a:pos x="224" y="0"/>
                  </a:cxn>
                  <a:cxn ang="0">
                    <a:pos x="246" y="2"/>
                  </a:cxn>
                  <a:cxn ang="0">
                    <a:pos x="268" y="6"/>
                  </a:cxn>
                  <a:cxn ang="0">
                    <a:pos x="290" y="10"/>
                  </a:cxn>
                  <a:cxn ang="0">
                    <a:pos x="314" y="16"/>
                  </a:cxn>
                  <a:cxn ang="0">
                    <a:pos x="338" y="22"/>
                  </a:cxn>
                  <a:cxn ang="0">
                    <a:pos x="362" y="32"/>
                  </a:cxn>
                  <a:cxn ang="0">
                    <a:pos x="388" y="44"/>
                  </a:cxn>
                  <a:cxn ang="0">
                    <a:pos x="412" y="58"/>
                  </a:cxn>
                  <a:cxn ang="0">
                    <a:pos x="438" y="74"/>
                  </a:cxn>
                  <a:cxn ang="0">
                    <a:pos x="462" y="92"/>
                  </a:cxn>
                  <a:cxn ang="0">
                    <a:pos x="488" y="112"/>
                  </a:cxn>
                  <a:cxn ang="0">
                    <a:pos x="514" y="136"/>
                  </a:cxn>
                  <a:cxn ang="0">
                    <a:pos x="538" y="162"/>
                  </a:cxn>
                  <a:cxn ang="0">
                    <a:pos x="564" y="192"/>
                  </a:cxn>
                  <a:cxn ang="0">
                    <a:pos x="564" y="192"/>
                  </a:cxn>
                  <a:cxn ang="0">
                    <a:pos x="612" y="252"/>
                  </a:cxn>
                  <a:cxn ang="0">
                    <a:pos x="660" y="304"/>
                  </a:cxn>
                  <a:cxn ang="0">
                    <a:pos x="704" y="352"/>
                  </a:cxn>
                  <a:cxn ang="0">
                    <a:pos x="748" y="396"/>
                  </a:cxn>
                  <a:cxn ang="0">
                    <a:pos x="790" y="434"/>
                  </a:cxn>
                  <a:cxn ang="0">
                    <a:pos x="832" y="466"/>
                  </a:cxn>
                  <a:cxn ang="0">
                    <a:pos x="872" y="496"/>
                  </a:cxn>
                  <a:cxn ang="0">
                    <a:pos x="910" y="520"/>
                  </a:cxn>
                  <a:cxn ang="0">
                    <a:pos x="950" y="542"/>
                  </a:cxn>
                  <a:cxn ang="0">
                    <a:pos x="988" y="560"/>
                  </a:cxn>
                  <a:cxn ang="0">
                    <a:pos x="1028" y="574"/>
                  </a:cxn>
                  <a:cxn ang="0">
                    <a:pos x="1066" y="586"/>
                  </a:cxn>
                  <a:cxn ang="0">
                    <a:pos x="1106" y="596"/>
                  </a:cxn>
                  <a:cxn ang="0">
                    <a:pos x="1146" y="602"/>
                  </a:cxn>
                  <a:cxn ang="0">
                    <a:pos x="1188" y="606"/>
                  </a:cxn>
                  <a:cxn ang="0">
                    <a:pos x="1230" y="610"/>
                  </a:cxn>
                </a:cxnLst>
                <a:rect l="0" t="0" r="r" b="b"/>
                <a:pathLst>
                  <a:path w="1230" h="610">
                    <a:moveTo>
                      <a:pt x="0" y="58"/>
                    </a:moveTo>
                    <a:lnTo>
                      <a:pt x="0" y="58"/>
                    </a:lnTo>
                    <a:lnTo>
                      <a:pt x="14" y="50"/>
                    </a:lnTo>
                    <a:lnTo>
                      <a:pt x="30" y="42"/>
                    </a:lnTo>
                    <a:lnTo>
                      <a:pt x="50" y="34"/>
                    </a:lnTo>
                    <a:lnTo>
                      <a:pt x="76" y="24"/>
                    </a:lnTo>
                    <a:lnTo>
                      <a:pt x="108" y="14"/>
                    </a:lnTo>
                    <a:lnTo>
                      <a:pt x="142" y="6"/>
                    </a:lnTo>
                    <a:lnTo>
                      <a:pt x="182" y="2"/>
                    </a:lnTo>
                    <a:lnTo>
                      <a:pt x="224" y="0"/>
                    </a:lnTo>
                    <a:lnTo>
                      <a:pt x="246" y="2"/>
                    </a:lnTo>
                    <a:lnTo>
                      <a:pt x="268" y="6"/>
                    </a:lnTo>
                    <a:lnTo>
                      <a:pt x="290" y="10"/>
                    </a:lnTo>
                    <a:lnTo>
                      <a:pt x="314" y="16"/>
                    </a:lnTo>
                    <a:lnTo>
                      <a:pt x="338" y="22"/>
                    </a:lnTo>
                    <a:lnTo>
                      <a:pt x="362" y="32"/>
                    </a:lnTo>
                    <a:lnTo>
                      <a:pt x="388" y="44"/>
                    </a:lnTo>
                    <a:lnTo>
                      <a:pt x="412" y="58"/>
                    </a:lnTo>
                    <a:lnTo>
                      <a:pt x="438" y="74"/>
                    </a:lnTo>
                    <a:lnTo>
                      <a:pt x="462" y="92"/>
                    </a:lnTo>
                    <a:lnTo>
                      <a:pt x="488" y="112"/>
                    </a:lnTo>
                    <a:lnTo>
                      <a:pt x="514" y="136"/>
                    </a:lnTo>
                    <a:lnTo>
                      <a:pt x="538" y="162"/>
                    </a:lnTo>
                    <a:lnTo>
                      <a:pt x="564" y="192"/>
                    </a:lnTo>
                    <a:lnTo>
                      <a:pt x="564" y="192"/>
                    </a:lnTo>
                    <a:lnTo>
                      <a:pt x="612" y="252"/>
                    </a:lnTo>
                    <a:lnTo>
                      <a:pt x="660" y="304"/>
                    </a:lnTo>
                    <a:lnTo>
                      <a:pt x="704" y="352"/>
                    </a:lnTo>
                    <a:lnTo>
                      <a:pt x="748" y="396"/>
                    </a:lnTo>
                    <a:lnTo>
                      <a:pt x="790" y="434"/>
                    </a:lnTo>
                    <a:lnTo>
                      <a:pt x="832" y="466"/>
                    </a:lnTo>
                    <a:lnTo>
                      <a:pt x="872" y="496"/>
                    </a:lnTo>
                    <a:lnTo>
                      <a:pt x="910" y="520"/>
                    </a:lnTo>
                    <a:lnTo>
                      <a:pt x="950" y="542"/>
                    </a:lnTo>
                    <a:lnTo>
                      <a:pt x="988" y="560"/>
                    </a:lnTo>
                    <a:lnTo>
                      <a:pt x="1028" y="574"/>
                    </a:lnTo>
                    <a:lnTo>
                      <a:pt x="1066" y="586"/>
                    </a:lnTo>
                    <a:lnTo>
                      <a:pt x="1106" y="596"/>
                    </a:lnTo>
                    <a:lnTo>
                      <a:pt x="1146" y="602"/>
                    </a:lnTo>
                    <a:lnTo>
                      <a:pt x="1188" y="606"/>
                    </a:lnTo>
                    <a:lnTo>
                      <a:pt x="1230" y="6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8" name="Freeform 16"/>
              <p:cNvSpPr>
                <a:spLocks/>
              </p:cNvSpPr>
              <p:nvPr/>
            </p:nvSpPr>
            <p:spPr bwMode="auto">
              <a:xfrm>
                <a:off x="-215" y="2422"/>
                <a:ext cx="1250" cy="571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68"/>
                  </a:cxn>
                  <a:cxn ang="0">
                    <a:pos x="14" y="58"/>
                  </a:cxn>
                  <a:cxn ang="0">
                    <a:pos x="28" y="50"/>
                  </a:cxn>
                  <a:cxn ang="0">
                    <a:pos x="50" y="40"/>
                  </a:cxn>
                  <a:cxn ang="0">
                    <a:pos x="76" y="28"/>
                  </a:cxn>
                  <a:cxn ang="0">
                    <a:pos x="106" y="18"/>
                  </a:cxn>
                  <a:cxn ang="0">
                    <a:pos x="142" y="10"/>
                  </a:cxn>
                  <a:cxn ang="0">
                    <a:pos x="180" y="2"/>
                  </a:cxn>
                  <a:cxn ang="0">
                    <a:pos x="222" y="0"/>
                  </a:cxn>
                  <a:cxn ang="0">
                    <a:pos x="244" y="2"/>
                  </a:cxn>
                  <a:cxn ang="0">
                    <a:pos x="266" y="2"/>
                  </a:cxn>
                  <a:cxn ang="0">
                    <a:pos x="290" y="6"/>
                  </a:cxn>
                  <a:cxn ang="0">
                    <a:pos x="314" y="12"/>
                  </a:cxn>
                  <a:cxn ang="0">
                    <a:pos x="338" y="18"/>
                  </a:cxn>
                  <a:cxn ang="0">
                    <a:pos x="362" y="26"/>
                  </a:cxn>
                  <a:cxn ang="0">
                    <a:pos x="388" y="38"/>
                  </a:cxn>
                  <a:cxn ang="0">
                    <a:pos x="414" y="50"/>
                  </a:cxn>
                  <a:cxn ang="0">
                    <a:pos x="440" y="66"/>
                  </a:cxn>
                  <a:cxn ang="0">
                    <a:pos x="464" y="82"/>
                  </a:cxn>
                  <a:cxn ang="0">
                    <a:pos x="490" y="102"/>
                  </a:cxn>
                  <a:cxn ang="0">
                    <a:pos x="516" y="126"/>
                  </a:cxn>
                  <a:cxn ang="0">
                    <a:pos x="544" y="150"/>
                  </a:cxn>
                  <a:cxn ang="0">
                    <a:pos x="570" y="180"/>
                  </a:cxn>
                  <a:cxn ang="0">
                    <a:pos x="570" y="180"/>
                  </a:cxn>
                  <a:cxn ang="0">
                    <a:pos x="620" y="236"/>
                  </a:cxn>
                  <a:cxn ang="0">
                    <a:pos x="668" y="288"/>
                  </a:cxn>
                  <a:cxn ang="0">
                    <a:pos x="716" y="334"/>
                  </a:cxn>
                  <a:cxn ang="0">
                    <a:pos x="760" y="376"/>
                  </a:cxn>
                  <a:cxn ang="0">
                    <a:pos x="804" y="412"/>
                  </a:cxn>
                  <a:cxn ang="0">
                    <a:pos x="846" y="444"/>
                  </a:cxn>
                  <a:cxn ang="0">
                    <a:pos x="886" y="472"/>
                  </a:cxn>
                  <a:cxn ang="0">
                    <a:pos x="928" y="496"/>
                  </a:cxn>
                  <a:cxn ang="0">
                    <a:pos x="966" y="516"/>
                  </a:cxn>
                  <a:cxn ang="0">
                    <a:pos x="1006" y="532"/>
                  </a:cxn>
                  <a:cxn ang="0">
                    <a:pos x="1046" y="546"/>
                  </a:cxn>
                  <a:cxn ang="0">
                    <a:pos x="1086" y="556"/>
                  </a:cxn>
                  <a:cxn ang="0">
                    <a:pos x="1126" y="564"/>
                  </a:cxn>
                  <a:cxn ang="0">
                    <a:pos x="1166" y="568"/>
                  </a:cxn>
                  <a:cxn ang="0">
                    <a:pos x="1208" y="572"/>
                  </a:cxn>
                  <a:cxn ang="0">
                    <a:pos x="1250" y="572"/>
                  </a:cxn>
                </a:cxnLst>
                <a:rect l="0" t="0" r="r" b="b"/>
                <a:pathLst>
                  <a:path w="1250" h="572">
                    <a:moveTo>
                      <a:pt x="0" y="68"/>
                    </a:moveTo>
                    <a:lnTo>
                      <a:pt x="0" y="68"/>
                    </a:lnTo>
                    <a:lnTo>
                      <a:pt x="14" y="58"/>
                    </a:lnTo>
                    <a:lnTo>
                      <a:pt x="28" y="50"/>
                    </a:lnTo>
                    <a:lnTo>
                      <a:pt x="50" y="40"/>
                    </a:lnTo>
                    <a:lnTo>
                      <a:pt x="76" y="28"/>
                    </a:lnTo>
                    <a:lnTo>
                      <a:pt x="106" y="18"/>
                    </a:lnTo>
                    <a:lnTo>
                      <a:pt x="142" y="10"/>
                    </a:lnTo>
                    <a:lnTo>
                      <a:pt x="180" y="2"/>
                    </a:lnTo>
                    <a:lnTo>
                      <a:pt x="222" y="0"/>
                    </a:lnTo>
                    <a:lnTo>
                      <a:pt x="244" y="2"/>
                    </a:lnTo>
                    <a:lnTo>
                      <a:pt x="266" y="2"/>
                    </a:lnTo>
                    <a:lnTo>
                      <a:pt x="290" y="6"/>
                    </a:lnTo>
                    <a:lnTo>
                      <a:pt x="314" y="12"/>
                    </a:lnTo>
                    <a:lnTo>
                      <a:pt x="338" y="18"/>
                    </a:lnTo>
                    <a:lnTo>
                      <a:pt x="362" y="26"/>
                    </a:lnTo>
                    <a:lnTo>
                      <a:pt x="388" y="38"/>
                    </a:lnTo>
                    <a:lnTo>
                      <a:pt x="414" y="50"/>
                    </a:lnTo>
                    <a:lnTo>
                      <a:pt x="440" y="66"/>
                    </a:lnTo>
                    <a:lnTo>
                      <a:pt x="464" y="82"/>
                    </a:lnTo>
                    <a:lnTo>
                      <a:pt x="490" y="102"/>
                    </a:lnTo>
                    <a:lnTo>
                      <a:pt x="516" y="126"/>
                    </a:lnTo>
                    <a:lnTo>
                      <a:pt x="544" y="150"/>
                    </a:lnTo>
                    <a:lnTo>
                      <a:pt x="570" y="180"/>
                    </a:lnTo>
                    <a:lnTo>
                      <a:pt x="570" y="180"/>
                    </a:lnTo>
                    <a:lnTo>
                      <a:pt x="620" y="236"/>
                    </a:lnTo>
                    <a:lnTo>
                      <a:pt x="668" y="288"/>
                    </a:lnTo>
                    <a:lnTo>
                      <a:pt x="716" y="334"/>
                    </a:lnTo>
                    <a:lnTo>
                      <a:pt x="760" y="376"/>
                    </a:lnTo>
                    <a:lnTo>
                      <a:pt x="804" y="412"/>
                    </a:lnTo>
                    <a:lnTo>
                      <a:pt x="846" y="444"/>
                    </a:lnTo>
                    <a:lnTo>
                      <a:pt x="886" y="472"/>
                    </a:lnTo>
                    <a:lnTo>
                      <a:pt x="928" y="496"/>
                    </a:lnTo>
                    <a:lnTo>
                      <a:pt x="966" y="516"/>
                    </a:lnTo>
                    <a:lnTo>
                      <a:pt x="1006" y="532"/>
                    </a:lnTo>
                    <a:lnTo>
                      <a:pt x="1046" y="546"/>
                    </a:lnTo>
                    <a:lnTo>
                      <a:pt x="1086" y="556"/>
                    </a:lnTo>
                    <a:lnTo>
                      <a:pt x="1126" y="564"/>
                    </a:lnTo>
                    <a:lnTo>
                      <a:pt x="1166" y="568"/>
                    </a:lnTo>
                    <a:lnTo>
                      <a:pt x="1208" y="572"/>
                    </a:lnTo>
                    <a:lnTo>
                      <a:pt x="1250" y="57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9" name="Freeform 17"/>
              <p:cNvSpPr>
                <a:spLocks/>
              </p:cNvSpPr>
              <p:nvPr/>
            </p:nvSpPr>
            <p:spPr bwMode="auto">
              <a:xfrm>
                <a:off x="-207" y="2427"/>
                <a:ext cx="1270" cy="53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0" y="76"/>
                  </a:cxn>
                  <a:cxn ang="0">
                    <a:pos x="14" y="68"/>
                  </a:cxn>
                  <a:cxn ang="0">
                    <a:pos x="28" y="58"/>
                  </a:cxn>
                  <a:cxn ang="0">
                    <a:pos x="50" y="46"/>
                  </a:cxn>
                  <a:cxn ang="0">
                    <a:pos x="76" y="34"/>
                  </a:cxn>
                  <a:cxn ang="0">
                    <a:pos x="106" y="22"/>
                  </a:cxn>
                  <a:cxn ang="0">
                    <a:pos x="140" y="12"/>
                  </a:cxn>
                  <a:cxn ang="0">
                    <a:pos x="180" y="4"/>
                  </a:cxn>
                  <a:cxn ang="0">
                    <a:pos x="222" y="0"/>
                  </a:cxn>
                  <a:cxn ang="0">
                    <a:pos x="244" y="0"/>
                  </a:cxn>
                  <a:cxn ang="0">
                    <a:pos x="266" y="2"/>
                  </a:cxn>
                  <a:cxn ang="0">
                    <a:pos x="290" y="4"/>
                  </a:cxn>
                  <a:cxn ang="0">
                    <a:pos x="314" y="8"/>
                  </a:cxn>
                  <a:cxn ang="0">
                    <a:pos x="338" y="14"/>
                  </a:cxn>
                  <a:cxn ang="0">
                    <a:pos x="364" y="22"/>
                  </a:cxn>
                  <a:cxn ang="0">
                    <a:pos x="388" y="30"/>
                  </a:cxn>
                  <a:cxn ang="0">
                    <a:pos x="414" y="42"/>
                  </a:cxn>
                  <a:cxn ang="0">
                    <a:pos x="440" y="56"/>
                  </a:cxn>
                  <a:cxn ang="0">
                    <a:pos x="468" y="74"/>
                  </a:cxn>
                  <a:cxn ang="0">
                    <a:pos x="494" y="92"/>
                  </a:cxn>
                  <a:cxn ang="0">
                    <a:pos x="520" y="114"/>
                  </a:cxn>
                  <a:cxn ang="0">
                    <a:pos x="548" y="140"/>
                  </a:cxn>
                  <a:cxn ang="0">
                    <a:pos x="574" y="166"/>
                  </a:cxn>
                  <a:cxn ang="0">
                    <a:pos x="574" y="166"/>
                  </a:cxn>
                  <a:cxn ang="0">
                    <a:pos x="628" y="222"/>
                  </a:cxn>
                  <a:cxn ang="0">
                    <a:pos x="678" y="272"/>
                  </a:cxn>
                  <a:cxn ang="0">
                    <a:pos x="726" y="318"/>
                  </a:cxn>
                  <a:cxn ang="0">
                    <a:pos x="772" y="358"/>
                  </a:cxn>
                  <a:cxn ang="0">
                    <a:pos x="816" y="392"/>
                  </a:cxn>
                  <a:cxn ang="0">
                    <a:pos x="860" y="424"/>
                  </a:cxn>
                  <a:cxn ang="0">
                    <a:pos x="902" y="450"/>
                  </a:cxn>
                  <a:cxn ang="0">
                    <a:pos x="944" y="472"/>
                  </a:cxn>
                  <a:cxn ang="0">
                    <a:pos x="984" y="490"/>
                  </a:cxn>
                  <a:cxn ang="0">
                    <a:pos x="1024" y="506"/>
                  </a:cxn>
                  <a:cxn ang="0">
                    <a:pos x="1064" y="516"/>
                  </a:cxn>
                  <a:cxn ang="0">
                    <a:pos x="1104" y="526"/>
                  </a:cxn>
                  <a:cxn ang="0">
                    <a:pos x="1144" y="532"/>
                  </a:cxn>
                  <a:cxn ang="0">
                    <a:pos x="1184" y="536"/>
                  </a:cxn>
                  <a:cxn ang="0">
                    <a:pos x="1226" y="536"/>
                  </a:cxn>
                  <a:cxn ang="0">
                    <a:pos x="1270" y="536"/>
                  </a:cxn>
                </a:cxnLst>
                <a:rect l="0" t="0" r="r" b="b"/>
                <a:pathLst>
                  <a:path w="1270" h="536">
                    <a:moveTo>
                      <a:pt x="0" y="76"/>
                    </a:moveTo>
                    <a:lnTo>
                      <a:pt x="0" y="76"/>
                    </a:lnTo>
                    <a:lnTo>
                      <a:pt x="14" y="68"/>
                    </a:lnTo>
                    <a:lnTo>
                      <a:pt x="28" y="58"/>
                    </a:lnTo>
                    <a:lnTo>
                      <a:pt x="50" y="46"/>
                    </a:lnTo>
                    <a:lnTo>
                      <a:pt x="76" y="34"/>
                    </a:lnTo>
                    <a:lnTo>
                      <a:pt x="106" y="22"/>
                    </a:lnTo>
                    <a:lnTo>
                      <a:pt x="140" y="12"/>
                    </a:lnTo>
                    <a:lnTo>
                      <a:pt x="180" y="4"/>
                    </a:lnTo>
                    <a:lnTo>
                      <a:pt x="222" y="0"/>
                    </a:lnTo>
                    <a:lnTo>
                      <a:pt x="244" y="0"/>
                    </a:lnTo>
                    <a:lnTo>
                      <a:pt x="266" y="2"/>
                    </a:lnTo>
                    <a:lnTo>
                      <a:pt x="290" y="4"/>
                    </a:lnTo>
                    <a:lnTo>
                      <a:pt x="314" y="8"/>
                    </a:lnTo>
                    <a:lnTo>
                      <a:pt x="338" y="14"/>
                    </a:lnTo>
                    <a:lnTo>
                      <a:pt x="364" y="22"/>
                    </a:lnTo>
                    <a:lnTo>
                      <a:pt x="388" y="30"/>
                    </a:lnTo>
                    <a:lnTo>
                      <a:pt x="414" y="42"/>
                    </a:lnTo>
                    <a:lnTo>
                      <a:pt x="440" y="56"/>
                    </a:lnTo>
                    <a:lnTo>
                      <a:pt x="468" y="74"/>
                    </a:lnTo>
                    <a:lnTo>
                      <a:pt x="494" y="92"/>
                    </a:lnTo>
                    <a:lnTo>
                      <a:pt x="520" y="114"/>
                    </a:lnTo>
                    <a:lnTo>
                      <a:pt x="548" y="140"/>
                    </a:lnTo>
                    <a:lnTo>
                      <a:pt x="574" y="166"/>
                    </a:lnTo>
                    <a:lnTo>
                      <a:pt x="574" y="166"/>
                    </a:lnTo>
                    <a:lnTo>
                      <a:pt x="628" y="222"/>
                    </a:lnTo>
                    <a:lnTo>
                      <a:pt x="678" y="272"/>
                    </a:lnTo>
                    <a:lnTo>
                      <a:pt x="726" y="318"/>
                    </a:lnTo>
                    <a:lnTo>
                      <a:pt x="772" y="358"/>
                    </a:lnTo>
                    <a:lnTo>
                      <a:pt x="816" y="392"/>
                    </a:lnTo>
                    <a:lnTo>
                      <a:pt x="860" y="424"/>
                    </a:lnTo>
                    <a:lnTo>
                      <a:pt x="902" y="450"/>
                    </a:lnTo>
                    <a:lnTo>
                      <a:pt x="944" y="472"/>
                    </a:lnTo>
                    <a:lnTo>
                      <a:pt x="984" y="490"/>
                    </a:lnTo>
                    <a:lnTo>
                      <a:pt x="1024" y="506"/>
                    </a:lnTo>
                    <a:lnTo>
                      <a:pt x="1064" y="516"/>
                    </a:lnTo>
                    <a:lnTo>
                      <a:pt x="1104" y="526"/>
                    </a:lnTo>
                    <a:lnTo>
                      <a:pt x="1144" y="532"/>
                    </a:lnTo>
                    <a:lnTo>
                      <a:pt x="1184" y="536"/>
                    </a:lnTo>
                    <a:lnTo>
                      <a:pt x="1226" y="536"/>
                    </a:lnTo>
                    <a:lnTo>
                      <a:pt x="1270" y="5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0" name="Freeform 18"/>
              <p:cNvSpPr>
                <a:spLocks/>
              </p:cNvSpPr>
              <p:nvPr/>
            </p:nvSpPr>
            <p:spPr bwMode="auto">
              <a:xfrm>
                <a:off x="-188" y="2441"/>
                <a:ext cx="1286" cy="500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86"/>
                  </a:cxn>
                  <a:cxn ang="0">
                    <a:pos x="12" y="76"/>
                  </a:cxn>
                  <a:cxn ang="0">
                    <a:pos x="28" y="66"/>
                  </a:cxn>
                  <a:cxn ang="0">
                    <a:pos x="48" y="54"/>
                  </a:cxn>
                  <a:cxn ang="0">
                    <a:pos x="74" y="42"/>
                  </a:cxn>
                  <a:cxn ang="0">
                    <a:pos x="104" y="28"/>
                  </a:cxn>
                  <a:cxn ang="0">
                    <a:pos x="138" y="16"/>
                  </a:cxn>
                  <a:cxn ang="0">
                    <a:pos x="176" y="6"/>
                  </a:cxn>
                  <a:cxn ang="0">
                    <a:pos x="218" y="2"/>
                  </a:cxn>
                  <a:cxn ang="0">
                    <a:pos x="240" y="0"/>
                  </a:cxn>
                  <a:cxn ang="0">
                    <a:pos x="264" y="0"/>
                  </a:cxn>
                  <a:cxn ang="0">
                    <a:pos x="288" y="2"/>
                  </a:cxn>
                  <a:cxn ang="0">
                    <a:pos x="312" y="4"/>
                  </a:cxn>
                  <a:cxn ang="0">
                    <a:pos x="336" y="10"/>
                  </a:cxn>
                  <a:cxn ang="0">
                    <a:pos x="362" y="16"/>
                  </a:cxn>
                  <a:cxn ang="0">
                    <a:pos x="388" y="24"/>
                  </a:cxn>
                  <a:cxn ang="0">
                    <a:pos x="414" y="36"/>
                  </a:cxn>
                  <a:cxn ang="0">
                    <a:pos x="440" y="50"/>
                  </a:cxn>
                  <a:cxn ang="0">
                    <a:pos x="468" y="64"/>
                  </a:cxn>
                  <a:cxn ang="0">
                    <a:pos x="494" y="82"/>
                  </a:cxn>
                  <a:cxn ang="0">
                    <a:pos x="522" y="104"/>
                  </a:cxn>
                  <a:cxn ang="0">
                    <a:pos x="550" y="128"/>
                  </a:cxn>
                  <a:cxn ang="0">
                    <a:pos x="578" y="154"/>
                  </a:cxn>
                  <a:cxn ang="0">
                    <a:pos x="578" y="154"/>
                  </a:cxn>
                  <a:cxn ang="0">
                    <a:pos x="632" y="208"/>
                  </a:cxn>
                  <a:cxn ang="0">
                    <a:pos x="684" y="256"/>
                  </a:cxn>
                  <a:cxn ang="0">
                    <a:pos x="734" y="300"/>
                  </a:cxn>
                  <a:cxn ang="0">
                    <a:pos x="782" y="338"/>
                  </a:cxn>
                  <a:cxn ang="0">
                    <a:pos x="828" y="372"/>
                  </a:cxn>
                  <a:cxn ang="0">
                    <a:pos x="872" y="400"/>
                  </a:cxn>
                  <a:cxn ang="0">
                    <a:pos x="914" y="426"/>
                  </a:cxn>
                  <a:cxn ang="0">
                    <a:pos x="956" y="446"/>
                  </a:cxn>
                  <a:cxn ang="0">
                    <a:pos x="998" y="464"/>
                  </a:cxn>
                  <a:cxn ang="0">
                    <a:pos x="1038" y="478"/>
                  </a:cxn>
                  <a:cxn ang="0">
                    <a:pos x="1078" y="488"/>
                  </a:cxn>
                  <a:cxn ang="0">
                    <a:pos x="1118" y="494"/>
                  </a:cxn>
                  <a:cxn ang="0">
                    <a:pos x="1160" y="498"/>
                  </a:cxn>
                  <a:cxn ang="0">
                    <a:pos x="1200" y="500"/>
                  </a:cxn>
                  <a:cxn ang="0">
                    <a:pos x="1242" y="500"/>
                  </a:cxn>
                  <a:cxn ang="0">
                    <a:pos x="1286" y="498"/>
                  </a:cxn>
                </a:cxnLst>
                <a:rect l="0" t="0" r="r" b="b"/>
                <a:pathLst>
                  <a:path w="1286" h="500">
                    <a:moveTo>
                      <a:pt x="0" y="86"/>
                    </a:moveTo>
                    <a:lnTo>
                      <a:pt x="0" y="86"/>
                    </a:lnTo>
                    <a:lnTo>
                      <a:pt x="12" y="76"/>
                    </a:lnTo>
                    <a:lnTo>
                      <a:pt x="28" y="66"/>
                    </a:lnTo>
                    <a:lnTo>
                      <a:pt x="48" y="54"/>
                    </a:lnTo>
                    <a:lnTo>
                      <a:pt x="74" y="42"/>
                    </a:lnTo>
                    <a:lnTo>
                      <a:pt x="104" y="28"/>
                    </a:lnTo>
                    <a:lnTo>
                      <a:pt x="138" y="16"/>
                    </a:lnTo>
                    <a:lnTo>
                      <a:pt x="176" y="6"/>
                    </a:lnTo>
                    <a:lnTo>
                      <a:pt x="218" y="2"/>
                    </a:lnTo>
                    <a:lnTo>
                      <a:pt x="240" y="0"/>
                    </a:lnTo>
                    <a:lnTo>
                      <a:pt x="264" y="0"/>
                    </a:lnTo>
                    <a:lnTo>
                      <a:pt x="288" y="2"/>
                    </a:lnTo>
                    <a:lnTo>
                      <a:pt x="312" y="4"/>
                    </a:lnTo>
                    <a:lnTo>
                      <a:pt x="336" y="10"/>
                    </a:lnTo>
                    <a:lnTo>
                      <a:pt x="362" y="16"/>
                    </a:lnTo>
                    <a:lnTo>
                      <a:pt x="388" y="24"/>
                    </a:lnTo>
                    <a:lnTo>
                      <a:pt x="414" y="36"/>
                    </a:lnTo>
                    <a:lnTo>
                      <a:pt x="440" y="50"/>
                    </a:lnTo>
                    <a:lnTo>
                      <a:pt x="468" y="64"/>
                    </a:lnTo>
                    <a:lnTo>
                      <a:pt x="494" y="82"/>
                    </a:lnTo>
                    <a:lnTo>
                      <a:pt x="522" y="104"/>
                    </a:lnTo>
                    <a:lnTo>
                      <a:pt x="550" y="128"/>
                    </a:lnTo>
                    <a:lnTo>
                      <a:pt x="578" y="154"/>
                    </a:lnTo>
                    <a:lnTo>
                      <a:pt x="578" y="154"/>
                    </a:lnTo>
                    <a:lnTo>
                      <a:pt x="632" y="208"/>
                    </a:lnTo>
                    <a:lnTo>
                      <a:pt x="684" y="256"/>
                    </a:lnTo>
                    <a:lnTo>
                      <a:pt x="734" y="300"/>
                    </a:lnTo>
                    <a:lnTo>
                      <a:pt x="782" y="338"/>
                    </a:lnTo>
                    <a:lnTo>
                      <a:pt x="828" y="372"/>
                    </a:lnTo>
                    <a:lnTo>
                      <a:pt x="872" y="400"/>
                    </a:lnTo>
                    <a:lnTo>
                      <a:pt x="914" y="426"/>
                    </a:lnTo>
                    <a:lnTo>
                      <a:pt x="956" y="446"/>
                    </a:lnTo>
                    <a:lnTo>
                      <a:pt x="998" y="464"/>
                    </a:lnTo>
                    <a:lnTo>
                      <a:pt x="1038" y="478"/>
                    </a:lnTo>
                    <a:lnTo>
                      <a:pt x="1078" y="488"/>
                    </a:lnTo>
                    <a:lnTo>
                      <a:pt x="1118" y="494"/>
                    </a:lnTo>
                    <a:lnTo>
                      <a:pt x="1160" y="498"/>
                    </a:lnTo>
                    <a:lnTo>
                      <a:pt x="1200" y="500"/>
                    </a:lnTo>
                    <a:lnTo>
                      <a:pt x="1242" y="500"/>
                    </a:lnTo>
                    <a:lnTo>
                      <a:pt x="1286" y="49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1" name="Freeform 19"/>
              <p:cNvSpPr>
                <a:spLocks/>
              </p:cNvSpPr>
              <p:nvPr/>
            </p:nvSpPr>
            <p:spPr bwMode="auto">
              <a:xfrm>
                <a:off x="-177" y="2452"/>
                <a:ext cx="1298" cy="468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96"/>
                  </a:cxn>
                  <a:cxn ang="0">
                    <a:pos x="12" y="86"/>
                  </a:cxn>
                  <a:cxn ang="0">
                    <a:pos x="28" y="76"/>
                  </a:cxn>
                  <a:cxn ang="0">
                    <a:pos x="48" y="62"/>
                  </a:cxn>
                  <a:cxn ang="0">
                    <a:pos x="72" y="48"/>
                  </a:cxn>
                  <a:cxn ang="0">
                    <a:pos x="102" y="34"/>
                  </a:cxn>
                  <a:cxn ang="0">
                    <a:pos x="136" y="20"/>
                  </a:cxn>
                  <a:cxn ang="0">
                    <a:pos x="174" y="10"/>
                  </a:cxn>
                  <a:cxn ang="0">
                    <a:pos x="216" y="2"/>
                  </a:cxn>
                  <a:cxn ang="0">
                    <a:pos x="238" y="0"/>
                  </a:cxn>
                  <a:cxn ang="0">
                    <a:pos x="262" y="0"/>
                  </a:cxn>
                  <a:cxn ang="0">
                    <a:pos x="286" y="0"/>
                  </a:cxn>
                  <a:cxn ang="0">
                    <a:pos x="310" y="2"/>
                  </a:cxn>
                  <a:cxn ang="0">
                    <a:pos x="334" y="6"/>
                  </a:cxn>
                  <a:cxn ang="0">
                    <a:pos x="360" y="12"/>
                  </a:cxn>
                  <a:cxn ang="0">
                    <a:pos x="386" y="20"/>
                  </a:cxn>
                  <a:cxn ang="0">
                    <a:pos x="414" y="30"/>
                  </a:cxn>
                  <a:cxn ang="0">
                    <a:pos x="440" y="42"/>
                  </a:cxn>
                  <a:cxn ang="0">
                    <a:pos x="468" y="56"/>
                  </a:cxn>
                  <a:cxn ang="0">
                    <a:pos x="496" y="74"/>
                  </a:cxn>
                  <a:cxn ang="0">
                    <a:pos x="524" y="94"/>
                  </a:cxn>
                  <a:cxn ang="0">
                    <a:pos x="552" y="116"/>
                  </a:cxn>
                  <a:cxn ang="0">
                    <a:pos x="582" y="142"/>
                  </a:cxn>
                  <a:cxn ang="0">
                    <a:pos x="582" y="142"/>
                  </a:cxn>
                  <a:cxn ang="0">
                    <a:pos x="638" y="194"/>
                  </a:cxn>
                  <a:cxn ang="0">
                    <a:pos x="692" y="242"/>
                  </a:cxn>
                  <a:cxn ang="0">
                    <a:pos x="742" y="282"/>
                  </a:cxn>
                  <a:cxn ang="0">
                    <a:pos x="792" y="320"/>
                  </a:cxn>
                  <a:cxn ang="0">
                    <a:pos x="838" y="352"/>
                  </a:cxn>
                  <a:cxn ang="0">
                    <a:pos x="884" y="378"/>
                  </a:cxn>
                  <a:cxn ang="0">
                    <a:pos x="928" y="402"/>
                  </a:cxn>
                  <a:cxn ang="0">
                    <a:pos x="970" y="422"/>
                  </a:cxn>
                  <a:cxn ang="0">
                    <a:pos x="1012" y="436"/>
                  </a:cxn>
                  <a:cxn ang="0">
                    <a:pos x="1052" y="448"/>
                  </a:cxn>
                  <a:cxn ang="0">
                    <a:pos x="1094" y="458"/>
                  </a:cxn>
                  <a:cxn ang="0">
                    <a:pos x="1134" y="464"/>
                  </a:cxn>
                  <a:cxn ang="0">
                    <a:pos x="1174" y="466"/>
                  </a:cxn>
                  <a:cxn ang="0">
                    <a:pos x="1216" y="466"/>
                  </a:cxn>
                  <a:cxn ang="0">
                    <a:pos x="1258" y="464"/>
                  </a:cxn>
                  <a:cxn ang="0">
                    <a:pos x="1302" y="460"/>
                  </a:cxn>
                </a:cxnLst>
                <a:rect l="0" t="0" r="r" b="b"/>
                <a:pathLst>
                  <a:path w="1302" h="466">
                    <a:moveTo>
                      <a:pt x="0" y="96"/>
                    </a:moveTo>
                    <a:lnTo>
                      <a:pt x="0" y="96"/>
                    </a:lnTo>
                    <a:lnTo>
                      <a:pt x="12" y="86"/>
                    </a:lnTo>
                    <a:lnTo>
                      <a:pt x="28" y="76"/>
                    </a:lnTo>
                    <a:lnTo>
                      <a:pt x="48" y="62"/>
                    </a:lnTo>
                    <a:lnTo>
                      <a:pt x="72" y="48"/>
                    </a:lnTo>
                    <a:lnTo>
                      <a:pt x="102" y="34"/>
                    </a:lnTo>
                    <a:lnTo>
                      <a:pt x="136" y="20"/>
                    </a:lnTo>
                    <a:lnTo>
                      <a:pt x="174" y="10"/>
                    </a:lnTo>
                    <a:lnTo>
                      <a:pt x="216" y="2"/>
                    </a:lnTo>
                    <a:lnTo>
                      <a:pt x="238" y="0"/>
                    </a:lnTo>
                    <a:lnTo>
                      <a:pt x="262" y="0"/>
                    </a:lnTo>
                    <a:lnTo>
                      <a:pt x="286" y="0"/>
                    </a:lnTo>
                    <a:lnTo>
                      <a:pt x="310" y="2"/>
                    </a:lnTo>
                    <a:lnTo>
                      <a:pt x="334" y="6"/>
                    </a:lnTo>
                    <a:lnTo>
                      <a:pt x="360" y="12"/>
                    </a:lnTo>
                    <a:lnTo>
                      <a:pt x="386" y="20"/>
                    </a:lnTo>
                    <a:lnTo>
                      <a:pt x="414" y="30"/>
                    </a:lnTo>
                    <a:lnTo>
                      <a:pt x="440" y="42"/>
                    </a:lnTo>
                    <a:lnTo>
                      <a:pt x="468" y="56"/>
                    </a:lnTo>
                    <a:lnTo>
                      <a:pt x="496" y="74"/>
                    </a:lnTo>
                    <a:lnTo>
                      <a:pt x="524" y="94"/>
                    </a:lnTo>
                    <a:lnTo>
                      <a:pt x="552" y="116"/>
                    </a:lnTo>
                    <a:lnTo>
                      <a:pt x="582" y="142"/>
                    </a:lnTo>
                    <a:lnTo>
                      <a:pt x="582" y="142"/>
                    </a:lnTo>
                    <a:lnTo>
                      <a:pt x="638" y="194"/>
                    </a:lnTo>
                    <a:lnTo>
                      <a:pt x="692" y="242"/>
                    </a:lnTo>
                    <a:lnTo>
                      <a:pt x="742" y="282"/>
                    </a:lnTo>
                    <a:lnTo>
                      <a:pt x="792" y="320"/>
                    </a:lnTo>
                    <a:lnTo>
                      <a:pt x="838" y="352"/>
                    </a:lnTo>
                    <a:lnTo>
                      <a:pt x="884" y="378"/>
                    </a:lnTo>
                    <a:lnTo>
                      <a:pt x="928" y="402"/>
                    </a:lnTo>
                    <a:lnTo>
                      <a:pt x="970" y="422"/>
                    </a:lnTo>
                    <a:lnTo>
                      <a:pt x="1012" y="436"/>
                    </a:lnTo>
                    <a:lnTo>
                      <a:pt x="1052" y="448"/>
                    </a:lnTo>
                    <a:lnTo>
                      <a:pt x="1094" y="458"/>
                    </a:lnTo>
                    <a:lnTo>
                      <a:pt x="1134" y="464"/>
                    </a:lnTo>
                    <a:lnTo>
                      <a:pt x="1174" y="466"/>
                    </a:lnTo>
                    <a:lnTo>
                      <a:pt x="1216" y="466"/>
                    </a:lnTo>
                    <a:lnTo>
                      <a:pt x="1258" y="464"/>
                    </a:lnTo>
                    <a:lnTo>
                      <a:pt x="1302" y="4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2" name="Freeform 20"/>
              <p:cNvSpPr>
                <a:spLocks/>
              </p:cNvSpPr>
              <p:nvPr/>
            </p:nvSpPr>
            <p:spPr bwMode="auto">
              <a:xfrm>
                <a:off x="-171" y="2458"/>
                <a:ext cx="1315" cy="436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0" y="110"/>
                  </a:cxn>
                  <a:cxn ang="0">
                    <a:pos x="12" y="98"/>
                  </a:cxn>
                  <a:cxn ang="0">
                    <a:pos x="28" y="88"/>
                  </a:cxn>
                  <a:cxn ang="0">
                    <a:pos x="48" y="74"/>
                  </a:cxn>
                  <a:cxn ang="0">
                    <a:pos x="72" y="58"/>
                  </a:cxn>
                  <a:cxn ang="0">
                    <a:pos x="102" y="42"/>
                  </a:cxn>
                  <a:cxn ang="0">
                    <a:pos x="136" y="28"/>
                  </a:cxn>
                  <a:cxn ang="0">
                    <a:pos x="174" y="14"/>
                  </a:cxn>
                  <a:cxn ang="0">
                    <a:pos x="216" y="6"/>
                  </a:cxn>
                  <a:cxn ang="0">
                    <a:pos x="238" y="2"/>
                  </a:cxn>
                  <a:cxn ang="0">
                    <a:pos x="260" y="0"/>
                  </a:cxn>
                  <a:cxn ang="0">
                    <a:pos x="284" y="0"/>
                  </a:cxn>
                  <a:cxn ang="0">
                    <a:pos x="308" y="2"/>
                  </a:cxn>
                  <a:cxn ang="0">
                    <a:pos x="334" y="4"/>
                  </a:cxn>
                  <a:cxn ang="0">
                    <a:pos x="360" y="10"/>
                  </a:cxn>
                  <a:cxn ang="0">
                    <a:pos x="386" y="16"/>
                  </a:cxn>
                  <a:cxn ang="0">
                    <a:pos x="412" y="26"/>
                  </a:cxn>
                  <a:cxn ang="0">
                    <a:pos x="440" y="36"/>
                  </a:cxn>
                  <a:cxn ang="0">
                    <a:pos x="468" y="50"/>
                  </a:cxn>
                  <a:cxn ang="0">
                    <a:pos x="496" y="66"/>
                  </a:cxn>
                  <a:cxn ang="0">
                    <a:pos x="526" y="86"/>
                  </a:cxn>
                  <a:cxn ang="0">
                    <a:pos x="556" y="108"/>
                  </a:cxn>
                  <a:cxn ang="0">
                    <a:pos x="584" y="132"/>
                  </a:cxn>
                  <a:cxn ang="0">
                    <a:pos x="584" y="132"/>
                  </a:cxn>
                  <a:cxn ang="0">
                    <a:pos x="644" y="182"/>
                  </a:cxn>
                  <a:cxn ang="0">
                    <a:pos x="698" y="228"/>
                  </a:cxn>
                  <a:cxn ang="0">
                    <a:pos x="750" y="268"/>
                  </a:cxn>
                  <a:cxn ang="0">
                    <a:pos x="800" y="302"/>
                  </a:cxn>
                  <a:cxn ang="0">
                    <a:pos x="848" y="332"/>
                  </a:cxn>
                  <a:cxn ang="0">
                    <a:pos x="894" y="358"/>
                  </a:cxn>
                  <a:cxn ang="0">
                    <a:pos x="940" y="380"/>
                  </a:cxn>
                  <a:cxn ang="0">
                    <a:pos x="982" y="398"/>
                  </a:cxn>
                  <a:cxn ang="0">
                    <a:pos x="1026" y="412"/>
                  </a:cxn>
                  <a:cxn ang="0">
                    <a:pos x="1066" y="422"/>
                  </a:cxn>
                  <a:cxn ang="0">
                    <a:pos x="1108" y="430"/>
                  </a:cxn>
                  <a:cxn ang="0">
                    <a:pos x="1148" y="434"/>
                  </a:cxn>
                  <a:cxn ang="0">
                    <a:pos x="1190" y="434"/>
                  </a:cxn>
                  <a:cxn ang="0">
                    <a:pos x="1232" y="434"/>
                  </a:cxn>
                  <a:cxn ang="0">
                    <a:pos x="1274" y="430"/>
                  </a:cxn>
                  <a:cxn ang="0">
                    <a:pos x="1316" y="424"/>
                  </a:cxn>
                </a:cxnLst>
                <a:rect l="0" t="0" r="r" b="b"/>
                <a:pathLst>
                  <a:path w="1316" h="434">
                    <a:moveTo>
                      <a:pt x="0" y="110"/>
                    </a:moveTo>
                    <a:lnTo>
                      <a:pt x="0" y="110"/>
                    </a:lnTo>
                    <a:lnTo>
                      <a:pt x="12" y="98"/>
                    </a:lnTo>
                    <a:lnTo>
                      <a:pt x="28" y="88"/>
                    </a:lnTo>
                    <a:lnTo>
                      <a:pt x="48" y="74"/>
                    </a:lnTo>
                    <a:lnTo>
                      <a:pt x="72" y="58"/>
                    </a:lnTo>
                    <a:lnTo>
                      <a:pt x="102" y="42"/>
                    </a:lnTo>
                    <a:lnTo>
                      <a:pt x="136" y="28"/>
                    </a:lnTo>
                    <a:lnTo>
                      <a:pt x="174" y="14"/>
                    </a:lnTo>
                    <a:lnTo>
                      <a:pt x="216" y="6"/>
                    </a:lnTo>
                    <a:lnTo>
                      <a:pt x="238" y="2"/>
                    </a:lnTo>
                    <a:lnTo>
                      <a:pt x="260" y="0"/>
                    </a:lnTo>
                    <a:lnTo>
                      <a:pt x="284" y="0"/>
                    </a:lnTo>
                    <a:lnTo>
                      <a:pt x="308" y="2"/>
                    </a:lnTo>
                    <a:lnTo>
                      <a:pt x="334" y="4"/>
                    </a:lnTo>
                    <a:lnTo>
                      <a:pt x="360" y="10"/>
                    </a:lnTo>
                    <a:lnTo>
                      <a:pt x="386" y="16"/>
                    </a:lnTo>
                    <a:lnTo>
                      <a:pt x="412" y="26"/>
                    </a:lnTo>
                    <a:lnTo>
                      <a:pt x="440" y="36"/>
                    </a:lnTo>
                    <a:lnTo>
                      <a:pt x="468" y="50"/>
                    </a:lnTo>
                    <a:lnTo>
                      <a:pt x="496" y="66"/>
                    </a:lnTo>
                    <a:lnTo>
                      <a:pt x="526" y="86"/>
                    </a:lnTo>
                    <a:lnTo>
                      <a:pt x="556" y="108"/>
                    </a:lnTo>
                    <a:lnTo>
                      <a:pt x="584" y="132"/>
                    </a:lnTo>
                    <a:lnTo>
                      <a:pt x="584" y="132"/>
                    </a:lnTo>
                    <a:lnTo>
                      <a:pt x="644" y="182"/>
                    </a:lnTo>
                    <a:lnTo>
                      <a:pt x="698" y="228"/>
                    </a:lnTo>
                    <a:lnTo>
                      <a:pt x="750" y="268"/>
                    </a:lnTo>
                    <a:lnTo>
                      <a:pt x="800" y="302"/>
                    </a:lnTo>
                    <a:lnTo>
                      <a:pt x="848" y="332"/>
                    </a:lnTo>
                    <a:lnTo>
                      <a:pt x="894" y="358"/>
                    </a:lnTo>
                    <a:lnTo>
                      <a:pt x="940" y="380"/>
                    </a:lnTo>
                    <a:lnTo>
                      <a:pt x="982" y="398"/>
                    </a:lnTo>
                    <a:lnTo>
                      <a:pt x="1026" y="412"/>
                    </a:lnTo>
                    <a:lnTo>
                      <a:pt x="1066" y="422"/>
                    </a:lnTo>
                    <a:lnTo>
                      <a:pt x="1108" y="430"/>
                    </a:lnTo>
                    <a:lnTo>
                      <a:pt x="1148" y="434"/>
                    </a:lnTo>
                    <a:lnTo>
                      <a:pt x="1190" y="434"/>
                    </a:lnTo>
                    <a:lnTo>
                      <a:pt x="1232" y="434"/>
                    </a:lnTo>
                    <a:lnTo>
                      <a:pt x="1274" y="430"/>
                    </a:lnTo>
                    <a:lnTo>
                      <a:pt x="1316" y="42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3" name="Freeform 21"/>
              <p:cNvSpPr>
                <a:spLocks/>
              </p:cNvSpPr>
              <p:nvPr/>
            </p:nvSpPr>
            <p:spPr bwMode="auto">
              <a:xfrm>
                <a:off x="-157" y="2468"/>
                <a:ext cx="1327" cy="404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0" y="120"/>
                  </a:cxn>
                  <a:cxn ang="0">
                    <a:pos x="12" y="110"/>
                  </a:cxn>
                  <a:cxn ang="0">
                    <a:pos x="26" y="98"/>
                  </a:cxn>
                  <a:cxn ang="0">
                    <a:pos x="46" y="82"/>
                  </a:cxn>
                  <a:cxn ang="0">
                    <a:pos x="70" y="66"/>
                  </a:cxn>
                  <a:cxn ang="0">
                    <a:pos x="100" y="48"/>
                  </a:cxn>
                  <a:cxn ang="0">
                    <a:pos x="132" y="32"/>
                  </a:cxn>
                  <a:cxn ang="0">
                    <a:pos x="170" y="18"/>
                  </a:cxn>
                  <a:cxn ang="0">
                    <a:pos x="212" y="8"/>
                  </a:cxn>
                  <a:cxn ang="0">
                    <a:pos x="234" y="4"/>
                  </a:cxn>
                  <a:cxn ang="0">
                    <a:pos x="256" y="2"/>
                  </a:cxn>
                  <a:cxn ang="0">
                    <a:pos x="280" y="0"/>
                  </a:cxn>
                  <a:cxn ang="0">
                    <a:pos x="306" y="0"/>
                  </a:cxn>
                  <a:cxn ang="0">
                    <a:pos x="330" y="2"/>
                  </a:cxn>
                  <a:cxn ang="0">
                    <a:pos x="356" y="6"/>
                  </a:cxn>
                  <a:cxn ang="0">
                    <a:pos x="384" y="12"/>
                  </a:cxn>
                  <a:cxn ang="0">
                    <a:pos x="410" y="20"/>
                  </a:cxn>
                  <a:cxn ang="0">
                    <a:pos x="438" y="30"/>
                  </a:cxn>
                  <a:cxn ang="0">
                    <a:pos x="468" y="42"/>
                  </a:cxn>
                  <a:cxn ang="0">
                    <a:pos x="496" y="58"/>
                  </a:cxn>
                  <a:cxn ang="0">
                    <a:pos x="526" y="76"/>
                  </a:cxn>
                  <a:cxn ang="0">
                    <a:pos x="556" y="96"/>
                  </a:cxn>
                  <a:cxn ang="0">
                    <a:pos x="586" y="120"/>
                  </a:cxn>
                  <a:cxn ang="0">
                    <a:pos x="586" y="120"/>
                  </a:cxn>
                  <a:cxn ang="0">
                    <a:pos x="646" y="168"/>
                  </a:cxn>
                  <a:cxn ang="0">
                    <a:pos x="702" y="212"/>
                  </a:cxn>
                  <a:cxn ang="0">
                    <a:pos x="756" y="250"/>
                  </a:cxn>
                  <a:cxn ang="0">
                    <a:pos x="808" y="282"/>
                  </a:cxn>
                  <a:cxn ang="0">
                    <a:pos x="858" y="312"/>
                  </a:cxn>
                  <a:cxn ang="0">
                    <a:pos x="904" y="336"/>
                  </a:cxn>
                  <a:cxn ang="0">
                    <a:pos x="950" y="356"/>
                  </a:cxn>
                  <a:cxn ang="0">
                    <a:pos x="994" y="372"/>
                  </a:cxn>
                  <a:cxn ang="0">
                    <a:pos x="1036" y="384"/>
                  </a:cxn>
                  <a:cxn ang="0">
                    <a:pos x="1078" y="392"/>
                  </a:cxn>
                  <a:cxn ang="0">
                    <a:pos x="1120" y="398"/>
                  </a:cxn>
                  <a:cxn ang="0">
                    <a:pos x="1160" y="402"/>
                  </a:cxn>
                  <a:cxn ang="0">
                    <a:pos x="1202" y="400"/>
                  </a:cxn>
                  <a:cxn ang="0">
                    <a:pos x="1244" y="398"/>
                  </a:cxn>
                  <a:cxn ang="0">
                    <a:pos x="1286" y="392"/>
                  </a:cxn>
                  <a:cxn ang="0">
                    <a:pos x="1328" y="384"/>
                  </a:cxn>
                </a:cxnLst>
                <a:rect l="0" t="0" r="r" b="b"/>
                <a:pathLst>
                  <a:path w="1328" h="402">
                    <a:moveTo>
                      <a:pt x="0" y="120"/>
                    </a:moveTo>
                    <a:lnTo>
                      <a:pt x="0" y="120"/>
                    </a:lnTo>
                    <a:lnTo>
                      <a:pt x="12" y="110"/>
                    </a:lnTo>
                    <a:lnTo>
                      <a:pt x="26" y="98"/>
                    </a:lnTo>
                    <a:lnTo>
                      <a:pt x="46" y="82"/>
                    </a:lnTo>
                    <a:lnTo>
                      <a:pt x="70" y="66"/>
                    </a:lnTo>
                    <a:lnTo>
                      <a:pt x="100" y="48"/>
                    </a:lnTo>
                    <a:lnTo>
                      <a:pt x="132" y="32"/>
                    </a:lnTo>
                    <a:lnTo>
                      <a:pt x="170" y="18"/>
                    </a:lnTo>
                    <a:lnTo>
                      <a:pt x="212" y="8"/>
                    </a:lnTo>
                    <a:lnTo>
                      <a:pt x="234" y="4"/>
                    </a:lnTo>
                    <a:lnTo>
                      <a:pt x="256" y="2"/>
                    </a:lnTo>
                    <a:lnTo>
                      <a:pt x="280" y="0"/>
                    </a:lnTo>
                    <a:lnTo>
                      <a:pt x="306" y="0"/>
                    </a:lnTo>
                    <a:lnTo>
                      <a:pt x="330" y="2"/>
                    </a:lnTo>
                    <a:lnTo>
                      <a:pt x="356" y="6"/>
                    </a:lnTo>
                    <a:lnTo>
                      <a:pt x="384" y="12"/>
                    </a:lnTo>
                    <a:lnTo>
                      <a:pt x="410" y="20"/>
                    </a:lnTo>
                    <a:lnTo>
                      <a:pt x="438" y="30"/>
                    </a:lnTo>
                    <a:lnTo>
                      <a:pt x="468" y="42"/>
                    </a:lnTo>
                    <a:lnTo>
                      <a:pt x="496" y="58"/>
                    </a:lnTo>
                    <a:lnTo>
                      <a:pt x="526" y="76"/>
                    </a:lnTo>
                    <a:lnTo>
                      <a:pt x="556" y="96"/>
                    </a:lnTo>
                    <a:lnTo>
                      <a:pt x="586" y="120"/>
                    </a:lnTo>
                    <a:lnTo>
                      <a:pt x="586" y="120"/>
                    </a:lnTo>
                    <a:lnTo>
                      <a:pt x="646" y="168"/>
                    </a:lnTo>
                    <a:lnTo>
                      <a:pt x="702" y="212"/>
                    </a:lnTo>
                    <a:lnTo>
                      <a:pt x="756" y="250"/>
                    </a:lnTo>
                    <a:lnTo>
                      <a:pt x="808" y="282"/>
                    </a:lnTo>
                    <a:lnTo>
                      <a:pt x="858" y="312"/>
                    </a:lnTo>
                    <a:lnTo>
                      <a:pt x="904" y="336"/>
                    </a:lnTo>
                    <a:lnTo>
                      <a:pt x="950" y="356"/>
                    </a:lnTo>
                    <a:lnTo>
                      <a:pt x="994" y="372"/>
                    </a:lnTo>
                    <a:lnTo>
                      <a:pt x="1036" y="384"/>
                    </a:lnTo>
                    <a:lnTo>
                      <a:pt x="1078" y="392"/>
                    </a:lnTo>
                    <a:lnTo>
                      <a:pt x="1120" y="398"/>
                    </a:lnTo>
                    <a:lnTo>
                      <a:pt x="1160" y="402"/>
                    </a:lnTo>
                    <a:lnTo>
                      <a:pt x="1202" y="400"/>
                    </a:lnTo>
                    <a:lnTo>
                      <a:pt x="1244" y="398"/>
                    </a:lnTo>
                    <a:lnTo>
                      <a:pt x="1286" y="392"/>
                    </a:lnTo>
                    <a:lnTo>
                      <a:pt x="1328" y="3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4" name="Freeform 22"/>
              <p:cNvSpPr>
                <a:spLocks/>
              </p:cNvSpPr>
              <p:nvPr/>
            </p:nvSpPr>
            <p:spPr bwMode="auto">
              <a:xfrm>
                <a:off x="-141" y="2477"/>
                <a:ext cx="1339" cy="368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0" y="134"/>
                  </a:cxn>
                  <a:cxn ang="0">
                    <a:pos x="12" y="122"/>
                  </a:cxn>
                  <a:cxn ang="0">
                    <a:pos x="26" y="110"/>
                  </a:cxn>
                  <a:cxn ang="0">
                    <a:pos x="44" y="94"/>
                  </a:cxn>
                  <a:cxn ang="0">
                    <a:pos x="68" y="76"/>
                  </a:cxn>
                  <a:cxn ang="0">
                    <a:pos x="98" y="58"/>
                  </a:cxn>
                  <a:cxn ang="0">
                    <a:pos x="130" y="40"/>
                  </a:cxn>
                  <a:cxn ang="0">
                    <a:pos x="168" y="24"/>
                  </a:cxn>
                  <a:cxn ang="0">
                    <a:pos x="210" y="12"/>
                  </a:cxn>
                  <a:cxn ang="0">
                    <a:pos x="232" y="8"/>
                  </a:cxn>
                  <a:cxn ang="0">
                    <a:pos x="254" y="4"/>
                  </a:cxn>
                  <a:cxn ang="0">
                    <a:pos x="278" y="2"/>
                  </a:cxn>
                  <a:cxn ang="0">
                    <a:pos x="302" y="0"/>
                  </a:cxn>
                  <a:cxn ang="0">
                    <a:pos x="328" y="2"/>
                  </a:cxn>
                  <a:cxn ang="0">
                    <a:pos x="354" y="4"/>
                  </a:cxn>
                  <a:cxn ang="0">
                    <a:pos x="382" y="10"/>
                  </a:cxn>
                  <a:cxn ang="0">
                    <a:pos x="408" y="16"/>
                  </a:cxn>
                  <a:cxn ang="0">
                    <a:pos x="438" y="26"/>
                  </a:cxn>
                  <a:cxn ang="0">
                    <a:pos x="466" y="38"/>
                  </a:cxn>
                  <a:cxn ang="0">
                    <a:pos x="496" y="52"/>
                  </a:cxn>
                  <a:cxn ang="0">
                    <a:pos x="526" y="68"/>
                  </a:cxn>
                  <a:cxn ang="0">
                    <a:pos x="556" y="88"/>
                  </a:cxn>
                  <a:cxn ang="0">
                    <a:pos x="588" y="110"/>
                  </a:cxn>
                  <a:cxn ang="0">
                    <a:pos x="588" y="110"/>
                  </a:cxn>
                  <a:cxn ang="0">
                    <a:pos x="650" y="158"/>
                  </a:cxn>
                  <a:cxn ang="0">
                    <a:pos x="708" y="198"/>
                  </a:cxn>
                  <a:cxn ang="0">
                    <a:pos x="762" y="234"/>
                  </a:cxn>
                  <a:cxn ang="0">
                    <a:pos x="816" y="266"/>
                  </a:cxn>
                  <a:cxn ang="0">
                    <a:pos x="866" y="292"/>
                  </a:cxn>
                  <a:cxn ang="0">
                    <a:pos x="912" y="314"/>
                  </a:cxn>
                  <a:cxn ang="0">
                    <a:pos x="960" y="334"/>
                  </a:cxn>
                  <a:cxn ang="0">
                    <a:pos x="1004" y="348"/>
                  </a:cxn>
                  <a:cxn ang="0">
                    <a:pos x="1046" y="358"/>
                  </a:cxn>
                  <a:cxn ang="0">
                    <a:pos x="1090" y="366"/>
                  </a:cxn>
                  <a:cxn ang="0">
                    <a:pos x="1130" y="370"/>
                  </a:cxn>
                  <a:cxn ang="0">
                    <a:pos x="1172" y="370"/>
                  </a:cxn>
                  <a:cxn ang="0">
                    <a:pos x="1214" y="368"/>
                  </a:cxn>
                  <a:cxn ang="0">
                    <a:pos x="1254" y="364"/>
                  </a:cxn>
                  <a:cxn ang="0">
                    <a:pos x="1296" y="356"/>
                  </a:cxn>
                  <a:cxn ang="0">
                    <a:pos x="1340" y="348"/>
                  </a:cxn>
                </a:cxnLst>
                <a:rect l="0" t="0" r="r" b="b"/>
                <a:pathLst>
                  <a:path w="1340" h="370">
                    <a:moveTo>
                      <a:pt x="0" y="134"/>
                    </a:moveTo>
                    <a:lnTo>
                      <a:pt x="0" y="134"/>
                    </a:lnTo>
                    <a:lnTo>
                      <a:pt x="12" y="122"/>
                    </a:lnTo>
                    <a:lnTo>
                      <a:pt x="26" y="110"/>
                    </a:lnTo>
                    <a:lnTo>
                      <a:pt x="44" y="94"/>
                    </a:lnTo>
                    <a:lnTo>
                      <a:pt x="68" y="76"/>
                    </a:lnTo>
                    <a:lnTo>
                      <a:pt x="98" y="58"/>
                    </a:lnTo>
                    <a:lnTo>
                      <a:pt x="130" y="40"/>
                    </a:lnTo>
                    <a:lnTo>
                      <a:pt x="168" y="24"/>
                    </a:lnTo>
                    <a:lnTo>
                      <a:pt x="210" y="12"/>
                    </a:lnTo>
                    <a:lnTo>
                      <a:pt x="232" y="8"/>
                    </a:lnTo>
                    <a:lnTo>
                      <a:pt x="254" y="4"/>
                    </a:lnTo>
                    <a:lnTo>
                      <a:pt x="278" y="2"/>
                    </a:lnTo>
                    <a:lnTo>
                      <a:pt x="302" y="0"/>
                    </a:lnTo>
                    <a:lnTo>
                      <a:pt x="328" y="2"/>
                    </a:lnTo>
                    <a:lnTo>
                      <a:pt x="354" y="4"/>
                    </a:lnTo>
                    <a:lnTo>
                      <a:pt x="382" y="10"/>
                    </a:lnTo>
                    <a:lnTo>
                      <a:pt x="408" y="16"/>
                    </a:lnTo>
                    <a:lnTo>
                      <a:pt x="438" y="26"/>
                    </a:lnTo>
                    <a:lnTo>
                      <a:pt x="466" y="38"/>
                    </a:lnTo>
                    <a:lnTo>
                      <a:pt x="496" y="52"/>
                    </a:lnTo>
                    <a:lnTo>
                      <a:pt x="526" y="68"/>
                    </a:lnTo>
                    <a:lnTo>
                      <a:pt x="556" y="88"/>
                    </a:lnTo>
                    <a:lnTo>
                      <a:pt x="588" y="110"/>
                    </a:lnTo>
                    <a:lnTo>
                      <a:pt x="588" y="110"/>
                    </a:lnTo>
                    <a:lnTo>
                      <a:pt x="650" y="158"/>
                    </a:lnTo>
                    <a:lnTo>
                      <a:pt x="708" y="198"/>
                    </a:lnTo>
                    <a:lnTo>
                      <a:pt x="762" y="234"/>
                    </a:lnTo>
                    <a:lnTo>
                      <a:pt x="816" y="266"/>
                    </a:lnTo>
                    <a:lnTo>
                      <a:pt x="866" y="292"/>
                    </a:lnTo>
                    <a:lnTo>
                      <a:pt x="912" y="314"/>
                    </a:lnTo>
                    <a:lnTo>
                      <a:pt x="960" y="334"/>
                    </a:lnTo>
                    <a:lnTo>
                      <a:pt x="1004" y="348"/>
                    </a:lnTo>
                    <a:lnTo>
                      <a:pt x="1046" y="358"/>
                    </a:lnTo>
                    <a:lnTo>
                      <a:pt x="1090" y="366"/>
                    </a:lnTo>
                    <a:lnTo>
                      <a:pt x="1130" y="370"/>
                    </a:lnTo>
                    <a:lnTo>
                      <a:pt x="1172" y="370"/>
                    </a:lnTo>
                    <a:lnTo>
                      <a:pt x="1214" y="368"/>
                    </a:lnTo>
                    <a:lnTo>
                      <a:pt x="1254" y="364"/>
                    </a:lnTo>
                    <a:lnTo>
                      <a:pt x="1296" y="356"/>
                    </a:lnTo>
                    <a:lnTo>
                      <a:pt x="1340" y="3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5" name="Freeform 23"/>
              <p:cNvSpPr>
                <a:spLocks/>
              </p:cNvSpPr>
              <p:nvPr/>
            </p:nvSpPr>
            <p:spPr bwMode="auto">
              <a:xfrm>
                <a:off x="-123" y="2487"/>
                <a:ext cx="1344" cy="336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0" y="146"/>
                  </a:cxn>
                  <a:cxn ang="0">
                    <a:pos x="10" y="134"/>
                  </a:cxn>
                  <a:cxn ang="0">
                    <a:pos x="24" y="120"/>
                  </a:cxn>
                  <a:cxn ang="0">
                    <a:pos x="42" y="104"/>
                  </a:cxn>
                  <a:cxn ang="0">
                    <a:pos x="66" y="86"/>
                  </a:cxn>
                  <a:cxn ang="0">
                    <a:pos x="94" y="66"/>
                  </a:cxn>
                  <a:cxn ang="0">
                    <a:pos x="128" y="46"/>
                  </a:cxn>
                  <a:cxn ang="0">
                    <a:pos x="164" y="30"/>
                  </a:cxn>
                  <a:cxn ang="0">
                    <a:pos x="184" y="22"/>
                  </a:cxn>
                  <a:cxn ang="0">
                    <a:pos x="204" y="16"/>
                  </a:cxn>
                  <a:cxn ang="0">
                    <a:pos x="226" y="10"/>
                  </a:cxn>
                  <a:cxn ang="0">
                    <a:pos x="250" y="4"/>
                  </a:cxn>
                  <a:cxn ang="0">
                    <a:pos x="274" y="2"/>
                  </a:cxn>
                  <a:cxn ang="0">
                    <a:pos x="298" y="0"/>
                  </a:cxn>
                  <a:cxn ang="0">
                    <a:pos x="324" y="0"/>
                  </a:cxn>
                  <a:cxn ang="0">
                    <a:pos x="350" y="2"/>
                  </a:cxn>
                  <a:cxn ang="0">
                    <a:pos x="378" y="6"/>
                  </a:cxn>
                  <a:cxn ang="0">
                    <a:pos x="406" y="12"/>
                  </a:cxn>
                  <a:cxn ang="0">
                    <a:pos x="434" y="20"/>
                  </a:cxn>
                  <a:cxn ang="0">
                    <a:pos x="464" y="30"/>
                  </a:cxn>
                  <a:cxn ang="0">
                    <a:pos x="494" y="44"/>
                  </a:cxn>
                  <a:cxn ang="0">
                    <a:pos x="524" y="58"/>
                  </a:cxn>
                  <a:cxn ang="0">
                    <a:pos x="556" y="78"/>
                  </a:cxn>
                  <a:cxn ang="0">
                    <a:pos x="588" y="100"/>
                  </a:cxn>
                  <a:cxn ang="0">
                    <a:pos x="588" y="100"/>
                  </a:cxn>
                  <a:cxn ang="0">
                    <a:pos x="650" y="144"/>
                  </a:cxn>
                  <a:cxn ang="0">
                    <a:pos x="710" y="182"/>
                  </a:cxn>
                  <a:cxn ang="0">
                    <a:pos x="766" y="216"/>
                  </a:cxn>
                  <a:cxn ang="0">
                    <a:pos x="820" y="246"/>
                  </a:cxn>
                  <a:cxn ang="0">
                    <a:pos x="870" y="270"/>
                  </a:cxn>
                  <a:cxn ang="0">
                    <a:pos x="920" y="292"/>
                  </a:cxn>
                  <a:cxn ang="0">
                    <a:pos x="966" y="308"/>
                  </a:cxn>
                  <a:cxn ang="0">
                    <a:pos x="1012" y="322"/>
                  </a:cxn>
                  <a:cxn ang="0">
                    <a:pos x="1056" y="330"/>
                  </a:cxn>
                  <a:cxn ang="0">
                    <a:pos x="1098" y="336"/>
                  </a:cxn>
                  <a:cxn ang="0">
                    <a:pos x="1140" y="338"/>
                  </a:cxn>
                  <a:cxn ang="0">
                    <a:pos x="1182" y="338"/>
                  </a:cxn>
                  <a:cxn ang="0">
                    <a:pos x="1222" y="334"/>
                  </a:cxn>
                  <a:cxn ang="0">
                    <a:pos x="1264" y="328"/>
                  </a:cxn>
                  <a:cxn ang="0">
                    <a:pos x="1306" y="318"/>
                  </a:cxn>
                  <a:cxn ang="0">
                    <a:pos x="1348" y="308"/>
                  </a:cxn>
                </a:cxnLst>
                <a:rect l="0" t="0" r="r" b="b"/>
                <a:pathLst>
                  <a:path w="1348" h="338">
                    <a:moveTo>
                      <a:pt x="0" y="146"/>
                    </a:moveTo>
                    <a:lnTo>
                      <a:pt x="0" y="146"/>
                    </a:lnTo>
                    <a:lnTo>
                      <a:pt x="10" y="134"/>
                    </a:lnTo>
                    <a:lnTo>
                      <a:pt x="24" y="120"/>
                    </a:lnTo>
                    <a:lnTo>
                      <a:pt x="42" y="104"/>
                    </a:lnTo>
                    <a:lnTo>
                      <a:pt x="66" y="86"/>
                    </a:lnTo>
                    <a:lnTo>
                      <a:pt x="94" y="66"/>
                    </a:lnTo>
                    <a:lnTo>
                      <a:pt x="128" y="46"/>
                    </a:lnTo>
                    <a:lnTo>
                      <a:pt x="164" y="30"/>
                    </a:lnTo>
                    <a:lnTo>
                      <a:pt x="184" y="22"/>
                    </a:lnTo>
                    <a:lnTo>
                      <a:pt x="204" y="16"/>
                    </a:lnTo>
                    <a:lnTo>
                      <a:pt x="226" y="10"/>
                    </a:lnTo>
                    <a:lnTo>
                      <a:pt x="250" y="4"/>
                    </a:lnTo>
                    <a:lnTo>
                      <a:pt x="274" y="2"/>
                    </a:lnTo>
                    <a:lnTo>
                      <a:pt x="298" y="0"/>
                    </a:lnTo>
                    <a:lnTo>
                      <a:pt x="324" y="0"/>
                    </a:lnTo>
                    <a:lnTo>
                      <a:pt x="350" y="2"/>
                    </a:lnTo>
                    <a:lnTo>
                      <a:pt x="378" y="6"/>
                    </a:lnTo>
                    <a:lnTo>
                      <a:pt x="406" y="12"/>
                    </a:lnTo>
                    <a:lnTo>
                      <a:pt x="434" y="20"/>
                    </a:lnTo>
                    <a:lnTo>
                      <a:pt x="464" y="30"/>
                    </a:lnTo>
                    <a:lnTo>
                      <a:pt x="494" y="44"/>
                    </a:lnTo>
                    <a:lnTo>
                      <a:pt x="524" y="58"/>
                    </a:lnTo>
                    <a:lnTo>
                      <a:pt x="556" y="78"/>
                    </a:lnTo>
                    <a:lnTo>
                      <a:pt x="588" y="100"/>
                    </a:lnTo>
                    <a:lnTo>
                      <a:pt x="588" y="100"/>
                    </a:lnTo>
                    <a:lnTo>
                      <a:pt x="650" y="144"/>
                    </a:lnTo>
                    <a:lnTo>
                      <a:pt x="710" y="182"/>
                    </a:lnTo>
                    <a:lnTo>
                      <a:pt x="766" y="216"/>
                    </a:lnTo>
                    <a:lnTo>
                      <a:pt x="820" y="246"/>
                    </a:lnTo>
                    <a:lnTo>
                      <a:pt x="870" y="270"/>
                    </a:lnTo>
                    <a:lnTo>
                      <a:pt x="920" y="292"/>
                    </a:lnTo>
                    <a:lnTo>
                      <a:pt x="966" y="308"/>
                    </a:lnTo>
                    <a:lnTo>
                      <a:pt x="1012" y="322"/>
                    </a:lnTo>
                    <a:lnTo>
                      <a:pt x="1056" y="330"/>
                    </a:lnTo>
                    <a:lnTo>
                      <a:pt x="1098" y="336"/>
                    </a:lnTo>
                    <a:lnTo>
                      <a:pt x="1140" y="338"/>
                    </a:lnTo>
                    <a:lnTo>
                      <a:pt x="1182" y="338"/>
                    </a:lnTo>
                    <a:lnTo>
                      <a:pt x="1222" y="334"/>
                    </a:lnTo>
                    <a:lnTo>
                      <a:pt x="1264" y="328"/>
                    </a:lnTo>
                    <a:lnTo>
                      <a:pt x="1306" y="318"/>
                    </a:lnTo>
                    <a:lnTo>
                      <a:pt x="1348" y="3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6" name="Freeform 24"/>
              <p:cNvSpPr>
                <a:spLocks/>
              </p:cNvSpPr>
              <p:nvPr/>
            </p:nvSpPr>
            <p:spPr bwMode="auto">
              <a:xfrm>
                <a:off x="-113" y="2488"/>
                <a:ext cx="1356" cy="307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0" y="160"/>
                  </a:cxn>
                  <a:cxn ang="0">
                    <a:pos x="10" y="148"/>
                  </a:cxn>
                  <a:cxn ang="0">
                    <a:pos x="24" y="134"/>
                  </a:cxn>
                  <a:cxn ang="0">
                    <a:pos x="42" y="116"/>
                  </a:cxn>
                  <a:cxn ang="0">
                    <a:pos x="64" y="96"/>
                  </a:cxn>
                  <a:cxn ang="0">
                    <a:pos x="92" y="76"/>
                  </a:cxn>
                  <a:cxn ang="0">
                    <a:pos x="124" y="56"/>
                  </a:cxn>
                  <a:cxn ang="0">
                    <a:pos x="160" y="36"/>
                  </a:cxn>
                  <a:cxn ang="0">
                    <a:pos x="180" y="28"/>
                  </a:cxn>
                  <a:cxn ang="0">
                    <a:pos x="202" y="20"/>
                  </a:cxn>
                  <a:cxn ang="0">
                    <a:pos x="222" y="14"/>
                  </a:cxn>
                  <a:cxn ang="0">
                    <a:pos x="246" y="8"/>
                  </a:cxn>
                  <a:cxn ang="0">
                    <a:pos x="270" y="4"/>
                  </a:cxn>
                  <a:cxn ang="0">
                    <a:pos x="294" y="2"/>
                  </a:cxn>
                  <a:cxn ang="0">
                    <a:pos x="320" y="0"/>
                  </a:cxn>
                  <a:cxn ang="0">
                    <a:pos x="346" y="2"/>
                  </a:cxn>
                  <a:cxn ang="0">
                    <a:pos x="374" y="4"/>
                  </a:cxn>
                  <a:cxn ang="0">
                    <a:pos x="402" y="8"/>
                  </a:cxn>
                  <a:cxn ang="0">
                    <a:pos x="430" y="16"/>
                  </a:cxn>
                  <a:cxn ang="0">
                    <a:pos x="460" y="26"/>
                  </a:cxn>
                  <a:cxn ang="0">
                    <a:pos x="492" y="38"/>
                  </a:cxn>
                  <a:cxn ang="0">
                    <a:pos x="522" y="52"/>
                  </a:cxn>
                  <a:cxn ang="0">
                    <a:pos x="554" y="70"/>
                  </a:cxn>
                  <a:cxn ang="0">
                    <a:pos x="588" y="90"/>
                  </a:cxn>
                  <a:cxn ang="0">
                    <a:pos x="588" y="90"/>
                  </a:cxn>
                  <a:cxn ang="0">
                    <a:pos x="652" y="132"/>
                  </a:cxn>
                  <a:cxn ang="0">
                    <a:pos x="712" y="168"/>
                  </a:cxn>
                  <a:cxn ang="0">
                    <a:pos x="770" y="200"/>
                  </a:cxn>
                  <a:cxn ang="0">
                    <a:pos x="824" y="228"/>
                  </a:cxn>
                  <a:cxn ang="0">
                    <a:pos x="876" y="252"/>
                  </a:cxn>
                  <a:cxn ang="0">
                    <a:pos x="926" y="270"/>
                  </a:cxn>
                  <a:cxn ang="0">
                    <a:pos x="974" y="286"/>
                  </a:cxn>
                  <a:cxn ang="0">
                    <a:pos x="1018" y="296"/>
                  </a:cxn>
                  <a:cxn ang="0">
                    <a:pos x="1062" y="304"/>
                  </a:cxn>
                  <a:cxn ang="0">
                    <a:pos x="1106" y="308"/>
                  </a:cxn>
                  <a:cxn ang="0">
                    <a:pos x="1148" y="308"/>
                  </a:cxn>
                  <a:cxn ang="0">
                    <a:pos x="1190" y="306"/>
                  </a:cxn>
                  <a:cxn ang="0">
                    <a:pos x="1230" y="300"/>
                  </a:cxn>
                  <a:cxn ang="0">
                    <a:pos x="1272" y="292"/>
                  </a:cxn>
                  <a:cxn ang="0">
                    <a:pos x="1314" y="282"/>
                  </a:cxn>
                  <a:cxn ang="0">
                    <a:pos x="1356" y="270"/>
                  </a:cxn>
                </a:cxnLst>
                <a:rect l="0" t="0" r="r" b="b"/>
                <a:pathLst>
                  <a:path w="1356" h="308">
                    <a:moveTo>
                      <a:pt x="0" y="160"/>
                    </a:moveTo>
                    <a:lnTo>
                      <a:pt x="0" y="160"/>
                    </a:lnTo>
                    <a:lnTo>
                      <a:pt x="10" y="148"/>
                    </a:lnTo>
                    <a:lnTo>
                      <a:pt x="24" y="134"/>
                    </a:lnTo>
                    <a:lnTo>
                      <a:pt x="42" y="116"/>
                    </a:lnTo>
                    <a:lnTo>
                      <a:pt x="64" y="96"/>
                    </a:lnTo>
                    <a:lnTo>
                      <a:pt x="92" y="76"/>
                    </a:lnTo>
                    <a:lnTo>
                      <a:pt x="124" y="56"/>
                    </a:lnTo>
                    <a:lnTo>
                      <a:pt x="160" y="36"/>
                    </a:lnTo>
                    <a:lnTo>
                      <a:pt x="180" y="28"/>
                    </a:lnTo>
                    <a:lnTo>
                      <a:pt x="202" y="20"/>
                    </a:lnTo>
                    <a:lnTo>
                      <a:pt x="222" y="14"/>
                    </a:lnTo>
                    <a:lnTo>
                      <a:pt x="246" y="8"/>
                    </a:lnTo>
                    <a:lnTo>
                      <a:pt x="270" y="4"/>
                    </a:lnTo>
                    <a:lnTo>
                      <a:pt x="294" y="2"/>
                    </a:lnTo>
                    <a:lnTo>
                      <a:pt x="320" y="0"/>
                    </a:lnTo>
                    <a:lnTo>
                      <a:pt x="346" y="2"/>
                    </a:lnTo>
                    <a:lnTo>
                      <a:pt x="374" y="4"/>
                    </a:lnTo>
                    <a:lnTo>
                      <a:pt x="402" y="8"/>
                    </a:lnTo>
                    <a:lnTo>
                      <a:pt x="430" y="16"/>
                    </a:lnTo>
                    <a:lnTo>
                      <a:pt x="460" y="26"/>
                    </a:lnTo>
                    <a:lnTo>
                      <a:pt x="492" y="38"/>
                    </a:lnTo>
                    <a:lnTo>
                      <a:pt x="522" y="52"/>
                    </a:lnTo>
                    <a:lnTo>
                      <a:pt x="554" y="70"/>
                    </a:lnTo>
                    <a:lnTo>
                      <a:pt x="588" y="90"/>
                    </a:lnTo>
                    <a:lnTo>
                      <a:pt x="588" y="90"/>
                    </a:lnTo>
                    <a:lnTo>
                      <a:pt x="652" y="132"/>
                    </a:lnTo>
                    <a:lnTo>
                      <a:pt x="712" y="168"/>
                    </a:lnTo>
                    <a:lnTo>
                      <a:pt x="770" y="200"/>
                    </a:lnTo>
                    <a:lnTo>
                      <a:pt x="824" y="228"/>
                    </a:lnTo>
                    <a:lnTo>
                      <a:pt x="876" y="252"/>
                    </a:lnTo>
                    <a:lnTo>
                      <a:pt x="926" y="270"/>
                    </a:lnTo>
                    <a:lnTo>
                      <a:pt x="974" y="286"/>
                    </a:lnTo>
                    <a:lnTo>
                      <a:pt x="1018" y="296"/>
                    </a:lnTo>
                    <a:lnTo>
                      <a:pt x="1062" y="304"/>
                    </a:lnTo>
                    <a:lnTo>
                      <a:pt x="1106" y="308"/>
                    </a:lnTo>
                    <a:lnTo>
                      <a:pt x="1148" y="308"/>
                    </a:lnTo>
                    <a:lnTo>
                      <a:pt x="1190" y="306"/>
                    </a:lnTo>
                    <a:lnTo>
                      <a:pt x="1230" y="300"/>
                    </a:lnTo>
                    <a:lnTo>
                      <a:pt x="1272" y="292"/>
                    </a:lnTo>
                    <a:lnTo>
                      <a:pt x="1314" y="282"/>
                    </a:lnTo>
                    <a:lnTo>
                      <a:pt x="1356" y="27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7" name="Freeform 25"/>
              <p:cNvSpPr>
                <a:spLocks/>
              </p:cNvSpPr>
              <p:nvPr/>
            </p:nvSpPr>
            <p:spPr bwMode="auto">
              <a:xfrm>
                <a:off x="-93" y="2502"/>
                <a:ext cx="1363" cy="277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0" y="172"/>
                  </a:cxn>
                  <a:cxn ang="0">
                    <a:pos x="10" y="160"/>
                  </a:cxn>
                  <a:cxn ang="0">
                    <a:pos x="22" y="146"/>
                  </a:cxn>
                  <a:cxn ang="0">
                    <a:pos x="40" y="126"/>
                  </a:cxn>
                  <a:cxn ang="0">
                    <a:pos x="64" y="106"/>
                  </a:cxn>
                  <a:cxn ang="0">
                    <a:pos x="90" y="84"/>
                  </a:cxn>
                  <a:cxn ang="0">
                    <a:pos x="122" y="62"/>
                  </a:cxn>
                  <a:cxn ang="0">
                    <a:pos x="158" y="42"/>
                  </a:cxn>
                  <a:cxn ang="0">
                    <a:pos x="178" y="32"/>
                  </a:cxn>
                  <a:cxn ang="0">
                    <a:pos x="198" y="24"/>
                  </a:cxn>
                  <a:cxn ang="0">
                    <a:pos x="220" y="16"/>
                  </a:cxn>
                  <a:cxn ang="0">
                    <a:pos x="242" y="10"/>
                  </a:cxn>
                  <a:cxn ang="0">
                    <a:pos x="266" y="6"/>
                  </a:cxn>
                  <a:cxn ang="0">
                    <a:pos x="290" y="2"/>
                  </a:cxn>
                  <a:cxn ang="0">
                    <a:pos x="316" y="0"/>
                  </a:cxn>
                  <a:cxn ang="0">
                    <a:pos x="342" y="0"/>
                  </a:cxn>
                  <a:cxn ang="0">
                    <a:pos x="370" y="0"/>
                  </a:cxn>
                  <a:cxn ang="0">
                    <a:pos x="398" y="4"/>
                  </a:cxn>
                  <a:cxn ang="0">
                    <a:pos x="428" y="10"/>
                  </a:cxn>
                  <a:cxn ang="0">
                    <a:pos x="458" y="18"/>
                  </a:cxn>
                  <a:cxn ang="0">
                    <a:pos x="490" y="30"/>
                  </a:cxn>
                  <a:cxn ang="0">
                    <a:pos x="520" y="44"/>
                  </a:cxn>
                  <a:cxn ang="0">
                    <a:pos x="554" y="60"/>
                  </a:cxn>
                  <a:cxn ang="0">
                    <a:pos x="588" y="80"/>
                  </a:cxn>
                  <a:cxn ang="0">
                    <a:pos x="588" y="80"/>
                  </a:cxn>
                  <a:cxn ang="0">
                    <a:pos x="654" y="118"/>
                  </a:cxn>
                  <a:cxn ang="0">
                    <a:pos x="716" y="154"/>
                  </a:cxn>
                  <a:cxn ang="0">
                    <a:pos x="774" y="184"/>
                  </a:cxn>
                  <a:cxn ang="0">
                    <a:pos x="830" y="208"/>
                  </a:cxn>
                  <a:cxn ang="0">
                    <a:pos x="882" y="230"/>
                  </a:cxn>
                  <a:cxn ang="0">
                    <a:pos x="932" y="248"/>
                  </a:cxn>
                  <a:cxn ang="0">
                    <a:pos x="980" y="260"/>
                  </a:cxn>
                  <a:cxn ang="0">
                    <a:pos x="1026" y="270"/>
                  </a:cxn>
                  <a:cxn ang="0">
                    <a:pos x="1070" y="276"/>
                  </a:cxn>
                  <a:cxn ang="0">
                    <a:pos x="1114" y="278"/>
                  </a:cxn>
                  <a:cxn ang="0">
                    <a:pos x="1156" y="276"/>
                  </a:cxn>
                  <a:cxn ang="0">
                    <a:pos x="1198" y="272"/>
                  </a:cxn>
                  <a:cxn ang="0">
                    <a:pos x="1238" y="266"/>
                  </a:cxn>
                  <a:cxn ang="0">
                    <a:pos x="1280" y="256"/>
                  </a:cxn>
                  <a:cxn ang="0">
                    <a:pos x="1322" y="244"/>
                  </a:cxn>
                  <a:cxn ang="0">
                    <a:pos x="1364" y="228"/>
                  </a:cxn>
                </a:cxnLst>
                <a:rect l="0" t="0" r="r" b="b"/>
                <a:pathLst>
                  <a:path w="1364" h="278">
                    <a:moveTo>
                      <a:pt x="0" y="172"/>
                    </a:moveTo>
                    <a:lnTo>
                      <a:pt x="0" y="172"/>
                    </a:lnTo>
                    <a:lnTo>
                      <a:pt x="10" y="160"/>
                    </a:lnTo>
                    <a:lnTo>
                      <a:pt x="22" y="146"/>
                    </a:lnTo>
                    <a:lnTo>
                      <a:pt x="40" y="126"/>
                    </a:lnTo>
                    <a:lnTo>
                      <a:pt x="64" y="106"/>
                    </a:lnTo>
                    <a:lnTo>
                      <a:pt x="90" y="84"/>
                    </a:lnTo>
                    <a:lnTo>
                      <a:pt x="122" y="62"/>
                    </a:lnTo>
                    <a:lnTo>
                      <a:pt x="158" y="42"/>
                    </a:lnTo>
                    <a:lnTo>
                      <a:pt x="178" y="32"/>
                    </a:lnTo>
                    <a:lnTo>
                      <a:pt x="198" y="24"/>
                    </a:lnTo>
                    <a:lnTo>
                      <a:pt x="220" y="16"/>
                    </a:lnTo>
                    <a:lnTo>
                      <a:pt x="242" y="10"/>
                    </a:lnTo>
                    <a:lnTo>
                      <a:pt x="266" y="6"/>
                    </a:lnTo>
                    <a:lnTo>
                      <a:pt x="290" y="2"/>
                    </a:lnTo>
                    <a:lnTo>
                      <a:pt x="316" y="0"/>
                    </a:lnTo>
                    <a:lnTo>
                      <a:pt x="342" y="0"/>
                    </a:lnTo>
                    <a:lnTo>
                      <a:pt x="370" y="0"/>
                    </a:lnTo>
                    <a:lnTo>
                      <a:pt x="398" y="4"/>
                    </a:lnTo>
                    <a:lnTo>
                      <a:pt x="428" y="10"/>
                    </a:lnTo>
                    <a:lnTo>
                      <a:pt x="458" y="18"/>
                    </a:lnTo>
                    <a:lnTo>
                      <a:pt x="490" y="30"/>
                    </a:lnTo>
                    <a:lnTo>
                      <a:pt x="520" y="44"/>
                    </a:lnTo>
                    <a:lnTo>
                      <a:pt x="554" y="60"/>
                    </a:lnTo>
                    <a:lnTo>
                      <a:pt x="588" y="80"/>
                    </a:lnTo>
                    <a:lnTo>
                      <a:pt x="588" y="80"/>
                    </a:lnTo>
                    <a:lnTo>
                      <a:pt x="654" y="118"/>
                    </a:lnTo>
                    <a:lnTo>
                      <a:pt x="716" y="154"/>
                    </a:lnTo>
                    <a:lnTo>
                      <a:pt x="774" y="184"/>
                    </a:lnTo>
                    <a:lnTo>
                      <a:pt x="830" y="208"/>
                    </a:lnTo>
                    <a:lnTo>
                      <a:pt x="882" y="230"/>
                    </a:lnTo>
                    <a:lnTo>
                      <a:pt x="932" y="248"/>
                    </a:lnTo>
                    <a:lnTo>
                      <a:pt x="980" y="260"/>
                    </a:lnTo>
                    <a:lnTo>
                      <a:pt x="1026" y="270"/>
                    </a:lnTo>
                    <a:lnTo>
                      <a:pt x="1070" y="276"/>
                    </a:lnTo>
                    <a:lnTo>
                      <a:pt x="1114" y="278"/>
                    </a:lnTo>
                    <a:lnTo>
                      <a:pt x="1156" y="276"/>
                    </a:lnTo>
                    <a:lnTo>
                      <a:pt x="1198" y="272"/>
                    </a:lnTo>
                    <a:lnTo>
                      <a:pt x="1238" y="266"/>
                    </a:lnTo>
                    <a:lnTo>
                      <a:pt x="1280" y="256"/>
                    </a:lnTo>
                    <a:lnTo>
                      <a:pt x="1322" y="244"/>
                    </a:lnTo>
                    <a:lnTo>
                      <a:pt x="1364" y="22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8" name="Freeform 26"/>
              <p:cNvSpPr>
                <a:spLocks/>
              </p:cNvSpPr>
              <p:nvPr/>
            </p:nvSpPr>
            <p:spPr bwMode="auto">
              <a:xfrm>
                <a:off x="-75" y="2507"/>
                <a:ext cx="1368" cy="250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0" y="188"/>
                  </a:cxn>
                  <a:cxn ang="0">
                    <a:pos x="10" y="174"/>
                  </a:cxn>
                  <a:cxn ang="0">
                    <a:pos x="22" y="158"/>
                  </a:cxn>
                  <a:cxn ang="0">
                    <a:pos x="38" y="140"/>
                  </a:cxn>
                  <a:cxn ang="0">
                    <a:pos x="60" y="118"/>
                  </a:cxn>
                  <a:cxn ang="0">
                    <a:pos x="86" y="94"/>
                  </a:cxn>
                  <a:cxn ang="0">
                    <a:pos x="118" y="72"/>
                  </a:cxn>
                  <a:cxn ang="0">
                    <a:pos x="154" y="50"/>
                  </a:cxn>
                  <a:cxn ang="0">
                    <a:pos x="172" y="40"/>
                  </a:cxn>
                  <a:cxn ang="0">
                    <a:pos x="194" y="30"/>
                  </a:cxn>
                  <a:cxn ang="0">
                    <a:pos x="214" y="22"/>
                  </a:cxn>
                  <a:cxn ang="0">
                    <a:pos x="238" y="14"/>
                  </a:cxn>
                  <a:cxn ang="0">
                    <a:pos x="260" y="8"/>
                  </a:cxn>
                  <a:cxn ang="0">
                    <a:pos x="286" y="4"/>
                  </a:cxn>
                  <a:cxn ang="0">
                    <a:pos x="310" y="0"/>
                  </a:cxn>
                  <a:cxn ang="0">
                    <a:pos x="338" y="0"/>
                  </a:cxn>
                  <a:cxn ang="0">
                    <a:pos x="366" y="0"/>
                  </a:cxn>
                  <a:cxn ang="0">
                    <a:pos x="394" y="2"/>
                  </a:cxn>
                  <a:cxn ang="0">
                    <a:pos x="424" y="8"/>
                  </a:cxn>
                  <a:cxn ang="0">
                    <a:pos x="454" y="14"/>
                  </a:cxn>
                  <a:cxn ang="0">
                    <a:pos x="486" y="24"/>
                  </a:cxn>
                  <a:cxn ang="0">
                    <a:pos x="518" y="36"/>
                  </a:cxn>
                  <a:cxn ang="0">
                    <a:pos x="550" y="52"/>
                  </a:cxn>
                  <a:cxn ang="0">
                    <a:pos x="586" y="70"/>
                  </a:cxn>
                  <a:cxn ang="0">
                    <a:pos x="586" y="70"/>
                  </a:cxn>
                  <a:cxn ang="0">
                    <a:pos x="652" y="108"/>
                  </a:cxn>
                  <a:cxn ang="0">
                    <a:pos x="716" y="140"/>
                  </a:cxn>
                  <a:cxn ang="0">
                    <a:pos x="776" y="168"/>
                  </a:cxn>
                  <a:cxn ang="0">
                    <a:pos x="832" y="192"/>
                  </a:cxn>
                  <a:cxn ang="0">
                    <a:pos x="886" y="210"/>
                  </a:cxn>
                  <a:cxn ang="0">
                    <a:pos x="936" y="226"/>
                  </a:cxn>
                  <a:cxn ang="0">
                    <a:pos x="984" y="236"/>
                  </a:cxn>
                  <a:cxn ang="0">
                    <a:pos x="1030" y="244"/>
                  </a:cxn>
                  <a:cxn ang="0">
                    <a:pos x="1076" y="248"/>
                  </a:cxn>
                  <a:cxn ang="0">
                    <a:pos x="1118" y="250"/>
                  </a:cxn>
                  <a:cxn ang="0">
                    <a:pos x="1160" y="246"/>
                  </a:cxn>
                  <a:cxn ang="0">
                    <a:pos x="1202" y="240"/>
                  </a:cxn>
                  <a:cxn ang="0">
                    <a:pos x="1244" y="232"/>
                  </a:cxn>
                  <a:cxn ang="0">
                    <a:pos x="1284" y="220"/>
                  </a:cxn>
                  <a:cxn ang="0">
                    <a:pos x="1326" y="206"/>
                  </a:cxn>
                  <a:cxn ang="0">
                    <a:pos x="1368" y="190"/>
                  </a:cxn>
                </a:cxnLst>
                <a:rect l="0" t="0" r="r" b="b"/>
                <a:pathLst>
                  <a:path w="1368" h="250">
                    <a:moveTo>
                      <a:pt x="0" y="188"/>
                    </a:moveTo>
                    <a:lnTo>
                      <a:pt x="0" y="188"/>
                    </a:lnTo>
                    <a:lnTo>
                      <a:pt x="10" y="174"/>
                    </a:lnTo>
                    <a:lnTo>
                      <a:pt x="22" y="158"/>
                    </a:lnTo>
                    <a:lnTo>
                      <a:pt x="38" y="140"/>
                    </a:lnTo>
                    <a:lnTo>
                      <a:pt x="60" y="118"/>
                    </a:lnTo>
                    <a:lnTo>
                      <a:pt x="86" y="94"/>
                    </a:lnTo>
                    <a:lnTo>
                      <a:pt x="118" y="72"/>
                    </a:lnTo>
                    <a:lnTo>
                      <a:pt x="154" y="50"/>
                    </a:lnTo>
                    <a:lnTo>
                      <a:pt x="172" y="40"/>
                    </a:lnTo>
                    <a:lnTo>
                      <a:pt x="194" y="30"/>
                    </a:lnTo>
                    <a:lnTo>
                      <a:pt x="214" y="22"/>
                    </a:lnTo>
                    <a:lnTo>
                      <a:pt x="238" y="14"/>
                    </a:lnTo>
                    <a:lnTo>
                      <a:pt x="260" y="8"/>
                    </a:lnTo>
                    <a:lnTo>
                      <a:pt x="286" y="4"/>
                    </a:lnTo>
                    <a:lnTo>
                      <a:pt x="310" y="0"/>
                    </a:lnTo>
                    <a:lnTo>
                      <a:pt x="338" y="0"/>
                    </a:lnTo>
                    <a:lnTo>
                      <a:pt x="366" y="0"/>
                    </a:lnTo>
                    <a:lnTo>
                      <a:pt x="394" y="2"/>
                    </a:lnTo>
                    <a:lnTo>
                      <a:pt x="424" y="8"/>
                    </a:lnTo>
                    <a:lnTo>
                      <a:pt x="454" y="14"/>
                    </a:lnTo>
                    <a:lnTo>
                      <a:pt x="486" y="24"/>
                    </a:lnTo>
                    <a:lnTo>
                      <a:pt x="518" y="36"/>
                    </a:lnTo>
                    <a:lnTo>
                      <a:pt x="550" y="52"/>
                    </a:lnTo>
                    <a:lnTo>
                      <a:pt x="586" y="70"/>
                    </a:lnTo>
                    <a:lnTo>
                      <a:pt x="586" y="70"/>
                    </a:lnTo>
                    <a:lnTo>
                      <a:pt x="652" y="108"/>
                    </a:lnTo>
                    <a:lnTo>
                      <a:pt x="716" y="140"/>
                    </a:lnTo>
                    <a:lnTo>
                      <a:pt x="776" y="168"/>
                    </a:lnTo>
                    <a:lnTo>
                      <a:pt x="832" y="192"/>
                    </a:lnTo>
                    <a:lnTo>
                      <a:pt x="886" y="210"/>
                    </a:lnTo>
                    <a:lnTo>
                      <a:pt x="936" y="226"/>
                    </a:lnTo>
                    <a:lnTo>
                      <a:pt x="984" y="236"/>
                    </a:lnTo>
                    <a:lnTo>
                      <a:pt x="1030" y="244"/>
                    </a:lnTo>
                    <a:lnTo>
                      <a:pt x="1076" y="248"/>
                    </a:lnTo>
                    <a:lnTo>
                      <a:pt x="1118" y="250"/>
                    </a:lnTo>
                    <a:lnTo>
                      <a:pt x="1160" y="246"/>
                    </a:lnTo>
                    <a:lnTo>
                      <a:pt x="1202" y="240"/>
                    </a:lnTo>
                    <a:lnTo>
                      <a:pt x="1244" y="232"/>
                    </a:lnTo>
                    <a:lnTo>
                      <a:pt x="1284" y="220"/>
                    </a:lnTo>
                    <a:lnTo>
                      <a:pt x="1326" y="206"/>
                    </a:lnTo>
                    <a:lnTo>
                      <a:pt x="1368" y="19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9" name="Freeform 27"/>
              <p:cNvSpPr>
                <a:spLocks/>
              </p:cNvSpPr>
              <p:nvPr/>
            </p:nvSpPr>
            <p:spPr bwMode="auto">
              <a:xfrm>
                <a:off x="-59" y="2513"/>
                <a:ext cx="1371" cy="223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0" y="204"/>
                  </a:cxn>
                  <a:cxn ang="0">
                    <a:pos x="8" y="188"/>
                  </a:cxn>
                  <a:cxn ang="0">
                    <a:pos x="20" y="174"/>
                  </a:cxn>
                  <a:cxn ang="0">
                    <a:pos x="38" y="154"/>
                  </a:cxn>
                  <a:cxn ang="0">
                    <a:pos x="58" y="130"/>
                  </a:cxn>
                  <a:cxn ang="0">
                    <a:pos x="84" y="106"/>
                  </a:cxn>
                  <a:cxn ang="0">
                    <a:pos x="114" y="82"/>
                  </a:cxn>
                  <a:cxn ang="0">
                    <a:pos x="150" y="58"/>
                  </a:cxn>
                  <a:cxn ang="0">
                    <a:pos x="168" y="48"/>
                  </a:cxn>
                  <a:cxn ang="0">
                    <a:pos x="188" y="36"/>
                  </a:cxn>
                  <a:cxn ang="0">
                    <a:pos x="210" y="28"/>
                  </a:cxn>
                  <a:cxn ang="0">
                    <a:pos x="232" y="20"/>
                  </a:cxn>
                  <a:cxn ang="0">
                    <a:pos x="256" y="12"/>
                  </a:cxn>
                  <a:cxn ang="0">
                    <a:pos x="280" y="6"/>
                  </a:cxn>
                  <a:cxn ang="0">
                    <a:pos x="306" y="2"/>
                  </a:cxn>
                  <a:cxn ang="0">
                    <a:pos x="332" y="0"/>
                  </a:cxn>
                  <a:cxn ang="0">
                    <a:pos x="360" y="0"/>
                  </a:cxn>
                  <a:cxn ang="0">
                    <a:pos x="390" y="0"/>
                  </a:cxn>
                  <a:cxn ang="0">
                    <a:pos x="418" y="4"/>
                  </a:cxn>
                  <a:cxn ang="0">
                    <a:pos x="450" y="10"/>
                  </a:cxn>
                  <a:cxn ang="0">
                    <a:pos x="482" y="20"/>
                  </a:cxn>
                  <a:cxn ang="0">
                    <a:pos x="514" y="30"/>
                  </a:cxn>
                  <a:cxn ang="0">
                    <a:pos x="548" y="44"/>
                  </a:cxn>
                  <a:cxn ang="0">
                    <a:pos x="584" y="62"/>
                  </a:cxn>
                  <a:cxn ang="0">
                    <a:pos x="584" y="62"/>
                  </a:cxn>
                  <a:cxn ang="0">
                    <a:pos x="652" y="96"/>
                  </a:cxn>
                  <a:cxn ang="0">
                    <a:pos x="716" y="126"/>
                  </a:cxn>
                  <a:cxn ang="0">
                    <a:pos x="776" y="152"/>
                  </a:cxn>
                  <a:cxn ang="0">
                    <a:pos x="834" y="174"/>
                  </a:cxn>
                  <a:cxn ang="0">
                    <a:pos x="888" y="190"/>
                  </a:cxn>
                  <a:cxn ang="0">
                    <a:pos x="940" y="204"/>
                  </a:cxn>
                  <a:cxn ang="0">
                    <a:pos x="988" y="214"/>
                  </a:cxn>
                  <a:cxn ang="0">
                    <a:pos x="1034" y="220"/>
                  </a:cxn>
                  <a:cxn ang="0">
                    <a:pos x="1080" y="222"/>
                  </a:cxn>
                  <a:cxn ang="0">
                    <a:pos x="1124" y="220"/>
                  </a:cxn>
                  <a:cxn ang="0">
                    <a:pos x="1166" y="216"/>
                  </a:cxn>
                  <a:cxn ang="0">
                    <a:pos x="1206" y="208"/>
                  </a:cxn>
                  <a:cxn ang="0">
                    <a:pos x="1248" y="198"/>
                  </a:cxn>
                  <a:cxn ang="0">
                    <a:pos x="1288" y="186"/>
                  </a:cxn>
                  <a:cxn ang="0">
                    <a:pos x="1330" y="170"/>
                  </a:cxn>
                  <a:cxn ang="0">
                    <a:pos x="1370" y="152"/>
                  </a:cxn>
                </a:cxnLst>
                <a:rect l="0" t="0" r="r" b="b"/>
                <a:pathLst>
                  <a:path w="1370" h="222">
                    <a:moveTo>
                      <a:pt x="0" y="204"/>
                    </a:moveTo>
                    <a:lnTo>
                      <a:pt x="0" y="204"/>
                    </a:lnTo>
                    <a:lnTo>
                      <a:pt x="8" y="188"/>
                    </a:lnTo>
                    <a:lnTo>
                      <a:pt x="20" y="174"/>
                    </a:lnTo>
                    <a:lnTo>
                      <a:pt x="38" y="154"/>
                    </a:lnTo>
                    <a:lnTo>
                      <a:pt x="58" y="130"/>
                    </a:lnTo>
                    <a:lnTo>
                      <a:pt x="84" y="106"/>
                    </a:lnTo>
                    <a:lnTo>
                      <a:pt x="114" y="82"/>
                    </a:lnTo>
                    <a:lnTo>
                      <a:pt x="150" y="58"/>
                    </a:lnTo>
                    <a:lnTo>
                      <a:pt x="168" y="48"/>
                    </a:lnTo>
                    <a:lnTo>
                      <a:pt x="188" y="36"/>
                    </a:lnTo>
                    <a:lnTo>
                      <a:pt x="210" y="28"/>
                    </a:lnTo>
                    <a:lnTo>
                      <a:pt x="232" y="20"/>
                    </a:lnTo>
                    <a:lnTo>
                      <a:pt x="256" y="12"/>
                    </a:lnTo>
                    <a:lnTo>
                      <a:pt x="280" y="6"/>
                    </a:lnTo>
                    <a:lnTo>
                      <a:pt x="306" y="2"/>
                    </a:lnTo>
                    <a:lnTo>
                      <a:pt x="332" y="0"/>
                    </a:lnTo>
                    <a:lnTo>
                      <a:pt x="360" y="0"/>
                    </a:lnTo>
                    <a:lnTo>
                      <a:pt x="390" y="0"/>
                    </a:lnTo>
                    <a:lnTo>
                      <a:pt x="418" y="4"/>
                    </a:lnTo>
                    <a:lnTo>
                      <a:pt x="450" y="10"/>
                    </a:lnTo>
                    <a:lnTo>
                      <a:pt x="482" y="20"/>
                    </a:lnTo>
                    <a:lnTo>
                      <a:pt x="514" y="30"/>
                    </a:lnTo>
                    <a:lnTo>
                      <a:pt x="548" y="44"/>
                    </a:lnTo>
                    <a:lnTo>
                      <a:pt x="584" y="62"/>
                    </a:lnTo>
                    <a:lnTo>
                      <a:pt x="584" y="62"/>
                    </a:lnTo>
                    <a:lnTo>
                      <a:pt x="652" y="96"/>
                    </a:lnTo>
                    <a:lnTo>
                      <a:pt x="716" y="126"/>
                    </a:lnTo>
                    <a:lnTo>
                      <a:pt x="776" y="152"/>
                    </a:lnTo>
                    <a:lnTo>
                      <a:pt x="834" y="174"/>
                    </a:lnTo>
                    <a:lnTo>
                      <a:pt x="888" y="190"/>
                    </a:lnTo>
                    <a:lnTo>
                      <a:pt x="940" y="204"/>
                    </a:lnTo>
                    <a:lnTo>
                      <a:pt x="988" y="214"/>
                    </a:lnTo>
                    <a:lnTo>
                      <a:pt x="1034" y="220"/>
                    </a:lnTo>
                    <a:lnTo>
                      <a:pt x="1080" y="222"/>
                    </a:lnTo>
                    <a:lnTo>
                      <a:pt x="1124" y="220"/>
                    </a:lnTo>
                    <a:lnTo>
                      <a:pt x="1166" y="216"/>
                    </a:lnTo>
                    <a:lnTo>
                      <a:pt x="1206" y="208"/>
                    </a:lnTo>
                    <a:lnTo>
                      <a:pt x="1248" y="198"/>
                    </a:lnTo>
                    <a:lnTo>
                      <a:pt x="1288" y="186"/>
                    </a:lnTo>
                    <a:lnTo>
                      <a:pt x="1330" y="170"/>
                    </a:lnTo>
                    <a:lnTo>
                      <a:pt x="1370" y="1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0" name="Freeform 28"/>
              <p:cNvSpPr>
                <a:spLocks/>
              </p:cNvSpPr>
              <p:nvPr/>
            </p:nvSpPr>
            <p:spPr bwMode="auto">
              <a:xfrm>
                <a:off x="-39" y="2522"/>
                <a:ext cx="1376" cy="218"/>
              </a:xfrm>
              <a:custGeom>
                <a:avLst/>
                <a:gdLst/>
                <a:ahLst/>
                <a:cxnLst>
                  <a:cxn ang="0">
                    <a:pos x="0" y="218"/>
                  </a:cxn>
                  <a:cxn ang="0">
                    <a:pos x="0" y="218"/>
                  </a:cxn>
                  <a:cxn ang="0">
                    <a:pos x="10" y="204"/>
                  </a:cxn>
                  <a:cxn ang="0">
                    <a:pos x="20" y="188"/>
                  </a:cxn>
                  <a:cxn ang="0">
                    <a:pos x="36" y="166"/>
                  </a:cxn>
                  <a:cxn ang="0">
                    <a:pos x="58" y="144"/>
                  </a:cxn>
                  <a:cxn ang="0">
                    <a:pos x="82" y="118"/>
                  </a:cxn>
                  <a:cxn ang="0">
                    <a:pos x="112" y="92"/>
                  </a:cxn>
                  <a:cxn ang="0">
                    <a:pos x="146" y="66"/>
                  </a:cxn>
                  <a:cxn ang="0">
                    <a:pos x="166" y="54"/>
                  </a:cxn>
                  <a:cxn ang="0">
                    <a:pos x="186" y="44"/>
                  </a:cxn>
                  <a:cxn ang="0">
                    <a:pos x="206" y="34"/>
                  </a:cxn>
                  <a:cxn ang="0">
                    <a:pos x="228" y="24"/>
                  </a:cxn>
                  <a:cxn ang="0">
                    <a:pos x="252" y="16"/>
                  </a:cxn>
                  <a:cxn ang="0">
                    <a:pos x="276" y="10"/>
                  </a:cxn>
                  <a:cxn ang="0">
                    <a:pos x="302" y="4"/>
                  </a:cxn>
                  <a:cxn ang="0">
                    <a:pos x="328" y="0"/>
                  </a:cxn>
                  <a:cxn ang="0">
                    <a:pos x="356" y="0"/>
                  </a:cxn>
                  <a:cxn ang="0">
                    <a:pos x="384" y="0"/>
                  </a:cxn>
                  <a:cxn ang="0">
                    <a:pos x="414" y="2"/>
                  </a:cxn>
                  <a:cxn ang="0">
                    <a:pos x="446" y="6"/>
                  </a:cxn>
                  <a:cxn ang="0">
                    <a:pos x="478" y="14"/>
                  </a:cxn>
                  <a:cxn ang="0">
                    <a:pos x="512" y="24"/>
                  </a:cxn>
                  <a:cxn ang="0">
                    <a:pos x="546" y="38"/>
                  </a:cxn>
                  <a:cxn ang="0">
                    <a:pos x="582" y="52"/>
                  </a:cxn>
                  <a:cxn ang="0">
                    <a:pos x="582" y="52"/>
                  </a:cxn>
                  <a:cxn ang="0">
                    <a:pos x="650" y="86"/>
                  </a:cxn>
                  <a:cxn ang="0">
                    <a:pos x="716" y="112"/>
                  </a:cxn>
                  <a:cxn ang="0">
                    <a:pos x="778" y="136"/>
                  </a:cxn>
                  <a:cxn ang="0">
                    <a:pos x="836" y="156"/>
                  </a:cxn>
                  <a:cxn ang="0">
                    <a:pos x="890" y="170"/>
                  </a:cxn>
                  <a:cxn ang="0">
                    <a:pos x="942" y="182"/>
                  </a:cxn>
                  <a:cxn ang="0">
                    <a:pos x="992" y="190"/>
                  </a:cxn>
                  <a:cxn ang="0">
                    <a:pos x="1038" y="194"/>
                  </a:cxn>
                  <a:cxn ang="0">
                    <a:pos x="1084" y="194"/>
                  </a:cxn>
                  <a:cxn ang="0">
                    <a:pos x="1128" y="192"/>
                  </a:cxn>
                  <a:cxn ang="0">
                    <a:pos x="1170" y="186"/>
                  </a:cxn>
                  <a:cxn ang="0">
                    <a:pos x="1210" y="176"/>
                  </a:cxn>
                  <a:cxn ang="0">
                    <a:pos x="1252" y="164"/>
                  </a:cxn>
                  <a:cxn ang="0">
                    <a:pos x="1292" y="150"/>
                  </a:cxn>
                  <a:cxn ang="0">
                    <a:pos x="1332" y="132"/>
                  </a:cxn>
                  <a:cxn ang="0">
                    <a:pos x="1374" y="112"/>
                  </a:cxn>
                </a:cxnLst>
                <a:rect l="0" t="0" r="r" b="b"/>
                <a:pathLst>
                  <a:path w="1374" h="218">
                    <a:moveTo>
                      <a:pt x="0" y="218"/>
                    </a:moveTo>
                    <a:lnTo>
                      <a:pt x="0" y="218"/>
                    </a:lnTo>
                    <a:lnTo>
                      <a:pt x="10" y="204"/>
                    </a:lnTo>
                    <a:lnTo>
                      <a:pt x="20" y="188"/>
                    </a:lnTo>
                    <a:lnTo>
                      <a:pt x="36" y="166"/>
                    </a:lnTo>
                    <a:lnTo>
                      <a:pt x="58" y="144"/>
                    </a:lnTo>
                    <a:lnTo>
                      <a:pt x="82" y="118"/>
                    </a:lnTo>
                    <a:lnTo>
                      <a:pt x="112" y="92"/>
                    </a:lnTo>
                    <a:lnTo>
                      <a:pt x="146" y="66"/>
                    </a:lnTo>
                    <a:lnTo>
                      <a:pt x="166" y="54"/>
                    </a:lnTo>
                    <a:lnTo>
                      <a:pt x="186" y="44"/>
                    </a:lnTo>
                    <a:lnTo>
                      <a:pt x="206" y="34"/>
                    </a:lnTo>
                    <a:lnTo>
                      <a:pt x="228" y="24"/>
                    </a:lnTo>
                    <a:lnTo>
                      <a:pt x="252" y="16"/>
                    </a:lnTo>
                    <a:lnTo>
                      <a:pt x="276" y="10"/>
                    </a:lnTo>
                    <a:lnTo>
                      <a:pt x="302" y="4"/>
                    </a:lnTo>
                    <a:lnTo>
                      <a:pt x="328" y="0"/>
                    </a:lnTo>
                    <a:lnTo>
                      <a:pt x="356" y="0"/>
                    </a:lnTo>
                    <a:lnTo>
                      <a:pt x="384" y="0"/>
                    </a:lnTo>
                    <a:lnTo>
                      <a:pt x="414" y="2"/>
                    </a:lnTo>
                    <a:lnTo>
                      <a:pt x="446" y="6"/>
                    </a:lnTo>
                    <a:lnTo>
                      <a:pt x="478" y="14"/>
                    </a:lnTo>
                    <a:lnTo>
                      <a:pt x="512" y="24"/>
                    </a:lnTo>
                    <a:lnTo>
                      <a:pt x="546" y="38"/>
                    </a:lnTo>
                    <a:lnTo>
                      <a:pt x="582" y="52"/>
                    </a:lnTo>
                    <a:lnTo>
                      <a:pt x="582" y="52"/>
                    </a:lnTo>
                    <a:lnTo>
                      <a:pt x="650" y="86"/>
                    </a:lnTo>
                    <a:lnTo>
                      <a:pt x="716" y="112"/>
                    </a:lnTo>
                    <a:lnTo>
                      <a:pt x="778" y="136"/>
                    </a:lnTo>
                    <a:lnTo>
                      <a:pt x="836" y="156"/>
                    </a:lnTo>
                    <a:lnTo>
                      <a:pt x="890" y="170"/>
                    </a:lnTo>
                    <a:lnTo>
                      <a:pt x="942" y="182"/>
                    </a:lnTo>
                    <a:lnTo>
                      <a:pt x="992" y="190"/>
                    </a:lnTo>
                    <a:lnTo>
                      <a:pt x="1038" y="194"/>
                    </a:lnTo>
                    <a:lnTo>
                      <a:pt x="1084" y="194"/>
                    </a:lnTo>
                    <a:lnTo>
                      <a:pt x="1128" y="192"/>
                    </a:lnTo>
                    <a:lnTo>
                      <a:pt x="1170" y="186"/>
                    </a:lnTo>
                    <a:lnTo>
                      <a:pt x="1210" y="176"/>
                    </a:lnTo>
                    <a:lnTo>
                      <a:pt x="1252" y="164"/>
                    </a:lnTo>
                    <a:lnTo>
                      <a:pt x="1292" y="150"/>
                    </a:lnTo>
                    <a:lnTo>
                      <a:pt x="1332" y="132"/>
                    </a:lnTo>
                    <a:lnTo>
                      <a:pt x="1374" y="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1" name="Freeform 29"/>
              <p:cNvSpPr>
                <a:spLocks/>
              </p:cNvSpPr>
              <p:nvPr/>
            </p:nvSpPr>
            <p:spPr bwMode="auto">
              <a:xfrm>
                <a:off x="-19" y="2525"/>
                <a:ext cx="1376" cy="238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0" y="236"/>
                  </a:cxn>
                  <a:cxn ang="0">
                    <a:pos x="8" y="222"/>
                  </a:cxn>
                  <a:cxn ang="0">
                    <a:pos x="20" y="204"/>
                  </a:cxn>
                  <a:cxn ang="0">
                    <a:pos x="36" y="182"/>
                  </a:cxn>
                  <a:cxn ang="0">
                    <a:pos x="56" y="158"/>
                  </a:cxn>
                  <a:cxn ang="0">
                    <a:pos x="80" y="132"/>
                  </a:cxn>
                  <a:cxn ang="0">
                    <a:pos x="108" y="104"/>
                  </a:cxn>
                  <a:cxn ang="0">
                    <a:pos x="142" y="78"/>
                  </a:cxn>
                  <a:cxn ang="0">
                    <a:pos x="160" y="64"/>
                  </a:cxn>
                  <a:cxn ang="0">
                    <a:pos x="180" y="52"/>
                  </a:cxn>
                  <a:cxn ang="0">
                    <a:pos x="202" y="42"/>
                  </a:cxn>
                  <a:cxn ang="0">
                    <a:pos x="222" y="32"/>
                  </a:cxn>
                  <a:cxn ang="0">
                    <a:pos x="246" y="22"/>
                  </a:cxn>
                  <a:cxn ang="0">
                    <a:pos x="270" y="14"/>
                  </a:cxn>
                  <a:cxn ang="0">
                    <a:pos x="296" y="8"/>
                  </a:cxn>
                  <a:cxn ang="0">
                    <a:pos x="322" y="4"/>
                  </a:cxn>
                  <a:cxn ang="0">
                    <a:pos x="350" y="2"/>
                  </a:cxn>
                  <a:cxn ang="0">
                    <a:pos x="378" y="0"/>
                  </a:cxn>
                  <a:cxn ang="0">
                    <a:pos x="408" y="2"/>
                  </a:cxn>
                  <a:cxn ang="0">
                    <a:pos x="440" y="6"/>
                  </a:cxn>
                  <a:cxn ang="0">
                    <a:pos x="472" y="12"/>
                  </a:cxn>
                  <a:cxn ang="0">
                    <a:pos x="506" y="20"/>
                  </a:cxn>
                  <a:cxn ang="0">
                    <a:pos x="542" y="32"/>
                  </a:cxn>
                  <a:cxn ang="0">
                    <a:pos x="578" y="46"/>
                  </a:cxn>
                  <a:cxn ang="0">
                    <a:pos x="578" y="46"/>
                  </a:cxn>
                  <a:cxn ang="0">
                    <a:pos x="648" y="76"/>
                  </a:cxn>
                  <a:cxn ang="0">
                    <a:pos x="714" y="102"/>
                  </a:cxn>
                  <a:cxn ang="0">
                    <a:pos x="778" y="122"/>
                  </a:cxn>
                  <a:cxn ang="0">
                    <a:pos x="836" y="140"/>
                  </a:cxn>
                  <a:cxn ang="0">
                    <a:pos x="892" y="152"/>
                  </a:cxn>
                  <a:cxn ang="0">
                    <a:pos x="944" y="162"/>
                  </a:cxn>
                  <a:cxn ang="0">
                    <a:pos x="994" y="168"/>
                  </a:cxn>
                  <a:cxn ang="0">
                    <a:pos x="1040" y="170"/>
                  </a:cxn>
                  <a:cxn ang="0">
                    <a:pos x="1086" y="168"/>
                  </a:cxn>
                  <a:cxn ang="0">
                    <a:pos x="1130" y="164"/>
                  </a:cxn>
                  <a:cxn ang="0">
                    <a:pos x="1172" y="156"/>
                  </a:cxn>
                  <a:cxn ang="0">
                    <a:pos x="1212" y="146"/>
                  </a:cxn>
                  <a:cxn ang="0">
                    <a:pos x="1252" y="132"/>
                  </a:cxn>
                  <a:cxn ang="0">
                    <a:pos x="1292" y="116"/>
                  </a:cxn>
                  <a:cxn ang="0">
                    <a:pos x="1332" y="96"/>
                  </a:cxn>
                  <a:cxn ang="0">
                    <a:pos x="1374" y="74"/>
                  </a:cxn>
                </a:cxnLst>
                <a:rect l="0" t="0" r="r" b="b"/>
                <a:pathLst>
                  <a:path w="1374" h="236">
                    <a:moveTo>
                      <a:pt x="0" y="236"/>
                    </a:moveTo>
                    <a:lnTo>
                      <a:pt x="0" y="236"/>
                    </a:lnTo>
                    <a:lnTo>
                      <a:pt x="8" y="222"/>
                    </a:lnTo>
                    <a:lnTo>
                      <a:pt x="20" y="204"/>
                    </a:lnTo>
                    <a:lnTo>
                      <a:pt x="36" y="182"/>
                    </a:lnTo>
                    <a:lnTo>
                      <a:pt x="56" y="158"/>
                    </a:lnTo>
                    <a:lnTo>
                      <a:pt x="80" y="132"/>
                    </a:lnTo>
                    <a:lnTo>
                      <a:pt x="108" y="104"/>
                    </a:lnTo>
                    <a:lnTo>
                      <a:pt x="142" y="78"/>
                    </a:lnTo>
                    <a:lnTo>
                      <a:pt x="160" y="64"/>
                    </a:lnTo>
                    <a:lnTo>
                      <a:pt x="180" y="52"/>
                    </a:lnTo>
                    <a:lnTo>
                      <a:pt x="202" y="42"/>
                    </a:lnTo>
                    <a:lnTo>
                      <a:pt x="222" y="32"/>
                    </a:lnTo>
                    <a:lnTo>
                      <a:pt x="246" y="22"/>
                    </a:lnTo>
                    <a:lnTo>
                      <a:pt x="270" y="14"/>
                    </a:lnTo>
                    <a:lnTo>
                      <a:pt x="296" y="8"/>
                    </a:lnTo>
                    <a:lnTo>
                      <a:pt x="322" y="4"/>
                    </a:lnTo>
                    <a:lnTo>
                      <a:pt x="350" y="2"/>
                    </a:lnTo>
                    <a:lnTo>
                      <a:pt x="378" y="0"/>
                    </a:lnTo>
                    <a:lnTo>
                      <a:pt x="408" y="2"/>
                    </a:lnTo>
                    <a:lnTo>
                      <a:pt x="440" y="6"/>
                    </a:lnTo>
                    <a:lnTo>
                      <a:pt x="472" y="12"/>
                    </a:lnTo>
                    <a:lnTo>
                      <a:pt x="506" y="20"/>
                    </a:lnTo>
                    <a:lnTo>
                      <a:pt x="542" y="32"/>
                    </a:lnTo>
                    <a:lnTo>
                      <a:pt x="578" y="46"/>
                    </a:lnTo>
                    <a:lnTo>
                      <a:pt x="578" y="46"/>
                    </a:lnTo>
                    <a:lnTo>
                      <a:pt x="648" y="76"/>
                    </a:lnTo>
                    <a:lnTo>
                      <a:pt x="714" y="102"/>
                    </a:lnTo>
                    <a:lnTo>
                      <a:pt x="778" y="122"/>
                    </a:lnTo>
                    <a:lnTo>
                      <a:pt x="836" y="140"/>
                    </a:lnTo>
                    <a:lnTo>
                      <a:pt x="892" y="152"/>
                    </a:lnTo>
                    <a:lnTo>
                      <a:pt x="944" y="162"/>
                    </a:lnTo>
                    <a:lnTo>
                      <a:pt x="994" y="168"/>
                    </a:lnTo>
                    <a:lnTo>
                      <a:pt x="1040" y="170"/>
                    </a:lnTo>
                    <a:lnTo>
                      <a:pt x="1086" y="168"/>
                    </a:lnTo>
                    <a:lnTo>
                      <a:pt x="1130" y="164"/>
                    </a:lnTo>
                    <a:lnTo>
                      <a:pt x="1172" y="156"/>
                    </a:lnTo>
                    <a:lnTo>
                      <a:pt x="1212" y="146"/>
                    </a:lnTo>
                    <a:lnTo>
                      <a:pt x="1252" y="132"/>
                    </a:lnTo>
                    <a:lnTo>
                      <a:pt x="1292" y="116"/>
                    </a:lnTo>
                    <a:lnTo>
                      <a:pt x="1332" y="96"/>
                    </a:lnTo>
                    <a:lnTo>
                      <a:pt x="1374" y="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2" name="Freeform 30"/>
              <p:cNvSpPr>
                <a:spLocks/>
              </p:cNvSpPr>
              <p:nvPr/>
            </p:nvSpPr>
            <p:spPr bwMode="auto">
              <a:xfrm>
                <a:off x="0" y="2536"/>
                <a:ext cx="1373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0" y="252"/>
                  </a:cxn>
                  <a:cxn ang="0">
                    <a:pos x="8" y="236"/>
                  </a:cxn>
                  <a:cxn ang="0">
                    <a:pos x="20" y="220"/>
                  </a:cxn>
                  <a:cxn ang="0">
                    <a:pos x="34" y="196"/>
                  </a:cxn>
                  <a:cxn ang="0">
                    <a:pos x="54" y="172"/>
                  </a:cxn>
                  <a:cxn ang="0">
                    <a:pos x="78" y="144"/>
                  </a:cxn>
                  <a:cxn ang="0">
                    <a:pos x="106" y="114"/>
                  </a:cxn>
                  <a:cxn ang="0">
                    <a:pos x="138" y="86"/>
                  </a:cxn>
                  <a:cxn ang="0">
                    <a:pos x="156" y="74"/>
                  </a:cxn>
                  <a:cxn ang="0">
                    <a:pos x="176" y="60"/>
                  </a:cxn>
                  <a:cxn ang="0">
                    <a:pos x="196" y="48"/>
                  </a:cxn>
                  <a:cxn ang="0">
                    <a:pos x="218" y="38"/>
                  </a:cxn>
                  <a:cxn ang="0">
                    <a:pos x="240" y="28"/>
                  </a:cxn>
                  <a:cxn ang="0">
                    <a:pos x="264" y="18"/>
                  </a:cxn>
                  <a:cxn ang="0">
                    <a:pos x="290" y="12"/>
                  </a:cxn>
                  <a:cxn ang="0">
                    <a:pos x="316" y="6"/>
                  </a:cxn>
                  <a:cxn ang="0">
                    <a:pos x="344" y="2"/>
                  </a:cxn>
                  <a:cxn ang="0">
                    <a:pos x="374" y="0"/>
                  </a:cxn>
                  <a:cxn ang="0">
                    <a:pos x="404" y="0"/>
                  </a:cxn>
                  <a:cxn ang="0">
                    <a:pos x="434" y="2"/>
                  </a:cxn>
                  <a:cxn ang="0">
                    <a:pos x="468" y="8"/>
                  </a:cxn>
                  <a:cxn ang="0">
                    <a:pos x="502" y="14"/>
                  </a:cxn>
                  <a:cxn ang="0">
                    <a:pos x="536" y="24"/>
                  </a:cxn>
                  <a:cxn ang="0">
                    <a:pos x="574" y="38"/>
                  </a:cxn>
                  <a:cxn ang="0">
                    <a:pos x="574" y="38"/>
                  </a:cxn>
                  <a:cxn ang="0">
                    <a:pos x="646" y="66"/>
                  </a:cxn>
                  <a:cxn ang="0">
                    <a:pos x="712" y="88"/>
                  </a:cxn>
                  <a:cxn ang="0">
                    <a:pos x="776" y="106"/>
                  </a:cxn>
                  <a:cxn ang="0">
                    <a:pos x="836" y="122"/>
                  </a:cxn>
                  <a:cxn ang="0">
                    <a:pos x="892" y="132"/>
                  </a:cxn>
                  <a:cxn ang="0">
                    <a:pos x="944" y="140"/>
                  </a:cxn>
                  <a:cxn ang="0">
                    <a:pos x="994" y="144"/>
                  </a:cxn>
                  <a:cxn ang="0">
                    <a:pos x="1042" y="144"/>
                  </a:cxn>
                  <a:cxn ang="0">
                    <a:pos x="1086" y="142"/>
                  </a:cxn>
                  <a:cxn ang="0">
                    <a:pos x="1130" y="134"/>
                  </a:cxn>
                  <a:cxn ang="0">
                    <a:pos x="1172" y="126"/>
                  </a:cxn>
                  <a:cxn ang="0">
                    <a:pos x="1212" y="112"/>
                  </a:cxn>
                  <a:cxn ang="0">
                    <a:pos x="1254" y="98"/>
                  </a:cxn>
                  <a:cxn ang="0">
                    <a:pos x="1292" y="80"/>
                  </a:cxn>
                  <a:cxn ang="0">
                    <a:pos x="1332" y="58"/>
                  </a:cxn>
                  <a:cxn ang="0">
                    <a:pos x="1372" y="34"/>
                  </a:cxn>
                </a:cxnLst>
                <a:rect l="0" t="0" r="r" b="b"/>
                <a:pathLst>
                  <a:path w="1372" h="252">
                    <a:moveTo>
                      <a:pt x="0" y="252"/>
                    </a:moveTo>
                    <a:lnTo>
                      <a:pt x="0" y="252"/>
                    </a:lnTo>
                    <a:lnTo>
                      <a:pt x="8" y="236"/>
                    </a:lnTo>
                    <a:lnTo>
                      <a:pt x="20" y="220"/>
                    </a:lnTo>
                    <a:lnTo>
                      <a:pt x="34" y="196"/>
                    </a:lnTo>
                    <a:lnTo>
                      <a:pt x="54" y="172"/>
                    </a:lnTo>
                    <a:lnTo>
                      <a:pt x="78" y="144"/>
                    </a:lnTo>
                    <a:lnTo>
                      <a:pt x="106" y="114"/>
                    </a:lnTo>
                    <a:lnTo>
                      <a:pt x="138" y="86"/>
                    </a:lnTo>
                    <a:lnTo>
                      <a:pt x="156" y="74"/>
                    </a:lnTo>
                    <a:lnTo>
                      <a:pt x="176" y="60"/>
                    </a:lnTo>
                    <a:lnTo>
                      <a:pt x="196" y="48"/>
                    </a:lnTo>
                    <a:lnTo>
                      <a:pt x="218" y="38"/>
                    </a:lnTo>
                    <a:lnTo>
                      <a:pt x="240" y="28"/>
                    </a:lnTo>
                    <a:lnTo>
                      <a:pt x="264" y="18"/>
                    </a:lnTo>
                    <a:lnTo>
                      <a:pt x="290" y="12"/>
                    </a:lnTo>
                    <a:lnTo>
                      <a:pt x="316" y="6"/>
                    </a:lnTo>
                    <a:lnTo>
                      <a:pt x="344" y="2"/>
                    </a:lnTo>
                    <a:lnTo>
                      <a:pt x="374" y="0"/>
                    </a:lnTo>
                    <a:lnTo>
                      <a:pt x="404" y="0"/>
                    </a:lnTo>
                    <a:lnTo>
                      <a:pt x="434" y="2"/>
                    </a:lnTo>
                    <a:lnTo>
                      <a:pt x="468" y="8"/>
                    </a:lnTo>
                    <a:lnTo>
                      <a:pt x="502" y="14"/>
                    </a:lnTo>
                    <a:lnTo>
                      <a:pt x="536" y="24"/>
                    </a:lnTo>
                    <a:lnTo>
                      <a:pt x="574" y="38"/>
                    </a:lnTo>
                    <a:lnTo>
                      <a:pt x="574" y="38"/>
                    </a:lnTo>
                    <a:lnTo>
                      <a:pt x="646" y="66"/>
                    </a:lnTo>
                    <a:lnTo>
                      <a:pt x="712" y="88"/>
                    </a:lnTo>
                    <a:lnTo>
                      <a:pt x="776" y="106"/>
                    </a:lnTo>
                    <a:lnTo>
                      <a:pt x="836" y="122"/>
                    </a:lnTo>
                    <a:lnTo>
                      <a:pt x="892" y="132"/>
                    </a:lnTo>
                    <a:lnTo>
                      <a:pt x="944" y="140"/>
                    </a:lnTo>
                    <a:lnTo>
                      <a:pt x="994" y="144"/>
                    </a:lnTo>
                    <a:lnTo>
                      <a:pt x="1042" y="144"/>
                    </a:lnTo>
                    <a:lnTo>
                      <a:pt x="1086" y="142"/>
                    </a:lnTo>
                    <a:lnTo>
                      <a:pt x="1130" y="134"/>
                    </a:lnTo>
                    <a:lnTo>
                      <a:pt x="1172" y="126"/>
                    </a:lnTo>
                    <a:lnTo>
                      <a:pt x="1212" y="112"/>
                    </a:lnTo>
                    <a:lnTo>
                      <a:pt x="1254" y="98"/>
                    </a:lnTo>
                    <a:lnTo>
                      <a:pt x="1292" y="80"/>
                    </a:lnTo>
                    <a:lnTo>
                      <a:pt x="1332" y="58"/>
                    </a:lnTo>
                    <a:lnTo>
                      <a:pt x="1372" y="3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3" name="Freeform 31"/>
              <p:cNvSpPr>
                <a:spLocks/>
              </p:cNvSpPr>
              <p:nvPr/>
            </p:nvSpPr>
            <p:spPr bwMode="auto">
              <a:xfrm>
                <a:off x="25" y="2538"/>
                <a:ext cx="1368" cy="272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0" y="272"/>
                  </a:cxn>
                  <a:cxn ang="0">
                    <a:pos x="8" y="256"/>
                  </a:cxn>
                  <a:cxn ang="0">
                    <a:pos x="18" y="238"/>
                  </a:cxn>
                  <a:cxn ang="0">
                    <a:pos x="32" y="216"/>
                  </a:cxn>
                  <a:cxn ang="0">
                    <a:pos x="50" y="188"/>
                  </a:cxn>
                  <a:cxn ang="0">
                    <a:pos x="74" y="160"/>
                  </a:cxn>
                  <a:cxn ang="0">
                    <a:pos x="102" y="130"/>
                  </a:cxn>
                  <a:cxn ang="0">
                    <a:pos x="134" y="100"/>
                  </a:cxn>
                  <a:cxn ang="0">
                    <a:pos x="150" y="86"/>
                  </a:cxn>
                  <a:cxn ang="0">
                    <a:pos x="170" y="72"/>
                  </a:cxn>
                  <a:cxn ang="0">
                    <a:pos x="190" y="60"/>
                  </a:cxn>
                  <a:cxn ang="0">
                    <a:pos x="212" y="48"/>
                  </a:cxn>
                  <a:cxn ang="0">
                    <a:pos x="234" y="36"/>
                  </a:cxn>
                  <a:cxn ang="0">
                    <a:pos x="258" y="26"/>
                  </a:cxn>
                  <a:cxn ang="0">
                    <a:pos x="282" y="18"/>
                  </a:cxn>
                  <a:cxn ang="0">
                    <a:pos x="310" y="12"/>
                  </a:cxn>
                  <a:cxn ang="0">
                    <a:pos x="338" y="6"/>
                  </a:cxn>
                  <a:cxn ang="0">
                    <a:pos x="366" y="4"/>
                  </a:cxn>
                  <a:cxn ang="0">
                    <a:pos x="396" y="2"/>
                  </a:cxn>
                  <a:cxn ang="0">
                    <a:pos x="428" y="4"/>
                  </a:cxn>
                  <a:cxn ang="0">
                    <a:pos x="460" y="8"/>
                  </a:cxn>
                  <a:cxn ang="0">
                    <a:pos x="496" y="14"/>
                  </a:cxn>
                  <a:cxn ang="0">
                    <a:pos x="530" y="22"/>
                  </a:cxn>
                  <a:cxn ang="0">
                    <a:pos x="568" y="34"/>
                  </a:cxn>
                  <a:cxn ang="0">
                    <a:pos x="568" y="34"/>
                  </a:cxn>
                  <a:cxn ang="0">
                    <a:pos x="640" y="58"/>
                  </a:cxn>
                  <a:cxn ang="0">
                    <a:pos x="708" y="78"/>
                  </a:cxn>
                  <a:cxn ang="0">
                    <a:pos x="772" y="96"/>
                  </a:cxn>
                  <a:cxn ang="0">
                    <a:pos x="832" y="108"/>
                  </a:cxn>
                  <a:cxn ang="0">
                    <a:pos x="890" y="116"/>
                  </a:cxn>
                  <a:cxn ang="0">
                    <a:pos x="942" y="122"/>
                  </a:cxn>
                  <a:cxn ang="0">
                    <a:pos x="992" y="124"/>
                  </a:cxn>
                  <a:cxn ang="0">
                    <a:pos x="1040" y="122"/>
                  </a:cxn>
                  <a:cxn ang="0">
                    <a:pos x="1086" y="118"/>
                  </a:cxn>
                  <a:cxn ang="0">
                    <a:pos x="1128" y="110"/>
                  </a:cxn>
                  <a:cxn ang="0">
                    <a:pos x="1170" y="98"/>
                  </a:cxn>
                  <a:cxn ang="0">
                    <a:pos x="1212" y="84"/>
                  </a:cxn>
                  <a:cxn ang="0">
                    <a:pos x="1250" y="66"/>
                  </a:cxn>
                  <a:cxn ang="0">
                    <a:pos x="1290" y="46"/>
                  </a:cxn>
                  <a:cxn ang="0">
                    <a:pos x="1330" y="24"/>
                  </a:cxn>
                  <a:cxn ang="0">
                    <a:pos x="1368" y="0"/>
                  </a:cxn>
                </a:cxnLst>
                <a:rect l="0" t="0" r="r" b="b"/>
                <a:pathLst>
                  <a:path w="1368" h="272">
                    <a:moveTo>
                      <a:pt x="0" y="272"/>
                    </a:moveTo>
                    <a:lnTo>
                      <a:pt x="0" y="272"/>
                    </a:lnTo>
                    <a:lnTo>
                      <a:pt x="8" y="256"/>
                    </a:lnTo>
                    <a:lnTo>
                      <a:pt x="18" y="238"/>
                    </a:lnTo>
                    <a:lnTo>
                      <a:pt x="32" y="216"/>
                    </a:lnTo>
                    <a:lnTo>
                      <a:pt x="50" y="188"/>
                    </a:lnTo>
                    <a:lnTo>
                      <a:pt x="74" y="160"/>
                    </a:lnTo>
                    <a:lnTo>
                      <a:pt x="102" y="130"/>
                    </a:lnTo>
                    <a:lnTo>
                      <a:pt x="134" y="100"/>
                    </a:lnTo>
                    <a:lnTo>
                      <a:pt x="150" y="86"/>
                    </a:lnTo>
                    <a:lnTo>
                      <a:pt x="170" y="72"/>
                    </a:lnTo>
                    <a:lnTo>
                      <a:pt x="190" y="60"/>
                    </a:lnTo>
                    <a:lnTo>
                      <a:pt x="212" y="48"/>
                    </a:lnTo>
                    <a:lnTo>
                      <a:pt x="234" y="36"/>
                    </a:lnTo>
                    <a:lnTo>
                      <a:pt x="258" y="26"/>
                    </a:lnTo>
                    <a:lnTo>
                      <a:pt x="282" y="18"/>
                    </a:lnTo>
                    <a:lnTo>
                      <a:pt x="310" y="12"/>
                    </a:lnTo>
                    <a:lnTo>
                      <a:pt x="338" y="6"/>
                    </a:lnTo>
                    <a:lnTo>
                      <a:pt x="366" y="4"/>
                    </a:lnTo>
                    <a:lnTo>
                      <a:pt x="396" y="2"/>
                    </a:lnTo>
                    <a:lnTo>
                      <a:pt x="428" y="4"/>
                    </a:lnTo>
                    <a:lnTo>
                      <a:pt x="460" y="8"/>
                    </a:lnTo>
                    <a:lnTo>
                      <a:pt x="496" y="14"/>
                    </a:lnTo>
                    <a:lnTo>
                      <a:pt x="530" y="22"/>
                    </a:lnTo>
                    <a:lnTo>
                      <a:pt x="568" y="34"/>
                    </a:lnTo>
                    <a:lnTo>
                      <a:pt x="568" y="34"/>
                    </a:lnTo>
                    <a:lnTo>
                      <a:pt x="640" y="58"/>
                    </a:lnTo>
                    <a:lnTo>
                      <a:pt x="708" y="78"/>
                    </a:lnTo>
                    <a:lnTo>
                      <a:pt x="772" y="96"/>
                    </a:lnTo>
                    <a:lnTo>
                      <a:pt x="832" y="108"/>
                    </a:lnTo>
                    <a:lnTo>
                      <a:pt x="890" y="116"/>
                    </a:lnTo>
                    <a:lnTo>
                      <a:pt x="942" y="122"/>
                    </a:lnTo>
                    <a:lnTo>
                      <a:pt x="992" y="124"/>
                    </a:lnTo>
                    <a:lnTo>
                      <a:pt x="1040" y="122"/>
                    </a:lnTo>
                    <a:lnTo>
                      <a:pt x="1086" y="118"/>
                    </a:lnTo>
                    <a:lnTo>
                      <a:pt x="1128" y="110"/>
                    </a:lnTo>
                    <a:lnTo>
                      <a:pt x="1170" y="98"/>
                    </a:lnTo>
                    <a:lnTo>
                      <a:pt x="1212" y="84"/>
                    </a:lnTo>
                    <a:lnTo>
                      <a:pt x="1250" y="66"/>
                    </a:lnTo>
                    <a:lnTo>
                      <a:pt x="1290" y="46"/>
                    </a:lnTo>
                    <a:lnTo>
                      <a:pt x="1330" y="24"/>
                    </a:lnTo>
                    <a:lnTo>
                      <a:pt x="136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4" name="Freeform 32"/>
              <p:cNvSpPr>
                <a:spLocks/>
              </p:cNvSpPr>
              <p:nvPr/>
            </p:nvSpPr>
            <p:spPr bwMode="auto">
              <a:xfrm>
                <a:off x="47" y="2515"/>
                <a:ext cx="1363" cy="326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0" y="328"/>
                  </a:cxn>
                  <a:cxn ang="0">
                    <a:pos x="8" y="312"/>
                  </a:cxn>
                  <a:cxn ang="0">
                    <a:pos x="18" y="294"/>
                  </a:cxn>
                  <a:cxn ang="0">
                    <a:pos x="32" y="270"/>
                  </a:cxn>
                  <a:cxn ang="0">
                    <a:pos x="48" y="242"/>
                  </a:cxn>
                  <a:cxn ang="0">
                    <a:pos x="70" y="212"/>
                  </a:cxn>
                  <a:cxn ang="0">
                    <a:pos x="98" y="180"/>
                  </a:cxn>
                  <a:cxn ang="0">
                    <a:pos x="128" y="150"/>
                  </a:cxn>
                  <a:cxn ang="0">
                    <a:pos x="146" y="134"/>
                  </a:cxn>
                  <a:cxn ang="0">
                    <a:pos x="164" y="120"/>
                  </a:cxn>
                  <a:cxn ang="0">
                    <a:pos x="184" y="106"/>
                  </a:cxn>
                  <a:cxn ang="0">
                    <a:pos x="206" y="94"/>
                  </a:cxn>
                  <a:cxn ang="0">
                    <a:pos x="228" y="82"/>
                  </a:cxn>
                  <a:cxn ang="0">
                    <a:pos x="252" y="70"/>
                  </a:cxn>
                  <a:cxn ang="0">
                    <a:pos x="276" y="62"/>
                  </a:cxn>
                  <a:cxn ang="0">
                    <a:pos x="302" y="54"/>
                  </a:cxn>
                  <a:cxn ang="0">
                    <a:pos x="330" y="48"/>
                  </a:cxn>
                  <a:cxn ang="0">
                    <a:pos x="360" y="44"/>
                  </a:cxn>
                  <a:cxn ang="0">
                    <a:pos x="390" y="42"/>
                  </a:cxn>
                  <a:cxn ang="0">
                    <a:pos x="422" y="42"/>
                  </a:cxn>
                  <a:cxn ang="0">
                    <a:pos x="454" y="44"/>
                  </a:cxn>
                  <a:cxn ang="0">
                    <a:pos x="488" y="48"/>
                  </a:cxn>
                  <a:cxn ang="0">
                    <a:pos x="524" y="56"/>
                  </a:cxn>
                  <a:cxn ang="0">
                    <a:pos x="562" y="66"/>
                  </a:cxn>
                  <a:cxn ang="0">
                    <a:pos x="562" y="66"/>
                  </a:cxn>
                  <a:cxn ang="0">
                    <a:pos x="636" y="88"/>
                  </a:cxn>
                  <a:cxn ang="0">
                    <a:pos x="706" y="106"/>
                  </a:cxn>
                  <a:cxn ang="0">
                    <a:pos x="770" y="120"/>
                  </a:cxn>
                  <a:cxn ang="0">
                    <a:pos x="830" y="130"/>
                  </a:cxn>
                  <a:cxn ang="0">
                    <a:pos x="888" y="136"/>
                  </a:cxn>
                  <a:cxn ang="0">
                    <a:pos x="940" y="140"/>
                  </a:cxn>
                  <a:cxn ang="0">
                    <a:pos x="990" y="140"/>
                  </a:cxn>
                  <a:cxn ang="0">
                    <a:pos x="1038" y="136"/>
                  </a:cxn>
                  <a:cxn ang="0">
                    <a:pos x="1084" y="130"/>
                  </a:cxn>
                  <a:cxn ang="0">
                    <a:pos x="1126" y="120"/>
                  </a:cxn>
                  <a:cxn ang="0">
                    <a:pos x="1168" y="106"/>
                  </a:cxn>
                  <a:cxn ang="0">
                    <a:pos x="1208" y="90"/>
                  </a:cxn>
                  <a:cxn ang="0">
                    <a:pos x="1248" y="72"/>
                  </a:cxn>
                  <a:cxn ang="0">
                    <a:pos x="1286" y="50"/>
                  </a:cxn>
                  <a:cxn ang="0">
                    <a:pos x="1324" y="26"/>
                  </a:cxn>
                  <a:cxn ang="0">
                    <a:pos x="1364" y="0"/>
                  </a:cxn>
                </a:cxnLst>
                <a:rect l="0" t="0" r="r" b="b"/>
                <a:pathLst>
                  <a:path w="1364" h="328">
                    <a:moveTo>
                      <a:pt x="0" y="328"/>
                    </a:moveTo>
                    <a:lnTo>
                      <a:pt x="0" y="328"/>
                    </a:lnTo>
                    <a:lnTo>
                      <a:pt x="8" y="312"/>
                    </a:lnTo>
                    <a:lnTo>
                      <a:pt x="18" y="294"/>
                    </a:lnTo>
                    <a:lnTo>
                      <a:pt x="32" y="270"/>
                    </a:lnTo>
                    <a:lnTo>
                      <a:pt x="48" y="242"/>
                    </a:lnTo>
                    <a:lnTo>
                      <a:pt x="70" y="212"/>
                    </a:lnTo>
                    <a:lnTo>
                      <a:pt x="98" y="180"/>
                    </a:lnTo>
                    <a:lnTo>
                      <a:pt x="128" y="150"/>
                    </a:lnTo>
                    <a:lnTo>
                      <a:pt x="146" y="134"/>
                    </a:lnTo>
                    <a:lnTo>
                      <a:pt x="164" y="120"/>
                    </a:lnTo>
                    <a:lnTo>
                      <a:pt x="184" y="106"/>
                    </a:lnTo>
                    <a:lnTo>
                      <a:pt x="206" y="94"/>
                    </a:lnTo>
                    <a:lnTo>
                      <a:pt x="228" y="82"/>
                    </a:lnTo>
                    <a:lnTo>
                      <a:pt x="252" y="70"/>
                    </a:lnTo>
                    <a:lnTo>
                      <a:pt x="276" y="62"/>
                    </a:lnTo>
                    <a:lnTo>
                      <a:pt x="302" y="54"/>
                    </a:lnTo>
                    <a:lnTo>
                      <a:pt x="330" y="48"/>
                    </a:lnTo>
                    <a:lnTo>
                      <a:pt x="360" y="44"/>
                    </a:lnTo>
                    <a:lnTo>
                      <a:pt x="390" y="42"/>
                    </a:lnTo>
                    <a:lnTo>
                      <a:pt x="422" y="42"/>
                    </a:lnTo>
                    <a:lnTo>
                      <a:pt x="454" y="44"/>
                    </a:lnTo>
                    <a:lnTo>
                      <a:pt x="488" y="48"/>
                    </a:lnTo>
                    <a:lnTo>
                      <a:pt x="524" y="5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636" y="88"/>
                    </a:lnTo>
                    <a:lnTo>
                      <a:pt x="706" y="106"/>
                    </a:lnTo>
                    <a:lnTo>
                      <a:pt x="770" y="120"/>
                    </a:lnTo>
                    <a:lnTo>
                      <a:pt x="830" y="130"/>
                    </a:lnTo>
                    <a:lnTo>
                      <a:pt x="888" y="136"/>
                    </a:lnTo>
                    <a:lnTo>
                      <a:pt x="940" y="140"/>
                    </a:lnTo>
                    <a:lnTo>
                      <a:pt x="990" y="140"/>
                    </a:lnTo>
                    <a:lnTo>
                      <a:pt x="1038" y="136"/>
                    </a:lnTo>
                    <a:lnTo>
                      <a:pt x="1084" y="130"/>
                    </a:lnTo>
                    <a:lnTo>
                      <a:pt x="1126" y="120"/>
                    </a:lnTo>
                    <a:lnTo>
                      <a:pt x="1168" y="106"/>
                    </a:lnTo>
                    <a:lnTo>
                      <a:pt x="1208" y="90"/>
                    </a:lnTo>
                    <a:lnTo>
                      <a:pt x="1248" y="72"/>
                    </a:lnTo>
                    <a:lnTo>
                      <a:pt x="1286" y="50"/>
                    </a:lnTo>
                    <a:lnTo>
                      <a:pt x="1324" y="26"/>
                    </a:lnTo>
                    <a:lnTo>
                      <a:pt x="136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5" name="Freeform 33"/>
              <p:cNvSpPr>
                <a:spLocks/>
              </p:cNvSpPr>
              <p:nvPr/>
            </p:nvSpPr>
            <p:spPr bwMode="auto">
              <a:xfrm>
                <a:off x="68" y="2481"/>
                <a:ext cx="1356" cy="383"/>
              </a:xfrm>
              <a:custGeom>
                <a:avLst/>
                <a:gdLst/>
                <a:ahLst/>
                <a:cxnLst>
                  <a:cxn ang="0">
                    <a:pos x="0" y="384"/>
                  </a:cxn>
                  <a:cxn ang="0">
                    <a:pos x="0" y="384"/>
                  </a:cxn>
                  <a:cxn ang="0">
                    <a:pos x="6" y="368"/>
                  </a:cxn>
                  <a:cxn ang="0">
                    <a:pos x="16" y="348"/>
                  </a:cxn>
                  <a:cxn ang="0">
                    <a:pos x="28" y="324"/>
                  </a:cxn>
                  <a:cxn ang="0">
                    <a:pos x="46" y="296"/>
                  </a:cxn>
                  <a:cxn ang="0">
                    <a:pos x="66" y="264"/>
                  </a:cxn>
                  <a:cxn ang="0">
                    <a:pos x="92" y="232"/>
                  </a:cxn>
                  <a:cxn ang="0">
                    <a:pos x="122" y="200"/>
                  </a:cxn>
                  <a:cxn ang="0">
                    <a:pos x="140" y="184"/>
                  </a:cxn>
                  <a:cxn ang="0">
                    <a:pos x="158" y="168"/>
                  </a:cxn>
                  <a:cxn ang="0">
                    <a:pos x="178" y="154"/>
                  </a:cxn>
                  <a:cxn ang="0">
                    <a:pos x="198" y="140"/>
                  </a:cxn>
                  <a:cxn ang="0">
                    <a:pos x="220" y="128"/>
                  </a:cxn>
                  <a:cxn ang="0">
                    <a:pos x="244" y="116"/>
                  </a:cxn>
                  <a:cxn ang="0">
                    <a:pos x="268" y="104"/>
                  </a:cxn>
                  <a:cxn ang="0">
                    <a:pos x="294" y="96"/>
                  </a:cxn>
                  <a:cxn ang="0">
                    <a:pos x="322" y="88"/>
                  </a:cxn>
                  <a:cxn ang="0">
                    <a:pos x="350" y="84"/>
                  </a:cxn>
                  <a:cxn ang="0">
                    <a:pos x="380" y="80"/>
                  </a:cxn>
                  <a:cxn ang="0">
                    <a:pos x="412" y="78"/>
                  </a:cxn>
                  <a:cxn ang="0">
                    <a:pos x="446" y="80"/>
                  </a:cxn>
                  <a:cxn ang="0">
                    <a:pos x="480" y="84"/>
                  </a:cxn>
                  <a:cxn ang="0">
                    <a:pos x="516" y="90"/>
                  </a:cxn>
                  <a:cxn ang="0">
                    <a:pos x="554" y="98"/>
                  </a:cxn>
                  <a:cxn ang="0">
                    <a:pos x="554" y="98"/>
                  </a:cxn>
                  <a:cxn ang="0">
                    <a:pos x="630" y="116"/>
                  </a:cxn>
                  <a:cxn ang="0">
                    <a:pos x="700" y="132"/>
                  </a:cxn>
                  <a:cxn ang="0">
                    <a:pos x="764" y="144"/>
                  </a:cxn>
                  <a:cxn ang="0">
                    <a:pos x="826" y="152"/>
                  </a:cxn>
                  <a:cxn ang="0">
                    <a:pos x="882" y="156"/>
                  </a:cxn>
                  <a:cxn ang="0">
                    <a:pos x="936" y="158"/>
                  </a:cxn>
                  <a:cxn ang="0">
                    <a:pos x="986" y="156"/>
                  </a:cxn>
                  <a:cxn ang="0">
                    <a:pos x="1034" y="150"/>
                  </a:cxn>
                  <a:cxn ang="0">
                    <a:pos x="1080" y="142"/>
                  </a:cxn>
                  <a:cxn ang="0">
                    <a:pos x="1122" y="130"/>
                  </a:cxn>
                  <a:cxn ang="0">
                    <a:pos x="1164" y="116"/>
                  </a:cxn>
                  <a:cxn ang="0">
                    <a:pos x="1204" y="98"/>
                  </a:cxn>
                  <a:cxn ang="0">
                    <a:pos x="1242" y="76"/>
                  </a:cxn>
                  <a:cxn ang="0">
                    <a:pos x="1280" y="54"/>
                  </a:cxn>
                  <a:cxn ang="0">
                    <a:pos x="1318" y="28"/>
                  </a:cxn>
                  <a:cxn ang="0">
                    <a:pos x="1356" y="0"/>
                  </a:cxn>
                </a:cxnLst>
                <a:rect l="0" t="0" r="r" b="b"/>
                <a:pathLst>
                  <a:path w="1356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6" y="368"/>
                    </a:lnTo>
                    <a:lnTo>
                      <a:pt x="16" y="348"/>
                    </a:lnTo>
                    <a:lnTo>
                      <a:pt x="28" y="324"/>
                    </a:lnTo>
                    <a:lnTo>
                      <a:pt x="46" y="296"/>
                    </a:lnTo>
                    <a:lnTo>
                      <a:pt x="66" y="264"/>
                    </a:lnTo>
                    <a:lnTo>
                      <a:pt x="92" y="232"/>
                    </a:lnTo>
                    <a:lnTo>
                      <a:pt x="122" y="200"/>
                    </a:lnTo>
                    <a:lnTo>
                      <a:pt x="140" y="184"/>
                    </a:lnTo>
                    <a:lnTo>
                      <a:pt x="158" y="168"/>
                    </a:lnTo>
                    <a:lnTo>
                      <a:pt x="178" y="154"/>
                    </a:lnTo>
                    <a:lnTo>
                      <a:pt x="198" y="140"/>
                    </a:lnTo>
                    <a:lnTo>
                      <a:pt x="220" y="128"/>
                    </a:lnTo>
                    <a:lnTo>
                      <a:pt x="244" y="116"/>
                    </a:lnTo>
                    <a:lnTo>
                      <a:pt x="268" y="104"/>
                    </a:lnTo>
                    <a:lnTo>
                      <a:pt x="294" y="96"/>
                    </a:lnTo>
                    <a:lnTo>
                      <a:pt x="322" y="88"/>
                    </a:lnTo>
                    <a:lnTo>
                      <a:pt x="350" y="84"/>
                    </a:lnTo>
                    <a:lnTo>
                      <a:pt x="380" y="80"/>
                    </a:lnTo>
                    <a:lnTo>
                      <a:pt x="412" y="78"/>
                    </a:lnTo>
                    <a:lnTo>
                      <a:pt x="446" y="80"/>
                    </a:lnTo>
                    <a:lnTo>
                      <a:pt x="480" y="84"/>
                    </a:lnTo>
                    <a:lnTo>
                      <a:pt x="516" y="90"/>
                    </a:lnTo>
                    <a:lnTo>
                      <a:pt x="554" y="98"/>
                    </a:lnTo>
                    <a:lnTo>
                      <a:pt x="554" y="98"/>
                    </a:lnTo>
                    <a:lnTo>
                      <a:pt x="630" y="116"/>
                    </a:lnTo>
                    <a:lnTo>
                      <a:pt x="700" y="132"/>
                    </a:lnTo>
                    <a:lnTo>
                      <a:pt x="764" y="144"/>
                    </a:lnTo>
                    <a:lnTo>
                      <a:pt x="826" y="152"/>
                    </a:lnTo>
                    <a:lnTo>
                      <a:pt x="882" y="156"/>
                    </a:lnTo>
                    <a:lnTo>
                      <a:pt x="936" y="158"/>
                    </a:lnTo>
                    <a:lnTo>
                      <a:pt x="986" y="156"/>
                    </a:lnTo>
                    <a:lnTo>
                      <a:pt x="1034" y="150"/>
                    </a:lnTo>
                    <a:lnTo>
                      <a:pt x="1080" y="142"/>
                    </a:lnTo>
                    <a:lnTo>
                      <a:pt x="1122" y="130"/>
                    </a:lnTo>
                    <a:lnTo>
                      <a:pt x="1164" y="116"/>
                    </a:lnTo>
                    <a:lnTo>
                      <a:pt x="1204" y="98"/>
                    </a:lnTo>
                    <a:lnTo>
                      <a:pt x="1242" y="76"/>
                    </a:lnTo>
                    <a:lnTo>
                      <a:pt x="1280" y="54"/>
                    </a:lnTo>
                    <a:lnTo>
                      <a:pt x="1318" y="28"/>
                    </a:lnTo>
                    <a:lnTo>
                      <a:pt x="135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6" name="Freeform 34"/>
              <p:cNvSpPr>
                <a:spLocks/>
              </p:cNvSpPr>
              <p:nvPr/>
            </p:nvSpPr>
            <p:spPr bwMode="auto">
              <a:xfrm>
                <a:off x="92" y="2446"/>
                <a:ext cx="1349" cy="441"/>
              </a:xfrm>
              <a:custGeom>
                <a:avLst/>
                <a:gdLst/>
                <a:ahLst/>
                <a:cxnLst>
                  <a:cxn ang="0">
                    <a:pos x="0" y="442"/>
                  </a:cxn>
                  <a:cxn ang="0">
                    <a:pos x="0" y="442"/>
                  </a:cxn>
                  <a:cxn ang="0">
                    <a:pos x="6" y="426"/>
                  </a:cxn>
                  <a:cxn ang="0">
                    <a:pos x="14" y="406"/>
                  </a:cxn>
                  <a:cxn ang="0">
                    <a:pos x="26" y="380"/>
                  </a:cxn>
                  <a:cxn ang="0">
                    <a:pos x="44" y="352"/>
                  </a:cxn>
                  <a:cxn ang="0">
                    <a:pos x="64" y="320"/>
                  </a:cxn>
                  <a:cxn ang="0">
                    <a:pos x="88" y="286"/>
                  </a:cxn>
                  <a:cxn ang="0">
                    <a:pos x="118" y="252"/>
                  </a:cxn>
                  <a:cxn ang="0">
                    <a:pos x="134" y="236"/>
                  </a:cxn>
                  <a:cxn ang="0">
                    <a:pos x="152" y="218"/>
                  </a:cxn>
                  <a:cxn ang="0">
                    <a:pos x="170" y="204"/>
                  </a:cxn>
                  <a:cxn ang="0">
                    <a:pos x="192" y="188"/>
                  </a:cxn>
                  <a:cxn ang="0">
                    <a:pos x="212" y="174"/>
                  </a:cxn>
                  <a:cxn ang="0">
                    <a:pos x="236" y="162"/>
                  </a:cxn>
                  <a:cxn ang="0">
                    <a:pos x="260" y="150"/>
                  </a:cxn>
                  <a:cxn ang="0">
                    <a:pos x="286" y="140"/>
                  </a:cxn>
                  <a:cxn ang="0">
                    <a:pos x="314" y="132"/>
                  </a:cxn>
                  <a:cxn ang="0">
                    <a:pos x="342" y="126"/>
                  </a:cxn>
                  <a:cxn ang="0">
                    <a:pos x="372" y="120"/>
                  </a:cxn>
                  <a:cxn ang="0">
                    <a:pos x="404" y="118"/>
                  </a:cxn>
                  <a:cxn ang="0">
                    <a:pos x="438" y="118"/>
                  </a:cxn>
                  <a:cxn ang="0">
                    <a:pos x="472" y="120"/>
                  </a:cxn>
                  <a:cxn ang="0">
                    <a:pos x="510" y="124"/>
                  </a:cxn>
                  <a:cxn ang="0">
                    <a:pos x="548" y="132"/>
                  </a:cxn>
                  <a:cxn ang="0">
                    <a:pos x="548" y="132"/>
                  </a:cxn>
                  <a:cxn ang="0">
                    <a:pos x="622" y="148"/>
                  </a:cxn>
                  <a:cxn ang="0">
                    <a:pos x="694" y="160"/>
                  </a:cxn>
                  <a:cxn ang="0">
                    <a:pos x="760" y="170"/>
                  </a:cxn>
                  <a:cxn ang="0">
                    <a:pos x="820" y="176"/>
                  </a:cxn>
                  <a:cxn ang="0">
                    <a:pos x="878" y="178"/>
                  </a:cxn>
                  <a:cxn ang="0">
                    <a:pos x="932" y="176"/>
                  </a:cxn>
                  <a:cxn ang="0">
                    <a:pos x="982" y="172"/>
                  </a:cxn>
                  <a:cxn ang="0">
                    <a:pos x="1030" y="166"/>
                  </a:cxn>
                  <a:cxn ang="0">
                    <a:pos x="1074" y="156"/>
                  </a:cxn>
                  <a:cxn ang="0">
                    <a:pos x="1118" y="142"/>
                  </a:cxn>
                  <a:cxn ang="0">
                    <a:pos x="1158" y="126"/>
                  </a:cxn>
                  <a:cxn ang="0">
                    <a:pos x="1198" y="106"/>
                  </a:cxn>
                  <a:cxn ang="0">
                    <a:pos x="1236" y="84"/>
                  </a:cxn>
                  <a:cxn ang="0">
                    <a:pos x="1274" y="58"/>
                  </a:cxn>
                  <a:cxn ang="0">
                    <a:pos x="1310" y="32"/>
                  </a:cxn>
                  <a:cxn ang="0">
                    <a:pos x="1348" y="0"/>
                  </a:cxn>
                </a:cxnLst>
                <a:rect l="0" t="0" r="r" b="b"/>
                <a:pathLst>
                  <a:path w="1348" h="442">
                    <a:moveTo>
                      <a:pt x="0" y="442"/>
                    </a:moveTo>
                    <a:lnTo>
                      <a:pt x="0" y="442"/>
                    </a:lnTo>
                    <a:lnTo>
                      <a:pt x="6" y="426"/>
                    </a:lnTo>
                    <a:lnTo>
                      <a:pt x="14" y="406"/>
                    </a:lnTo>
                    <a:lnTo>
                      <a:pt x="26" y="380"/>
                    </a:lnTo>
                    <a:lnTo>
                      <a:pt x="44" y="352"/>
                    </a:lnTo>
                    <a:lnTo>
                      <a:pt x="64" y="320"/>
                    </a:lnTo>
                    <a:lnTo>
                      <a:pt x="88" y="286"/>
                    </a:lnTo>
                    <a:lnTo>
                      <a:pt x="118" y="252"/>
                    </a:lnTo>
                    <a:lnTo>
                      <a:pt x="134" y="236"/>
                    </a:lnTo>
                    <a:lnTo>
                      <a:pt x="152" y="218"/>
                    </a:lnTo>
                    <a:lnTo>
                      <a:pt x="170" y="204"/>
                    </a:lnTo>
                    <a:lnTo>
                      <a:pt x="192" y="188"/>
                    </a:lnTo>
                    <a:lnTo>
                      <a:pt x="212" y="174"/>
                    </a:lnTo>
                    <a:lnTo>
                      <a:pt x="236" y="162"/>
                    </a:lnTo>
                    <a:lnTo>
                      <a:pt x="260" y="150"/>
                    </a:lnTo>
                    <a:lnTo>
                      <a:pt x="286" y="140"/>
                    </a:lnTo>
                    <a:lnTo>
                      <a:pt x="314" y="132"/>
                    </a:lnTo>
                    <a:lnTo>
                      <a:pt x="342" y="126"/>
                    </a:lnTo>
                    <a:lnTo>
                      <a:pt x="372" y="120"/>
                    </a:lnTo>
                    <a:lnTo>
                      <a:pt x="404" y="118"/>
                    </a:lnTo>
                    <a:lnTo>
                      <a:pt x="438" y="118"/>
                    </a:lnTo>
                    <a:lnTo>
                      <a:pt x="472" y="120"/>
                    </a:lnTo>
                    <a:lnTo>
                      <a:pt x="510" y="124"/>
                    </a:lnTo>
                    <a:lnTo>
                      <a:pt x="548" y="132"/>
                    </a:lnTo>
                    <a:lnTo>
                      <a:pt x="548" y="132"/>
                    </a:lnTo>
                    <a:lnTo>
                      <a:pt x="622" y="148"/>
                    </a:lnTo>
                    <a:lnTo>
                      <a:pt x="694" y="160"/>
                    </a:lnTo>
                    <a:lnTo>
                      <a:pt x="760" y="170"/>
                    </a:lnTo>
                    <a:lnTo>
                      <a:pt x="820" y="176"/>
                    </a:lnTo>
                    <a:lnTo>
                      <a:pt x="878" y="178"/>
                    </a:lnTo>
                    <a:lnTo>
                      <a:pt x="932" y="176"/>
                    </a:lnTo>
                    <a:lnTo>
                      <a:pt x="982" y="172"/>
                    </a:lnTo>
                    <a:lnTo>
                      <a:pt x="1030" y="166"/>
                    </a:lnTo>
                    <a:lnTo>
                      <a:pt x="1074" y="156"/>
                    </a:lnTo>
                    <a:lnTo>
                      <a:pt x="1118" y="142"/>
                    </a:lnTo>
                    <a:lnTo>
                      <a:pt x="1158" y="126"/>
                    </a:lnTo>
                    <a:lnTo>
                      <a:pt x="1198" y="106"/>
                    </a:lnTo>
                    <a:lnTo>
                      <a:pt x="1236" y="84"/>
                    </a:lnTo>
                    <a:lnTo>
                      <a:pt x="1274" y="58"/>
                    </a:lnTo>
                    <a:lnTo>
                      <a:pt x="1310" y="32"/>
                    </a:lnTo>
                    <a:lnTo>
                      <a:pt x="134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7" name="Freeform 35"/>
              <p:cNvSpPr>
                <a:spLocks/>
              </p:cNvSpPr>
              <p:nvPr/>
            </p:nvSpPr>
            <p:spPr bwMode="auto">
              <a:xfrm>
                <a:off x="115" y="2415"/>
                <a:ext cx="1337" cy="497"/>
              </a:xfrm>
              <a:custGeom>
                <a:avLst/>
                <a:gdLst/>
                <a:ahLst/>
                <a:cxnLst>
                  <a:cxn ang="0">
                    <a:pos x="0" y="498"/>
                  </a:cxn>
                  <a:cxn ang="0">
                    <a:pos x="0" y="498"/>
                  </a:cxn>
                  <a:cxn ang="0">
                    <a:pos x="6" y="480"/>
                  </a:cxn>
                  <a:cxn ang="0">
                    <a:pos x="12" y="460"/>
                  </a:cxn>
                  <a:cxn ang="0">
                    <a:pos x="24" y="434"/>
                  </a:cxn>
                  <a:cxn ang="0">
                    <a:pos x="40" y="404"/>
                  </a:cxn>
                  <a:cxn ang="0">
                    <a:pos x="58" y="372"/>
                  </a:cxn>
                  <a:cxn ang="0">
                    <a:pos x="82" y="336"/>
                  </a:cxn>
                  <a:cxn ang="0">
                    <a:pos x="112" y="302"/>
                  </a:cxn>
                  <a:cxn ang="0">
                    <a:pos x="128" y="284"/>
                  </a:cxn>
                  <a:cxn ang="0">
                    <a:pos x="144" y="268"/>
                  </a:cxn>
                  <a:cxn ang="0">
                    <a:pos x="164" y="252"/>
                  </a:cxn>
                  <a:cxn ang="0">
                    <a:pos x="182" y="236"/>
                  </a:cxn>
                  <a:cxn ang="0">
                    <a:pos x="204" y="220"/>
                  </a:cxn>
                  <a:cxn ang="0">
                    <a:pos x="228" y="206"/>
                  </a:cxn>
                  <a:cxn ang="0">
                    <a:pos x="252" y="194"/>
                  </a:cxn>
                  <a:cxn ang="0">
                    <a:pos x="276" y="184"/>
                  </a:cxn>
                  <a:cxn ang="0">
                    <a:pos x="304" y="174"/>
                  </a:cxn>
                  <a:cxn ang="0">
                    <a:pos x="332" y="166"/>
                  </a:cxn>
                  <a:cxn ang="0">
                    <a:pos x="362" y="160"/>
                  </a:cxn>
                  <a:cxn ang="0">
                    <a:pos x="394" y="156"/>
                  </a:cxn>
                  <a:cxn ang="0">
                    <a:pos x="428" y="154"/>
                  </a:cxn>
                  <a:cxn ang="0">
                    <a:pos x="464" y="156"/>
                  </a:cxn>
                  <a:cxn ang="0">
                    <a:pos x="500" y="158"/>
                  </a:cxn>
                  <a:cxn ang="0">
                    <a:pos x="538" y="164"/>
                  </a:cxn>
                  <a:cxn ang="0">
                    <a:pos x="538" y="164"/>
                  </a:cxn>
                  <a:cxn ang="0">
                    <a:pos x="614" y="178"/>
                  </a:cxn>
                  <a:cxn ang="0">
                    <a:pos x="686" y="188"/>
                  </a:cxn>
                  <a:cxn ang="0">
                    <a:pos x="752" y="194"/>
                  </a:cxn>
                  <a:cxn ang="0">
                    <a:pos x="814" y="198"/>
                  </a:cxn>
                  <a:cxn ang="0">
                    <a:pos x="870" y="198"/>
                  </a:cxn>
                  <a:cxn ang="0">
                    <a:pos x="924" y="194"/>
                  </a:cxn>
                  <a:cxn ang="0">
                    <a:pos x="976" y="188"/>
                  </a:cxn>
                  <a:cxn ang="0">
                    <a:pos x="1022" y="178"/>
                  </a:cxn>
                  <a:cxn ang="0">
                    <a:pos x="1068" y="166"/>
                  </a:cxn>
                  <a:cxn ang="0">
                    <a:pos x="1110" y="152"/>
                  </a:cxn>
                  <a:cxn ang="0">
                    <a:pos x="1150" y="134"/>
                  </a:cxn>
                  <a:cxn ang="0">
                    <a:pos x="1190" y="112"/>
                  </a:cxn>
                  <a:cxn ang="0">
                    <a:pos x="1226" y="88"/>
                  </a:cxn>
                  <a:cxn ang="0">
                    <a:pos x="1264" y="62"/>
                  </a:cxn>
                  <a:cxn ang="0">
                    <a:pos x="1300" y="32"/>
                  </a:cxn>
                  <a:cxn ang="0">
                    <a:pos x="1336" y="0"/>
                  </a:cxn>
                </a:cxnLst>
                <a:rect l="0" t="0" r="r" b="b"/>
                <a:pathLst>
                  <a:path w="1336" h="498">
                    <a:moveTo>
                      <a:pt x="0" y="498"/>
                    </a:moveTo>
                    <a:lnTo>
                      <a:pt x="0" y="498"/>
                    </a:lnTo>
                    <a:lnTo>
                      <a:pt x="6" y="480"/>
                    </a:lnTo>
                    <a:lnTo>
                      <a:pt x="12" y="460"/>
                    </a:lnTo>
                    <a:lnTo>
                      <a:pt x="24" y="434"/>
                    </a:lnTo>
                    <a:lnTo>
                      <a:pt x="40" y="404"/>
                    </a:lnTo>
                    <a:lnTo>
                      <a:pt x="58" y="372"/>
                    </a:lnTo>
                    <a:lnTo>
                      <a:pt x="82" y="336"/>
                    </a:lnTo>
                    <a:lnTo>
                      <a:pt x="112" y="302"/>
                    </a:lnTo>
                    <a:lnTo>
                      <a:pt x="128" y="284"/>
                    </a:lnTo>
                    <a:lnTo>
                      <a:pt x="144" y="268"/>
                    </a:lnTo>
                    <a:lnTo>
                      <a:pt x="164" y="252"/>
                    </a:lnTo>
                    <a:lnTo>
                      <a:pt x="182" y="236"/>
                    </a:lnTo>
                    <a:lnTo>
                      <a:pt x="204" y="220"/>
                    </a:lnTo>
                    <a:lnTo>
                      <a:pt x="228" y="206"/>
                    </a:lnTo>
                    <a:lnTo>
                      <a:pt x="252" y="194"/>
                    </a:lnTo>
                    <a:lnTo>
                      <a:pt x="276" y="184"/>
                    </a:lnTo>
                    <a:lnTo>
                      <a:pt x="304" y="174"/>
                    </a:lnTo>
                    <a:lnTo>
                      <a:pt x="332" y="166"/>
                    </a:lnTo>
                    <a:lnTo>
                      <a:pt x="362" y="160"/>
                    </a:lnTo>
                    <a:lnTo>
                      <a:pt x="394" y="156"/>
                    </a:lnTo>
                    <a:lnTo>
                      <a:pt x="428" y="154"/>
                    </a:lnTo>
                    <a:lnTo>
                      <a:pt x="464" y="156"/>
                    </a:lnTo>
                    <a:lnTo>
                      <a:pt x="500" y="158"/>
                    </a:lnTo>
                    <a:lnTo>
                      <a:pt x="538" y="164"/>
                    </a:lnTo>
                    <a:lnTo>
                      <a:pt x="538" y="164"/>
                    </a:lnTo>
                    <a:lnTo>
                      <a:pt x="614" y="178"/>
                    </a:lnTo>
                    <a:lnTo>
                      <a:pt x="686" y="188"/>
                    </a:lnTo>
                    <a:lnTo>
                      <a:pt x="752" y="194"/>
                    </a:lnTo>
                    <a:lnTo>
                      <a:pt x="814" y="198"/>
                    </a:lnTo>
                    <a:lnTo>
                      <a:pt x="870" y="198"/>
                    </a:lnTo>
                    <a:lnTo>
                      <a:pt x="924" y="194"/>
                    </a:lnTo>
                    <a:lnTo>
                      <a:pt x="976" y="188"/>
                    </a:lnTo>
                    <a:lnTo>
                      <a:pt x="1022" y="178"/>
                    </a:lnTo>
                    <a:lnTo>
                      <a:pt x="1068" y="166"/>
                    </a:lnTo>
                    <a:lnTo>
                      <a:pt x="1110" y="152"/>
                    </a:lnTo>
                    <a:lnTo>
                      <a:pt x="1150" y="134"/>
                    </a:lnTo>
                    <a:lnTo>
                      <a:pt x="1190" y="112"/>
                    </a:lnTo>
                    <a:lnTo>
                      <a:pt x="1226" y="88"/>
                    </a:lnTo>
                    <a:lnTo>
                      <a:pt x="1264" y="62"/>
                    </a:lnTo>
                    <a:lnTo>
                      <a:pt x="1300" y="32"/>
                    </a:lnTo>
                    <a:lnTo>
                      <a:pt x="133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8" name="Freeform 36"/>
              <p:cNvSpPr>
                <a:spLocks/>
              </p:cNvSpPr>
              <p:nvPr/>
            </p:nvSpPr>
            <p:spPr bwMode="auto">
              <a:xfrm>
                <a:off x="144" y="2385"/>
                <a:ext cx="1323" cy="554"/>
              </a:xfrm>
              <a:custGeom>
                <a:avLst/>
                <a:gdLst/>
                <a:ahLst/>
                <a:cxnLst>
                  <a:cxn ang="0">
                    <a:pos x="0" y="554"/>
                  </a:cxn>
                  <a:cxn ang="0">
                    <a:pos x="0" y="554"/>
                  </a:cxn>
                  <a:cxn ang="0">
                    <a:pos x="4" y="536"/>
                  </a:cxn>
                  <a:cxn ang="0">
                    <a:pos x="12" y="516"/>
                  </a:cxn>
                  <a:cxn ang="0">
                    <a:pos x="22" y="490"/>
                  </a:cxn>
                  <a:cxn ang="0">
                    <a:pos x="36" y="458"/>
                  </a:cxn>
                  <a:cxn ang="0">
                    <a:pos x="56" y="424"/>
                  </a:cxn>
                  <a:cxn ang="0">
                    <a:pos x="78" y="388"/>
                  </a:cxn>
                  <a:cxn ang="0">
                    <a:pos x="106" y="352"/>
                  </a:cxn>
                  <a:cxn ang="0">
                    <a:pos x="120" y="334"/>
                  </a:cxn>
                  <a:cxn ang="0">
                    <a:pos x="138" y="316"/>
                  </a:cxn>
                  <a:cxn ang="0">
                    <a:pos x="156" y="298"/>
                  </a:cxn>
                  <a:cxn ang="0">
                    <a:pos x="176" y="282"/>
                  </a:cxn>
                  <a:cxn ang="0">
                    <a:pos x="196" y="266"/>
                  </a:cxn>
                  <a:cxn ang="0">
                    <a:pos x="218" y="252"/>
                  </a:cxn>
                  <a:cxn ang="0">
                    <a:pos x="242" y="238"/>
                  </a:cxn>
                  <a:cxn ang="0">
                    <a:pos x="268" y="226"/>
                  </a:cxn>
                  <a:cxn ang="0">
                    <a:pos x="294" y="216"/>
                  </a:cxn>
                  <a:cxn ang="0">
                    <a:pos x="324" y="206"/>
                  </a:cxn>
                  <a:cxn ang="0">
                    <a:pos x="354" y="200"/>
                  </a:cxn>
                  <a:cxn ang="0">
                    <a:pos x="384" y="194"/>
                  </a:cxn>
                  <a:cxn ang="0">
                    <a:pos x="418" y="192"/>
                  </a:cxn>
                  <a:cxn ang="0">
                    <a:pos x="454" y="190"/>
                  </a:cxn>
                  <a:cxn ang="0">
                    <a:pos x="490" y="192"/>
                  </a:cxn>
                  <a:cxn ang="0">
                    <a:pos x="530" y="196"/>
                  </a:cxn>
                  <a:cxn ang="0">
                    <a:pos x="530" y="196"/>
                  </a:cxn>
                  <a:cxn ang="0">
                    <a:pos x="606" y="208"/>
                  </a:cxn>
                  <a:cxn ang="0">
                    <a:pos x="678" y="214"/>
                  </a:cxn>
                  <a:cxn ang="0">
                    <a:pos x="744" y="218"/>
                  </a:cxn>
                  <a:cxn ang="0">
                    <a:pos x="806" y="220"/>
                  </a:cxn>
                  <a:cxn ang="0">
                    <a:pos x="864" y="216"/>
                  </a:cxn>
                  <a:cxn ang="0">
                    <a:pos x="918" y="212"/>
                  </a:cxn>
                  <a:cxn ang="0">
                    <a:pos x="968" y="204"/>
                  </a:cxn>
                  <a:cxn ang="0">
                    <a:pos x="1016" y="192"/>
                  </a:cxn>
                  <a:cxn ang="0">
                    <a:pos x="1060" y="178"/>
                  </a:cxn>
                  <a:cxn ang="0">
                    <a:pos x="1102" y="162"/>
                  </a:cxn>
                  <a:cxn ang="0">
                    <a:pos x="1142" y="142"/>
                  </a:cxn>
                  <a:cxn ang="0">
                    <a:pos x="1180" y="118"/>
                  </a:cxn>
                  <a:cxn ang="0">
                    <a:pos x="1218" y="94"/>
                  </a:cxn>
                  <a:cxn ang="0">
                    <a:pos x="1254" y="64"/>
                  </a:cxn>
                  <a:cxn ang="0">
                    <a:pos x="1288" y="34"/>
                  </a:cxn>
                  <a:cxn ang="0">
                    <a:pos x="1324" y="0"/>
                  </a:cxn>
                </a:cxnLst>
                <a:rect l="0" t="0" r="r" b="b"/>
                <a:pathLst>
                  <a:path w="1324" h="554">
                    <a:moveTo>
                      <a:pt x="0" y="554"/>
                    </a:moveTo>
                    <a:lnTo>
                      <a:pt x="0" y="554"/>
                    </a:lnTo>
                    <a:lnTo>
                      <a:pt x="4" y="536"/>
                    </a:lnTo>
                    <a:lnTo>
                      <a:pt x="12" y="516"/>
                    </a:lnTo>
                    <a:lnTo>
                      <a:pt x="22" y="490"/>
                    </a:lnTo>
                    <a:lnTo>
                      <a:pt x="36" y="458"/>
                    </a:lnTo>
                    <a:lnTo>
                      <a:pt x="56" y="424"/>
                    </a:lnTo>
                    <a:lnTo>
                      <a:pt x="78" y="388"/>
                    </a:lnTo>
                    <a:lnTo>
                      <a:pt x="106" y="352"/>
                    </a:lnTo>
                    <a:lnTo>
                      <a:pt x="120" y="334"/>
                    </a:lnTo>
                    <a:lnTo>
                      <a:pt x="138" y="316"/>
                    </a:lnTo>
                    <a:lnTo>
                      <a:pt x="156" y="298"/>
                    </a:lnTo>
                    <a:lnTo>
                      <a:pt x="176" y="282"/>
                    </a:lnTo>
                    <a:lnTo>
                      <a:pt x="196" y="266"/>
                    </a:lnTo>
                    <a:lnTo>
                      <a:pt x="218" y="252"/>
                    </a:lnTo>
                    <a:lnTo>
                      <a:pt x="242" y="238"/>
                    </a:lnTo>
                    <a:lnTo>
                      <a:pt x="268" y="226"/>
                    </a:lnTo>
                    <a:lnTo>
                      <a:pt x="294" y="216"/>
                    </a:lnTo>
                    <a:lnTo>
                      <a:pt x="324" y="206"/>
                    </a:lnTo>
                    <a:lnTo>
                      <a:pt x="354" y="200"/>
                    </a:lnTo>
                    <a:lnTo>
                      <a:pt x="384" y="194"/>
                    </a:lnTo>
                    <a:lnTo>
                      <a:pt x="418" y="192"/>
                    </a:lnTo>
                    <a:lnTo>
                      <a:pt x="454" y="190"/>
                    </a:lnTo>
                    <a:lnTo>
                      <a:pt x="490" y="192"/>
                    </a:lnTo>
                    <a:lnTo>
                      <a:pt x="530" y="196"/>
                    </a:lnTo>
                    <a:lnTo>
                      <a:pt x="530" y="196"/>
                    </a:lnTo>
                    <a:lnTo>
                      <a:pt x="606" y="208"/>
                    </a:lnTo>
                    <a:lnTo>
                      <a:pt x="678" y="214"/>
                    </a:lnTo>
                    <a:lnTo>
                      <a:pt x="744" y="218"/>
                    </a:lnTo>
                    <a:lnTo>
                      <a:pt x="806" y="220"/>
                    </a:lnTo>
                    <a:lnTo>
                      <a:pt x="864" y="216"/>
                    </a:lnTo>
                    <a:lnTo>
                      <a:pt x="918" y="212"/>
                    </a:lnTo>
                    <a:lnTo>
                      <a:pt x="968" y="204"/>
                    </a:lnTo>
                    <a:lnTo>
                      <a:pt x="1016" y="192"/>
                    </a:lnTo>
                    <a:lnTo>
                      <a:pt x="1060" y="178"/>
                    </a:lnTo>
                    <a:lnTo>
                      <a:pt x="1102" y="162"/>
                    </a:lnTo>
                    <a:lnTo>
                      <a:pt x="1142" y="142"/>
                    </a:lnTo>
                    <a:lnTo>
                      <a:pt x="1180" y="118"/>
                    </a:lnTo>
                    <a:lnTo>
                      <a:pt x="1218" y="94"/>
                    </a:lnTo>
                    <a:lnTo>
                      <a:pt x="1254" y="64"/>
                    </a:lnTo>
                    <a:lnTo>
                      <a:pt x="1288" y="34"/>
                    </a:lnTo>
                    <a:lnTo>
                      <a:pt x="132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9" name="Freeform 37"/>
              <p:cNvSpPr>
                <a:spLocks/>
              </p:cNvSpPr>
              <p:nvPr/>
            </p:nvSpPr>
            <p:spPr bwMode="auto">
              <a:xfrm>
                <a:off x="170" y="2353"/>
                <a:ext cx="1310" cy="609"/>
              </a:xfrm>
              <a:custGeom>
                <a:avLst/>
                <a:gdLst/>
                <a:ahLst/>
                <a:cxnLst>
                  <a:cxn ang="0">
                    <a:pos x="0" y="610"/>
                  </a:cxn>
                  <a:cxn ang="0">
                    <a:pos x="0" y="610"/>
                  </a:cxn>
                  <a:cxn ang="0">
                    <a:pos x="4" y="592"/>
                  </a:cxn>
                  <a:cxn ang="0">
                    <a:pos x="12" y="570"/>
                  </a:cxn>
                  <a:cxn ang="0">
                    <a:pos x="22" y="544"/>
                  </a:cxn>
                  <a:cxn ang="0">
                    <a:pos x="34" y="512"/>
                  </a:cxn>
                  <a:cxn ang="0">
                    <a:pos x="52" y="478"/>
                  </a:cxn>
                  <a:cxn ang="0">
                    <a:pos x="74" y="440"/>
                  </a:cxn>
                  <a:cxn ang="0">
                    <a:pos x="100" y="402"/>
                  </a:cxn>
                  <a:cxn ang="0">
                    <a:pos x="116" y="384"/>
                  </a:cxn>
                  <a:cxn ang="0">
                    <a:pos x="132" y="364"/>
                  </a:cxn>
                  <a:cxn ang="0">
                    <a:pos x="150" y="346"/>
                  </a:cxn>
                  <a:cxn ang="0">
                    <a:pos x="168" y="330"/>
                  </a:cxn>
                  <a:cxn ang="0">
                    <a:pos x="188" y="312"/>
                  </a:cxn>
                  <a:cxn ang="0">
                    <a:pos x="210" y="296"/>
                  </a:cxn>
                  <a:cxn ang="0">
                    <a:pos x="234" y="282"/>
                  </a:cxn>
                  <a:cxn ang="0">
                    <a:pos x="260" y="270"/>
                  </a:cxn>
                  <a:cxn ang="0">
                    <a:pos x="286" y="258"/>
                  </a:cxn>
                  <a:cxn ang="0">
                    <a:pos x="314" y="248"/>
                  </a:cxn>
                  <a:cxn ang="0">
                    <a:pos x="344" y="238"/>
                  </a:cxn>
                  <a:cxn ang="0">
                    <a:pos x="376" y="232"/>
                  </a:cxn>
                  <a:cxn ang="0">
                    <a:pos x="410" y="228"/>
                  </a:cxn>
                  <a:cxn ang="0">
                    <a:pos x="444" y="226"/>
                  </a:cxn>
                  <a:cxn ang="0">
                    <a:pos x="482" y="226"/>
                  </a:cxn>
                  <a:cxn ang="0">
                    <a:pos x="520" y="230"/>
                  </a:cxn>
                  <a:cxn ang="0">
                    <a:pos x="520" y="230"/>
                  </a:cxn>
                  <a:cxn ang="0">
                    <a:pos x="598" y="236"/>
                  </a:cxn>
                  <a:cxn ang="0">
                    <a:pos x="670" y="240"/>
                  </a:cxn>
                  <a:cxn ang="0">
                    <a:pos x="736" y="242"/>
                  </a:cxn>
                  <a:cxn ang="0">
                    <a:pos x="798" y="240"/>
                  </a:cxn>
                  <a:cxn ang="0">
                    <a:pos x="856" y="236"/>
                  </a:cxn>
                  <a:cxn ang="0">
                    <a:pos x="910" y="228"/>
                  </a:cxn>
                  <a:cxn ang="0">
                    <a:pos x="960" y="218"/>
                  </a:cxn>
                  <a:cxn ang="0">
                    <a:pos x="1008" y="206"/>
                  </a:cxn>
                  <a:cxn ang="0">
                    <a:pos x="1052" y="190"/>
                  </a:cxn>
                  <a:cxn ang="0">
                    <a:pos x="1094" y="170"/>
                  </a:cxn>
                  <a:cxn ang="0">
                    <a:pos x="1132" y="150"/>
                  </a:cxn>
                  <a:cxn ang="0">
                    <a:pos x="1170" y="124"/>
                  </a:cxn>
                  <a:cxn ang="0">
                    <a:pos x="1208" y="98"/>
                  </a:cxn>
                  <a:cxn ang="0">
                    <a:pos x="1242" y="68"/>
                  </a:cxn>
                  <a:cxn ang="0">
                    <a:pos x="1278" y="36"/>
                  </a:cxn>
                  <a:cxn ang="0">
                    <a:pos x="1312" y="0"/>
                  </a:cxn>
                </a:cxnLst>
                <a:rect l="0" t="0" r="r" b="b"/>
                <a:pathLst>
                  <a:path w="1312" h="610">
                    <a:moveTo>
                      <a:pt x="0" y="610"/>
                    </a:moveTo>
                    <a:lnTo>
                      <a:pt x="0" y="610"/>
                    </a:lnTo>
                    <a:lnTo>
                      <a:pt x="4" y="592"/>
                    </a:lnTo>
                    <a:lnTo>
                      <a:pt x="12" y="570"/>
                    </a:lnTo>
                    <a:lnTo>
                      <a:pt x="22" y="544"/>
                    </a:lnTo>
                    <a:lnTo>
                      <a:pt x="34" y="512"/>
                    </a:lnTo>
                    <a:lnTo>
                      <a:pt x="52" y="478"/>
                    </a:lnTo>
                    <a:lnTo>
                      <a:pt x="74" y="440"/>
                    </a:lnTo>
                    <a:lnTo>
                      <a:pt x="100" y="402"/>
                    </a:lnTo>
                    <a:lnTo>
                      <a:pt x="116" y="384"/>
                    </a:lnTo>
                    <a:lnTo>
                      <a:pt x="132" y="364"/>
                    </a:lnTo>
                    <a:lnTo>
                      <a:pt x="150" y="346"/>
                    </a:lnTo>
                    <a:lnTo>
                      <a:pt x="168" y="330"/>
                    </a:lnTo>
                    <a:lnTo>
                      <a:pt x="188" y="312"/>
                    </a:lnTo>
                    <a:lnTo>
                      <a:pt x="210" y="296"/>
                    </a:lnTo>
                    <a:lnTo>
                      <a:pt x="234" y="282"/>
                    </a:lnTo>
                    <a:lnTo>
                      <a:pt x="260" y="270"/>
                    </a:lnTo>
                    <a:lnTo>
                      <a:pt x="286" y="258"/>
                    </a:lnTo>
                    <a:lnTo>
                      <a:pt x="314" y="248"/>
                    </a:lnTo>
                    <a:lnTo>
                      <a:pt x="344" y="238"/>
                    </a:lnTo>
                    <a:lnTo>
                      <a:pt x="376" y="232"/>
                    </a:lnTo>
                    <a:lnTo>
                      <a:pt x="410" y="228"/>
                    </a:lnTo>
                    <a:lnTo>
                      <a:pt x="444" y="226"/>
                    </a:lnTo>
                    <a:lnTo>
                      <a:pt x="482" y="226"/>
                    </a:lnTo>
                    <a:lnTo>
                      <a:pt x="520" y="230"/>
                    </a:lnTo>
                    <a:lnTo>
                      <a:pt x="520" y="230"/>
                    </a:lnTo>
                    <a:lnTo>
                      <a:pt x="598" y="236"/>
                    </a:lnTo>
                    <a:lnTo>
                      <a:pt x="670" y="240"/>
                    </a:lnTo>
                    <a:lnTo>
                      <a:pt x="736" y="242"/>
                    </a:lnTo>
                    <a:lnTo>
                      <a:pt x="798" y="240"/>
                    </a:lnTo>
                    <a:lnTo>
                      <a:pt x="856" y="236"/>
                    </a:lnTo>
                    <a:lnTo>
                      <a:pt x="910" y="228"/>
                    </a:lnTo>
                    <a:lnTo>
                      <a:pt x="960" y="218"/>
                    </a:lnTo>
                    <a:lnTo>
                      <a:pt x="1008" y="206"/>
                    </a:lnTo>
                    <a:lnTo>
                      <a:pt x="1052" y="190"/>
                    </a:lnTo>
                    <a:lnTo>
                      <a:pt x="1094" y="170"/>
                    </a:lnTo>
                    <a:lnTo>
                      <a:pt x="1132" y="150"/>
                    </a:lnTo>
                    <a:lnTo>
                      <a:pt x="1170" y="124"/>
                    </a:lnTo>
                    <a:lnTo>
                      <a:pt x="1208" y="98"/>
                    </a:lnTo>
                    <a:lnTo>
                      <a:pt x="1242" y="68"/>
                    </a:lnTo>
                    <a:lnTo>
                      <a:pt x="1278" y="36"/>
                    </a:lnTo>
                    <a:lnTo>
                      <a:pt x="131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0" name="Freeform 38"/>
              <p:cNvSpPr>
                <a:spLocks/>
              </p:cNvSpPr>
              <p:nvPr/>
            </p:nvSpPr>
            <p:spPr bwMode="auto">
              <a:xfrm>
                <a:off x="196" y="2321"/>
                <a:ext cx="1296" cy="665"/>
              </a:xfrm>
              <a:custGeom>
                <a:avLst/>
                <a:gdLst/>
                <a:ahLst/>
                <a:cxnLst>
                  <a:cxn ang="0">
                    <a:pos x="0" y="666"/>
                  </a:cxn>
                  <a:cxn ang="0">
                    <a:pos x="0" y="666"/>
                  </a:cxn>
                  <a:cxn ang="0">
                    <a:pos x="4" y="646"/>
                  </a:cxn>
                  <a:cxn ang="0">
                    <a:pos x="10" y="626"/>
                  </a:cxn>
                  <a:cxn ang="0">
                    <a:pos x="20" y="598"/>
                  </a:cxn>
                  <a:cxn ang="0">
                    <a:pos x="32" y="566"/>
                  </a:cxn>
                  <a:cxn ang="0">
                    <a:pos x="48" y="530"/>
                  </a:cxn>
                  <a:cxn ang="0">
                    <a:pos x="68" y="492"/>
                  </a:cxn>
                  <a:cxn ang="0">
                    <a:pos x="94" y="452"/>
                  </a:cxn>
                  <a:cxn ang="0">
                    <a:pos x="108" y="432"/>
                  </a:cxn>
                  <a:cxn ang="0">
                    <a:pos x="124" y="414"/>
                  </a:cxn>
                  <a:cxn ang="0">
                    <a:pos x="142" y="394"/>
                  </a:cxn>
                  <a:cxn ang="0">
                    <a:pos x="160" y="376"/>
                  </a:cxn>
                  <a:cxn ang="0">
                    <a:pos x="180" y="358"/>
                  </a:cxn>
                  <a:cxn ang="0">
                    <a:pos x="202" y="342"/>
                  </a:cxn>
                  <a:cxn ang="0">
                    <a:pos x="224" y="326"/>
                  </a:cxn>
                  <a:cxn ang="0">
                    <a:pos x="250" y="312"/>
                  </a:cxn>
                  <a:cxn ang="0">
                    <a:pos x="276" y="300"/>
                  </a:cxn>
                  <a:cxn ang="0">
                    <a:pos x="304" y="288"/>
                  </a:cxn>
                  <a:cxn ang="0">
                    <a:pos x="334" y="278"/>
                  </a:cxn>
                  <a:cxn ang="0">
                    <a:pos x="366" y="270"/>
                  </a:cxn>
                  <a:cxn ang="0">
                    <a:pos x="398" y="264"/>
                  </a:cxn>
                  <a:cxn ang="0">
                    <a:pos x="434" y="262"/>
                  </a:cxn>
                  <a:cxn ang="0">
                    <a:pos x="470" y="260"/>
                  </a:cxn>
                  <a:cxn ang="0">
                    <a:pos x="510" y="262"/>
                  </a:cxn>
                  <a:cxn ang="0">
                    <a:pos x="510" y="262"/>
                  </a:cxn>
                  <a:cxn ang="0">
                    <a:pos x="588" y="266"/>
                  </a:cxn>
                  <a:cxn ang="0">
                    <a:pos x="660" y="268"/>
                  </a:cxn>
                  <a:cxn ang="0">
                    <a:pos x="726" y="266"/>
                  </a:cxn>
                  <a:cxn ang="0">
                    <a:pos x="790" y="262"/>
                  </a:cxn>
                  <a:cxn ang="0">
                    <a:pos x="846" y="256"/>
                  </a:cxn>
                  <a:cxn ang="0">
                    <a:pos x="900" y="246"/>
                  </a:cxn>
                  <a:cxn ang="0">
                    <a:pos x="950" y="234"/>
                  </a:cxn>
                  <a:cxn ang="0">
                    <a:pos x="998" y="218"/>
                  </a:cxn>
                  <a:cxn ang="0">
                    <a:pos x="1042" y="200"/>
                  </a:cxn>
                  <a:cxn ang="0">
                    <a:pos x="1082" y="180"/>
                  </a:cxn>
                  <a:cxn ang="0">
                    <a:pos x="1122" y="156"/>
                  </a:cxn>
                  <a:cxn ang="0">
                    <a:pos x="1158" y="130"/>
                  </a:cxn>
                  <a:cxn ang="0">
                    <a:pos x="1194" y="102"/>
                  </a:cxn>
                  <a:cxn ang="0">
                    <a:pos x="1228" y="70"/>
                  </a:cxn>
                  <a:cxn ang="0">
                    <a:pos x="1262" y="36"/>
                  </a:cxn>
                  <a:cxn ang="0">
                    <a:pos x="1296" y="0"/>
                  </a:cxn>
                </a:cxnLst>
                <a:rect l="0" t="0" r="r" b="b"/>
                <a:pathLst>
                  <a:path w="1296" h="666">
                    <a:moveTo>
                      <a:pt x="0" y="666"/>
                    </a:moveTo>
                    <a:lnTo>
                      <a:pt x="0" y="666"/>
                    </a:lnTo>
                    <a:lnTo>
                      <a:pt x="4" y="646"/>
                    </a:lnTo>
                    <a:lnTo>
                      <a:pt x="10" y="626"/>
                    </a:lnTo>
                    <a:lnTo>
                      <a:pt x="20" y="598"/>
                    </a:lnTo>
                    <a:lnTo>
                      <a:pt x="32" y="566"/>
                    </a:lnTo>
                    <a:lnTo>
                      <a:pt x="48" y="530"/>
                    </a:lnTo>
                    <a:lnTo>
                      <a:pt x="68" y="492"/>
                    </a:lnTo>
                    <a:lnTo>
                      <a:pt x="94" y="452"/>
                    </a:lnTo>
                    <a:lnTo>
                      <a:pt x="108" y="432"/>
                    </a:lnTo>
                    <a:lnTo>
                      <a:pt x="124" y="414"/>
                    </a:lnTo>
                    <a:lnTo>
                      <a:pt x="142" y="394"/>
                    </a:lnTo>
                    <a:lnTo>
                      <a:pt x="160" y="376"/>
                    </a:lnTo>
                    <a:lnTo>
                      <a:pt x="180" y="358"/>
                    </a:lnTo>
                    <a:lnTo>
                      <a:pt x="202" y="342"/>
                    </a:lnTo>
                    <a:lnTo>
                      <a:pt x="224" y="326"/>
                    </a:lnTo>
                    <a:lnTo>
                      <a:pt x="250" y="312"/>
                    </a:lnTo>
                    <a:lnTo>
                      <a:pt x="276" y="300"/>
                    </a:lnTo>
                    <a:lnTo>
                      <a:pt x="304" y="288"/>
                    </a:lnTo>
                    <a:lnTo>
                      <a:pt x="334" y="278"/>
                    </a:lnTo>
                    <a:lnTo>
                      <a:pt x="366" y="270"/>
                    </a:lnTo>
                    <a:lnTo>
                      <a:pt x="398" y="264"/>
                    </a:lnTo>
                    <a:lnTo>
                      <a:pt x="434" y="262"/>
                    </a:lnTo>
                    <a:lnTo>
                      <a:pt x="470" y="260"/>
                    </a:lnTo>
                    <a:lnTo>
                      <a:pt x="510" y="262"/>
                    </a:lnTo>
                    <a:lnTo>
                      <a:pt x="510" y="262"/>
                    </a:lnTo>
                    <a:lnTo>
                      <a:pt x="588" y="266"/>
                    </a:lnTo>
                    <a:lnTo>
                      <a:pt x="660" y="268"/>
                    </a:lnTo>
                    <a:lnTo>
                      <a:pt x="726" y="266"/>
                    </a:lnTo>
                    <a:lnTo>
                      <a:pt x="790" y="262"/>
                    </a:lnTo>
                    <a:lnTo>
                      <a:pt x="846" y="256"/>
                    </a:lnTo>
                    <a:lnTo>
                      <a:pt x="900" y="246"/>
                    </a:lnTo>
                    <a:lnTo>
                      <a:pt x="950" y="234"/>
                    </a:lnTo>
                    <a:lnTo>
                      <a:pt x="998" y="218"/>
                    </a:lnTo>
                    <a:lnTo>
                      <a:pt x="1042" y="200"/>
                    </a:lnTo>
                    <a:lnTo>
                      <a:pt x="1082" y="180"/>
                    </a:lnTo>
                    <a:lnTo>
                      <a:pt x="1122" y="156"/>
                    </a:lnTo>
                    <a:lnTo>
                      <a:pt x="1158" y="130"/>
                    </a:lnTo>
                    <a:lnTo>
                      <a:pt x="1194" y="102"/>
                    </a:lnTo>
                    <a:lnTo>
                      <a:pt x="1228" y="70"/>
                    </a:lnTo>
                    <a:lnTo>
                      <a:pt x="1262" y="36"/>
                    </a:lnTo>
                    <a:lnTo>
                      <a:pt x="129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1" name="Freeform 39"/>
              <p:cNvSpPr>
                <a:spLocks/>
              </p:cNvSpPr>
              <p:nvPr/>
            </p:nvSpPr>
            <p:spPr bwMode="auto">
              <a:xfrm>
                <a:off x="229" y="2294"/>
                <a:ext cx="1279" cy="720"/>
              </a:xfrm>
              <a:custGeom>
                <a:avLst/>
                <a:gdLst/>
                <a:ahLst/>
                <a:cxnLst>
                  <a:cxn ang="0">
                    <a:pos x="0" y="720"/>
                  </a:cxn>
                  <a:cxn ang="0">
                    <a:pos x="0" y="720"/>
                  </a:cxn>
                  <a:cxn ang="0">
                    <a:pos x="4" y="702"/>
                  </a:cxn>
                  <a:cxn ang="0">
                    <a:pos x="10" y="680"/>
                  </a:cxn>
                  <a:cxn ang="0">
                    <a:pos x="18" y="652"/>
                  </a:cxn>
                  <a:cxn ang="0">
                    <a:pos x="30" y="620"/>
                  </a:cxn>
                  <a:cxn ang="0">
                    <a:pos x="44" y="582"/>
                  </a:cxn>
                  <a:cxn ang="0">
                    <a:pos x="64" y="544"/>
                  </a:cxn>
                  <a:cxn ang="0">
                    <a:pos x="88" y="502"/>
                  </a:cxn>
                  <a:cxn ang="0">
                    <a:pos x="102" y="482"/>
                  </a:cxn>
                  <a:cxn ang="0">
                    <a:pos x="118" y="462"/>
                  </a:cxn>
                  <a:cxn ang="0">
                    <a:pos x="134" y="442"/>
                  </a:cxn>
                  <a:cxn ang="0">
                    <a:pos x="152" y="424"/>
                  </a:cxn>
                  <a:cxn ang="0">
                    <a:pos x="172" y="406"/>
                  </a:cxn>
                  <a:cxn ang="0">
                    <a:pos x="194" y="388"/>
                  </a:cxn>
                  <a:cxn ang="0">
                    <a:pos x="216" y="370"/>
                  </a:cxn>
                  <a:cxn ang="0">
                    <a:pos x="240" y="356"/>
                  </a:cxn>
                  <a:cxn ang="0">
                    <a:pos x="266" y="342"/>
                  </a:cxn>
                  <a:cxn ang="0">
                    <a:pos x="294" y="328"/>
                  </a:cxn>
                  <a:cxn ang="0">
                    <a:pos x="324" y="318"/>
                  </a:cxn>
                  <a:cxn ang="0">
                    <a:pos x="354" y="308"/>
                  </a:cxn>
                  <a:cxn ang="0">
                    <a:pos x="388" y="302"/>
                  </a:cxn>
                  <a:cxn ang="0">
                    <a:pos x="424" y="298"/>
                  </a:cxn>
                  <a:cxn ang="0">
                    <a:pos x="460" y="294"/>
                  </a:cxn>
                  <a:cxn ang="0">
                    <a:pos x="500" y="294"/>
                  </a:cxn>
                  <a:cxn ang="0">
                    <a:pos x="500" y="294"/>
                  </a:cxn>
                  <a:cxn ang="0">
                    <a:pos x="578" y="296"/>
                  </a:cxn>
                  <a:cxn ang="0">
                    <a:pos x="650" y="294"/>
                  </a:cxn>
                  <a:cxn ang="0">
                    <a:pos x="718" y="290"/>
                  </a:cxn>
                  <a:cxn ang="0">
                    <a:pos x="780" y="284"/>
                  </a:cxn>
                  <a:cxn ang="0">
                    <a:pos x="838" y="274"/>
                  </a:cxn>
                  <a:cxn ang="0">
                    <a:pos x="890" y="262"/>
                  </a:cxn>
                  <a:cxn ang="0">
                    <a:pos x="940" y="248"/>
                  </a:cxn>
                  <a:cxn ang="0">
                    <a:pos x="986" y="232"/>
                  </a:cxn>
                  <a:cxn ang="0">
                    <a:pos x="1030" y="212"/>
                  </a:cxn>
                  <a:cxn ang="0">
                    <a:pos x="1070" y="190"/>
                  </a:cxn>
                  <a:cxn ang="0">
                    <a:pos x="1110" y="164"/>
                  </a:cxn>
                  <a:cxn ang="0">
                    <a:pos x="1146" y="136"/>
                  </a:cxn>
                  <a:cxn ang="0">
                    <a:pos x="1180" y="106"/>
                  </a:cxn>
                  <a:cxn ang="0">
                    <a:pos x="1214" y="74"/>
                  </a:cxn>
                  <a:cxn ang="0">
                    <a:pos x="1246" y="38"/>
                  </a:cxn>
                  <a:cxn ang="0">
                    <a:pos x="1280" y="0"/>
                  </a:cxn>
                </a:cxnLst>
                <a:rect l="0" t="0" r="r" b="b"/>
                <a:pathLst>
                  <a:path w="1280" h="720">
                    <a:moveTo>
                      <a:pt x="0" y="720"/>
                    </a:moveTo>
                    <a:lnTo>
                      <a:pt x="0" y="720"/>
                    </a:lnTo>
                    <a:lnTo>
                      <a:pt x="4" y="702"/>
                    </a:lnTo>
                    <a:lnTo>
                      <a:pt x="10" y="680"/>
                    </a:lnTo>
                    <a:lnTo>
                      <a:pt x="18" y="652"/>
                    </a:lnTo>
                    <a:lnTo>
                      <a:pt x="30" y="620"/>
                    </a:lnTo>
                    <a:lnTo>
                      <a:pt x="44" y="582"/>
                    </a:lnTo>
                    <a:lnTo>
                      <a:pt x="64" y="544"/>
                    </a:lnTo>
                    <a:lnTo>
                      <a:pt x="88" y="502"/>
                    </a:lnTo>
                    <a:lnTo>
                      <a:pt x="102" y="482"/>
                    </a:lnTo>
                    <a:lnTo>
                      <a:pt x="118" y="462"/>
                    </a:lnTo>
                    <a:lnTo>
                      <a:pt x="134" y="442"/>
                    </a:lnTo>
                    <a:lnTo>
                      <a:pt x="152" y="424"/>
                    </a:lnTo>
                    <a:lnTo>
                      <a:pt x="172" y="406"/>
                    </a:lnTo>
                    <a:lnTo>
                      <a:pt x="194" y="388"/>
                    </a:lnTo>
                    <a:lnTo>
                      <a:pt x="216" y="370"/>
                    </a:lnTo>
                    <a:lnTo>
                      <a:pt x="240" y="356"/>
                    </a:lnTo>
                    <a:lnTo>
                      <a:pt x="266" y="342"/>
                    </a:lnTo>
                    <a:lnTo>
                      <a:pt x="294" y="328"/>
                    </a:lnTo>
                    <a:lnTo>
                      <a:pt x="324" y="318"/>
                    </a:lnTo>
                    <a:lnTo>
                      <a:pt x="354" y="308"/>
                    </a:lnTo>
                    <a:lnTo>
                      <a:pt x="388" y="302"/>
                    </a:lnTo>
                    <a:lnTo>
                      <a:pt x="424" y="298"/>
                    </a:lnTo>
                    <a:lnTo>
                      <a:pt x="460" y="294"/>
                    </a:lnTo>
                    <a:lnTo>
                      <a:pt x="500" y="294"/>
                    </a:lnTo>
                    <a:lnTo>
                      <a:pt x="500" y="294"/>
                    </a:lnTo>
                    <a:lnTo>
                      <a:pt x="578" y="296"/>
                    </a:lnTo>
                    <a:lnTo>
                      <a:pt x="650" y="294"/>
                    </a:lnTo>
                    <a:lnTo>
                      <a:pt x="718" y="290"/>
                    </a:lnTo>
                    <a:lnTo>
                      <a:pt x="780" y="284"/>
                    </a:lnTo>
                    <a:lnTo>
                      <a:pt x="838" y="274"/>
                    </a:lnTo>
                    <a:lnTo>
                      <a:pt x="890" y="262"/>
                    </a:lnTo>
                    <a:lnTo>
                      <a:pt x="940" y="248"/>
                    </a:lnTo>
                    <a:lnTo>
                      <a:pt x="986" y="232"/>
                    </a:lnTo>
                    <a:lnTo>
                      <a:pt x="1030" y="212"/>
                    </a:lnTo>
                    <a:lnTo>
                      <a:pt x="1070" y="190"/>
                    </a:lnTo>
                    <a:lnTo>
                      <a:pt x="1110" y="164"/>
                    </a:lnTo>
                    <a:lnTo>
                      <a:pt x="1146" y="136"/>
                    </a:lnTo>
                    <a:lnTo>
                      <a:pt x="1180" y="106"/>
                    </a:lnTo>
                    <a:lnTo>
                      <a:pt x="1214" y="74"/>
                    </a:lnTo>
                    <a:lnTo>
                      <a:pt x="1246" y="38"/>
                    </a:lnTo>
                    <a:lnTo>
                      <a:pt x="12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2" name="Freeform 40"/>
              <p:cNvSpPr>
                <a:spLocks/>
              </p:cNvSpPr>
              <p:nvPr/>
            </p:nvSpPr>
            <p:spPr bwMode="auto">
              <a:xfrm>
                <a:off x="254" y="2252"/>
                <a:ext cx="1260" cy="775"/>
              </a:xfrm>
              <a:custGeom>
                <a:avLst/>
                <a:gdLst/>
                <a:ahLst/>
                <a:cxnLst>
                  <a:cxn ang="0">
                    <a:pos x="0" y="776"/>
                  </a:cxn>
                  <a:cxn ang="0">
                    <a:pos x="0" y="776"/>
                  </a:cxn>
                  <a:cxn ang="0">
                    <a:pos x="4" y="756"/>
                  </a:cxn>
                  <a:cxn ang="0">
                    <a:pos x="8" y="734"/>
                  </a:cxn>
                  <a:cxn ang="0">
                    <a:pos x="16" y="706"/>
                  </a:cxn>
                  <a:cxn ang="0">
                    <a:pos x="26" y="672"/>
                  </a:cxn>
                  <a:cxn ang="0">
                    <a:pos x="40" y="634"/>
                  </a:cxn>
                  <a:cxn ang="0">
                    <a:pos x="58" y="594"/>
                  </a:cxn>
                  <a:cxn ang="0">
                    <a:pos x="82" y="552"/>
                  </a:cxn>
                  <a:cxn ang="0">
                    <a:pos x="96" y="532"/>
                  </a:cxn>
                  <a:cxn ang="0">
                    <a:pos x="110" y="512"/>
                  </a:cxn>
                  <a:cxn ang="0">
                    <a:pos x="126" y="490"/>
                  </a:cxn>
                  <a:cxn ang="0">
                    <a:pos x="144" y="470"/>
                  </a:cxn>
                  <a:cxn ang="0">
                    <a:pos x="162" y="452"/>
                  </a:cxn>
                  <a:cxn ang="0">
                    <a:pos x="184" y="432"/>
                  </a:cxn>
                  <a:cxn ang="0">
                    <a:pos x="206" y="416"/>
                  </a:cxn>
                  <a:cxn ang="0">
                    <a:pos x="230" y="398"/>
                  </a:cxn>
                  <a:cxn ang="0">
                    <a:pos x="254" y="384"/>
                  </a:cxn>
                  <a:cxn ang="0">
                    <a:pos x="282" y="370"/>
                  </a:cxn>
                  <a:cxn ang="0">
                    <a:pos x="312" y="358"/>
                  </a:cxn>
                  <a:cxn ang="0">
                    <a:pos x="342" y="348"/>
                  </a:cxn>
                  <a:cxn ang="0">
                    <a:pos x="376" y="338"/>
                  </a:cxn>
                  <a:cxn ang="0">
                    <a:pos x="412" y="332"/>
                  </a:cxn>
                  <a:cxn ang="0">
                    <a:pos x="448" y="328"/>
                  </a:cxn>
                  <a:cxn ang="0">
                    <a:pos x="488" y="326"/>
                  </a:cxn>
                  <a:cxn ang="0">
                    <a:pos x="488" y="326"/>
                  </a:cxn>
                  <a:cxn ang="0">
                    <a:pos x="566" y="326"/>
                  </a:cxn>
                  <a:cxn ang="0">
                    <a:pos x="638" y="320"/>
                  </a:cxn>
                  <a:cxn ang="0">
                    <a:pos x="706" y="314"/>
                  </a:cxn>
                  <a:cxn ang="0">
                    <a:pos x="768" y="306"/>
                  </a:cxn>
                  <a:cxn ang="0">
                    <a:pos x="826" y="294"/>
                  </a:cxn>
                  <a:cxn ang="0">
                    <a:pos x="878" y="280"/>
                  </a:cxn>
                  <a:cxn ang="0">
                    <a:pos x="928" y="264"/>
                  </a:cxn>
                  <a:cxn ang="0">
                    <a:pos x="974" y="244"/>
                  </a:cxn>
                  <a:cxn ang="0">
                    <a:pos x="1016" y="222"/>
                  </a:cxn>
                  <a:cxn ang="0">
                    <a:pos x="1056" y="198"/>
                  </a:cxn>
                  <a:cxn ang="0">
                    <a:pos x="1094" y="172"/>
                  </a:cxn>
                  <a:cxn ang="0">
                    <a:pos x="1130" y="142"/>
                  </a:cxn>
                  <a:cxn ang="0">
                    <a:pos x="1164" y="110"/>
                  </a:cxn>
                  <a:cxn ang="0">
                    <a:pos x="1196" y="76"/>
                  </a:cxn>
                  <a:cxn ang="0">
                    <a:pos x="1228" y="40"/>
                  </a:cxn>
                  <a:cxn ang="0">
                    <a:pos x="1260" y="0"/>
                  </a:cxn>
                </a:cxnLst>
                <a:rect l="0" t="0" r="r" b="b"/>
                <a:pathLst>
                  <a:path w="1260" h="776">
                    <a:moveTo>
                      <a:pt x="0" y="776"/>
                    </a:moveTo>
                    <a:lnTo>
                      <a:pt x="0" y="776"/>
                    </a:lnTo>
                    <a:lnTo>
                      <a:pt x="4" y="756"/>
                    </a:lnTo>
                    <a:lnTo>
                      <a:pt x="8" y="734"/>
                    </a:lnTo>
                    <a:lnTo>
                      <a:pt x="16" y="706"/>
                    </a:lnTo>
                    <a:lnTo>
                      <a:pt x="26" y="672"/>
                    </a:lnTo>
                    <a:lnTo>
                      <a:pt x="40" y="634"/>
                    </a:lnTo>
                    <a:lnTo>
                      <a:pt x="58" y="594"/>
                    </a:lnTo>
                    <a:lnTo>
                      <a:pt x="82" y="552"/>
                    </a:lnTo>
                    <a:lnTo>
                      <a:pt x="96" y="532"/>
                    </a:lnTo>
                    <a:lnTo>
                      <a:pt x="110" y="512"/>
                    </a:lnTo>
                    <a:lnTo>
                      <a:pt x="126" y="490"/>
                    </a:lnTo>
                    <a:lnTo>
                      <a:pt x="144" y="470"/>
                    </a:lnTo>
                    <a:lnTo>
                      <a:pt x="162" y="452"/>
                    </a:lnTo>
                    <a:lnTo>
                      <a:pt x="184" y="432"/>
                    </a:lnTo>
                    <a:lnTo>
                      <a:pt x="206" y="416"/>
                    </a:lnTo>
                    <a:lnTo>
                      <a:pt x="230" y="398"/>
                    </a:lnTo>
                    <a:lnTo>
                      <a:pt x="254" y="384"/>
                    </a:lnTo>
                    <a:lnTo>
                      <a:pt x="282" y="370"/>
                    </a:lnTo>
                    <a:lnTo>
                      <a:pt x="312" y="358"/>
                    </a:lnTo>
                    <a:lnTo>
                      <a:pt x="342" y="348"/>
                    </a:lnTo>
                    <a:lnTo>
                      <a:pt x="376" y="338"/>
                    </a:lnTo>
                    <a:lnTo>
                      <a:pt x="412" y="332"/>
                    </a:lnTo>
                    <a:lnTo>
                      <a:pt x="448" y="328"/>
                    </a:lnTo>
                    <a:lnTo>
                      <a:pt x="488" y="326"/>
                    </a:lnTo>
                    <a:lnTo>
                      <a:pt x="488" y="326"/>
                    </a:lnTo>
                    <a:lnTo>
                      <a:pt x="566" y="326"/>
                    </a:lnTo>
                    <a:lnTo>
                      <a:pt x="638" y="320"/>
                    </a:lnTo>
                    <a:lnTo>
                      <a:pt x="706" y="314"/>
                    </a:lnTo>
                    <a:lnTo>
                      <a:pt x="768" y="306"/>
                    </a:lnTo>
                    <a:lnTo>
                      <a:pt x="826" y="294"/>
                    </a:lnTo>
                    <a:lnTo>
                      <a:pt x="878" y="280"/>
                    </a:lnTo>
                    <a:lnTo>
                      <a:pt x="928" y="264"/>
                    </a:lnTo>
                    <a:lnTo>
                      <a:pt x="974" y="244"/>
                    </a:lnTo>
                    <a:lnTo>
                      <a:pt x="1016" y="222"/>
                    </a:lnTo>
                    <a:lnTo>
                      <a:pt x="1056" y="198"/>
                    </a:lnTo>
                    <a:lnTo>
                      <a:pt x="1094" y="172"/>
                    </a:lnTo>
                    <a:lnTo>
                      <a:pt x="1130" y="142"/>
                    </a:lnTo>
                    <a:lnTo>
                      <a:pt x="1164" y="110"/>
                    </a:lnTo>
                    <a:lnTo>
                      <a:pt x="1196" y="76"/>
                    </a:lnTo>
                    <a:lnTo>
                      <a:pt x="1228" y="40"/>
                    </a:lnTo>
                    <a:lnTo>
                      <a:pt x="126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3" name="Freeform 41"/>
              <p:cNvSpPr>
                <a:spLocks/>
              </p:cNvSpPr>
              <p:nvPr/>
            </p:nvSpPr>
            <p:spPr bwMode="auto">
              <a:xfrm>
                <a:off x="287" y="2223"/>
                <a:ext cx="1238" cy="827"/>
              </a:xfrm>
              <a:custGeom>
                <a:avLst/>
                <a:gdLst/>
                <a:ahLst/>
                <a:cxnLst>
                  <a:cxn ang="0">
                    <a:pos x="0" y="830"/>
                  </a:cxn>
                  <a:cxn ang="0">
                    <a:pos x="0" y="830"/>
                  </a:cxn>
                  <a:cxn ang="0">
                    <a:pos x="2" y="812"/>
                  </a:cxn>
                  <a:cxn ang="0">
                    <a:pos x="6" y="788"/>
                  </a:cxn>
                  <a:cxn ang="0">
                    <a:pos x="12" y="760"/>
                  </a:cxn>
                  <a:cxn ang="0">
                    <a:pos x="22" y="726"/>
                  </a:cxn>
                  <a:cxn ang="0">
                    <a:pos x="36" y="688"/>
                  </a:cxn>
                  <a:cxn ang="0">
                    <a:pos x="52" y="646"/>
                  </a:cxn>
                  <a:cxn ang="0">
                    <a:pos x="74" y="602"/>
                  </a:cxn>
                  <a:cxn ang="0">
                    <a:pos x="86" y="582"/>
                  </a:cxn>
                  <a:cxn ang="0">
                    <a:pos x="100" y="560"/>
                  </a:cxn>
                  <a:cxn ang="0">
                    <a:pos x="116" y="538"/>
                  </a:cxn>
                  <a:cxn ang="0">
                    <a:pos x="134" y="518"/>
                  </a:cxn>
                  <a:cxn ang="0">
                    <a:pos x="152" y="498"/>
                  </a:cxn>
                  <a:cxn ang="0">
                    <a:pos x="172" y="478"/>
                  </a:cxn>
                  <a:cxn ang="0">
                    <a:pos x="194" y="460"/>
                  </a:cxn>
                  <a:cxn ang="0">
                    <a:pos x="216" y="442"/>
                  </a:cxn>
                  <a:cxn ang="0">
                    <a:pos x="242" y="426"/>
                  </a:cxn>
                  <a:cxn ang="0">
                    <a:pos x="270" y="410"/>
                  </a:cxn>
                  <a:cxn ang="0">
                    <a:pos x="298" y="398"/>
                  </a:cxn>
                  <a:cxn ang="0">
                    <a:pos x="330" y="386"/>
                  </a:cxn>
                  <a:cxn ang="0">
                    <a:pos x="362" y="376"/>
                  </a:cxn>
                  <a:cxn ang="0">
                    <a:pos x="398" y="368"/>
                  </a:cxn>
                  <a:cxn ang="0">
                    <a:pos x="434" y="362"/>
                  </a:cxn>
                  <a:cxn ang="0">
                    <a:pos x="474" y="360"/>
                  </a:cxn>
                  <a:cxn ang="0">
                    <a:pos x="474" y="360"/>
                  </a:cxn>
                  <a:cxn ang="0">
                    <a:pos x="552" y="354"/>
                  </a:cxn>
                  <a:cxn ang="0">
                    <a:pos x="624" y="348"/>
                  </a:cxn>
                  <a:cxn ang="0">
                    <a:pos x="692" y="338"/>
                  </a:cxn>
                  <a:cxn ang="0">
                    <a:pos x="754" y="326"/>
                  </a:cxn>
                  <a:cxn ang="0">
                    <a:pos x="812" y="312"/>
                  </a:cxn>
                  <a:cxn ang="0">
                    <a:pos x="864" y="296"/>
                  </a:cxn>
                  <a:cxn ang="0">
                    <a:pos x="914" y="278"/>
                  </a:cxn>
                  <a:cxn ang="0">
                    <a:pos x="958" y="256"/>
                  </a:cxn>
                  <a:cxn ang="0">
                    <a:pos x="1000" y="234"/>
                  </a:cxn>
                  <a:cxn ang="0">
                    <a:pos x="1040" y="208"/>
                  </a:cxn>
                  <a:cxn ang="0">
                    <a:pos x="1078" y="180"/>
                  </a:cxn>
                  <a:cxn ang="0">
                    <a:pos x="1112" y="148"/>
                  </a:cxn>
                  <a:cxn ang="0">
                    <a:pos x="1146" y="116"/>
                  </a:cxn>
                  <a:cxn ang="0">
                    <a:pos x="1178" y="80"/>
                  </a:cxn>
                  <a:cxn ang="0">
                    <a:pos x="1208" y="40"/>
                  </a:cxn>
                  <a:cxn ang="0">
                    <a:pos x="1238" y="0"/>
                  </a:cxn>
                </a:cxnLst>
                <a:rect l="0" t="0" r="r" b="b"/>
                <a:pathLst>
                  <a:path w="1238" h="830">
                    <a:moveTo>
                      <a:pt x="0" y="830"/>
                    </a:moveTo>
                    <a:lnTo>
                      <a:pt x="0" y="830"/>
                    </a:lnTo>
                    <a:lnTo>
                      <a:pt x="2" y="812"/>
                    </a:lnTo>
                    <a:lnTo>
                      <a:pt x="6" y="788"/>
                    </a:lnTo>
                    <a:lnTo>
                      <a:pt x="12" y="760"/>
                    </a:lnTo>
                    <a:lnTo>
                      <a:pt x="22" y="726"/>
                    </a:lnTo>
                    <a:lnTo>
                      <a:pt x="36" y="688"/>
                    </a:lnTo>
                    <a:lnTo>
                      <a:pt x="52" y="646"/>
                    </a:lnTo>
                    <a:lnTo>
                      <a:pt x="74" y="602"/>
                    </a:lnTo>
                    <a:lnTo>
                      <a:pt x="86" y="582"/>
                    </a:lnTo>
                    <a:lnTo>
                      <a:pt x="100" y="560"/>
                    </a:lnTo>
                    <a:lnTo>
                      <a:pt x="116" y="538"/>
                    </a:lnTo>
                    <a:lnTo>
                      <a:pt x="134" y="518"/>
                    </a:lnTo>
                    <a:lnTo>
                      <a:pt x="152" y="498"/>
                    </a:lnTo>
                    <a:lnTo>
                      <a:pt x="172" y="478"/>
                    </a:lnTo>
                    <a:lnTo>
                      <a:pt x="194" y="460"/>
                    </a:lnTo>
                    <a:lnTo>
                      <a:pt x="216" y="442"/>
                    </a:lnTo>
                    <a:lnTo>
                      <a:pt x="242" y="426"/>
                    </a:lnTo>
                    <a:lnTo>
                      <a:pt x="270" y="410"/>
                    </a:lnTo>
                    <a:lnTo>
                      <a:pt x="298" y="398"/>
                    </a:lnTo>
                    <a:lnTo>
                      <a:pt x="330" y="386"/>
                    </a:lnTo>
                    <a:lnTo>
                      <a:pt x="362" y="376"/>
                    </a:lnTo>
                    <a:lnTo>
                      <a:pt x="398" y="368"/>
                    </a:lnTo>
                    <a:lnTo>
                      <a:pt x="434" y="362"/>
                    </a:lnTo>
                    <a:lnTo>
                      <a:pt x="474" y="360"/>
                    </a:lnTo>
                    <a:lnTo>
                      <a:pt x="474" y="360"/>
                    </a:lnTo>
                    <a:lnTo>
                      <a:pt x="552" y="354"/>
                    </a:lnTo>
                    <a:lnTo>
                      <a:pt x="624" y="348"/>
                    </a:lnTo>
                    <a:lnTo>
                      <a:pt x="692" y="338"/>
                    </a:lnTo>
                    <a:lnTo>
                      <a:pt x="754" y="326"/>
                    </a:lnTo>
                    <a:lnTo>
                      <a:pt x="812" y="312"/>
                    </a:lnTo>
                    <a:lnTo>
                      <a:pt x="864" y="296"/>
                    </a:lnTo>
                    <a:lnTo>
                      <a:pt x="914" y="278"/>
                    </a:lnTo>
                    <a:lnTo>
                      <a:pt x="958" y="256"/>
                    </a:lnTo>
                    <a:lnTo>
                      <a:pt x="1000" y="234"/>
                    </a:lnTo>
                    <a:lnTo>
                      <a:pt x="1040" y="208"/>
                    </a:lnTo>
                    <a:lnTo>
                      <a:pt x="1078" y="180"/>
                    </a:lnTo>
                    <a:lnTo>
                      <a:pt x="1112" y="148"/>
                    </a:lnTo>
                    <a:lnTo>
                      <a:pt x="1146" y="116"/>
                    </a:lnTo>
                    <a:lnTo>
                      <a:pt x="1178" y="80"/>
                    </a:lnTo>
                    <a:lnTo>
                      <a:pt x="1208" y="40"/>
                    </a:lnTo>
                    <a:lnTo>
                      <a:pt x="123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4" name="Freeform 42"/>
              <p:cNvSpPr>
                <a:spLocks/>
              </p:cNvSpPr>
              <p:nvPr/>
            </p:nvSpPr>
            <p:spPr bwMode="auto">
              <a:xfrm>
                <a:off x="318" y="2188"/>
                <a:ext cx="1216" cy="883"/>
              </a:xfrm>
              <a:custGeom>
                <a:avLst/>
                <a:gdLst/>
                <a:ahLst/>
                <a:cxnLst>
                  <a:cxn ang="0">
                    <a:pos x="0" y="886"/>
                  </a:cxn>
                  <a:cxn ang="0">
                    <a:pos x="0" y="886"/>
                  </a:cxn>
                  <a:cxn ang="0">
                    <a:pos x="2" y="868"/>
                  </a:cxn>
                  <a:cxn ang="0">
                    <a:pos x="6" y="844"/>
                  </a:cxn>
                  <a:cxn ang="0">
                    <a:pos x="12" y="816"/>
                  </a:cxn>
                  <a:cxn ang="0">
                    <a:pos x="20" y="780"/>
                  </a:cxn>
                  <a:cxn ang="0">
                    <a:pos x="32" y="742"/>
                  </a:cxn>
                  <a:cxn ang="0">
                    <a:pos x="48" y="698"/>
                  </a:cxn>
                  <a:cxn ang="0">
                    <a:pos x="68" y="654"/>
                  </a:cxn>
                  <a:cxn ang="0">
                    <a:pos x="80" y="632"/>
                  </a:cxn>
                  <a:cxn ang="0">
                    <a:pos x="94" y="610"/>
                  </a:cxn>
                  <a:cxn ang="0">
                    <a:pos x="110" y="588"/>
                  </a:cxn>
                  <a:cxn ang="0">
                    <a:pos x="126" y="566"/>
                  </a:cxn>
                  <a:cxn ang="0">
                    <a:pos x="144" y="546"/>
                  </a:cxn>
                  <a:cxn ang="0">
                    <a:pos x="162" y="526"/>
                  </a:cxn>
                  <a:cxn ang="0">
                    <a:pos x="184" y="506"/>
                  </a:cxn>
                  <a:cxn ang="0">
                    <a:pos x="208" y="488"/>
                  </a:cxn>
                  <a:cxn ang="0">
                    <a:pos x="232" y="470"/>
                  </a:cxn>
                  <a:cxn ang="0">
                    <a:pos x="258" y="454"/>
                  </a:cxn>
                  <a:cxn ang="0">
                    <a:pos x="288" y="440"/>
                  </a:cxn>
                  <a:cxn ang="0">
                    <a:pos x="318" y="426"/>
                  </a:cxn>
                  <a:cxn ang="0">
                    <a:pos x="350" y="414"/>
                  </a:cxn>
                  <a:cxn ang="0">
                    <a:pos x="386" y="406"/>
                  </a:cxn>
                  <a:cxn ang="0">
                    <a:pos x="422" y="398"/>
                  </a:cxn>
                  <a:cxn ang="0">
                    <a:pos x="462" y="394"/>
                  </a:cxn>
                  <a:cxn ang="0">
                    <a:pos x="462" y="394"/>
                  </a:cxn>
                  <a:cxn ang="0">
                    <a:pos x="540" y="386"/>
                  </a:cxn>
                  <a:cxn ang="0">
                    <a:pos x="612" y="376"/>
                  </a:cxn>
                  <a:cxn ang="0">
                    <a:pos x="680" y="364"/>
                  </a:cxn>
                  <a:cxn ang="0">
                    <a:pos x="742" y="350"/>
                  </a:cxn>
                  <a:cxn ang="0">
                    <a:pos x="798" y="334"/>
                  </a:cxn>
                  <a:cxn ang="0">
                    <a:pos x="852" y="314"/>
                  </a:cxn>
                  <a:cxn ang="0">
                    <a:pos x="900" y="294"/>
                  </a:cxn>
                  <a:cxn ang="0">
                    <a:pos x="946" y="272"/>
                  </a:cxn>
                  <a:cxn ang="0">
                    <a:pos x="986" y="246"/>
                  </a:cxn>
                  <a:cxn ang="0">
                    <a:pos x="1026" y="218"/>
                  </a:cxn>
                  <a:cxn ang="0">
                    <a:pos x="1062" y="188"/>
                  </a:cxn>
                  <a:cxn ang="0">
                    <a:pos x="1096" y="156"/>
                  </a:cxn>
                  <a:cxn ang="0">
                    <a:pos x="1128" y="122"/>
                  </a:cxn>
                  <a:cxn ang="0">
                    <a:pos x="1158" y="84"/>
                  </a:cxn>
                  <a:cxn ang="0">
                    <a:pos x="1188" y="44"/>
                  </a:cxn>
                  <a:cxn ang="0">
                    <a:pos x="1216" y="0"/>
                  </a:cxn>
                </a:cxnLst>
                <a:rect l="0" t="0" r="r" b="b"/>
                <a:pathLst>
                  <a:path w="1216" h="886">
                    <a:moveTo>
                      <a:pt x="0" y="886"/>
                    </a:moveTo>
                    <a:lnTo>
                      <a:pt x="0" y="886"/>
                    </a:lnTo>
                    <a:lnTo>
                      <a:pt x="2" y="868"/>
                    </a:lnTo>
                    <a:lnTo>
                      <a:pt x="6" y="844"/>
                    </a:lnTo>
                    <a:lnTo>
                      <a:pt x="12" y="816"/>
                    </a:lnTo>
                    <a:lnTo>
                      <a:pt x="20" y="780"/>
                    </a:lnTo>
                    <a:lnTo>
                      <a:pt x="32" y="742"/>
                    </a:lnTo>
                    <a:lnTo>
                      <a:pt x="48" y="698"/>
                    </a:lnTo>
                    <a:lnTo>
                      <a:pt x="68" y="654"/>
                    </a:lnTo>
                    <a:lnTo>
                      <a:pt x="80" y="632"/>
                    </a:lnTo>
                    <a:lnTo>
                      <a:pt x="94" y="610"/>
                    </a:lnTo>
                    <a:lnTo>
                      <a:pt x="110" y="588"/>
                    </a:lnTo>
                    <a:lnTo>
                      <a:pt x="126" y="566"/>
                    </a:lnTo>
                    <a:lnTo>
                      <a:pt x="144" y="546"/>
                    </a:lnTo>
                    <a:lnTo>
                      <a:pt x="162" y="526"/>
                    </a:lnTo>
                    <a:lnTo>
                      <a:pt x="184" y="506"/>
                    </a:lnTo>
                    <a:lnTo>
                      <a:pt x="208" y="488"/>
                    </a:lnTo>
                    <a:lnTo>
                      <a:pt x="232" y="470"/>
                    </a:lnTo>
                    <a:lnTo>
                      <a:pt x="258" y="454"/>
                    </a:lnTo>
                    <a:lnTo>
                      <a:pt x="288" y="440"/>
                    </a:lnTo>
                    <a:lnTo>
                      <a:pt x="318" y="426"/>
                    </a:lnTo>
                    <a:lnTo>
                      <a:pt x="350" y="414"/>
                    </a:lnTo>
                    <a:lnTo>
                      <a:pt x="386" y="406"/>
                    </a:lnTo>
                    <a:lnTo>
                      <a:pt x="422" y="398"/>
                    </a:lnTo>
                    <a:lnTo>
                      <a:pt x="462" y="394"/>
                    </a:lnTo>
                    <a:lnTo>
                      <a:pt x="462" y="394"/>
                    </a:lnTo>
                    <a:lnTo>
                      <a:pt x="540" y="386"/>
                    </a:lnTo>
                    <a:lnTo>
                      <a:pt x="612" y="376"/>
                    </a:lnTo>
                    <a:lnTo>
                      <a:pt x="680" y="364"/>
                    </a:lnTo>
                    <a:lnTo>
                      <a:pt x="742" y="350"/>
                    </a:lnTo>
                    <a:lnTo>
                      <a:pt x="798" y="334"/>
                    </a:lnTo>
                    <a:lnTo>
                      <a:pt x="852" y="314"/>
                    </a:lnTo>
                    <a:lnTo>
                      <a:pt x="900" y="294"/>
                    </a:lnTo>
                    <a:lnTo>
                      <a:pt x="946" y="272"/>
                    </a:lnTo>
                    <a:lnTo>
                      <a:pt x="986" y="246"/>
                    </a:lnTo>
                    <a:lnTo>
                      <a:pt x="1026" y="218"/>
                    </a:lnTo>
                    <a:lnTo>
                      <a:pt x="1062" y="188"/>
                    </a:lnTo>
                    <a:lnTo>
                      <a:pt x="1096" y="156"/>
                    </a:lnTo>
                    <a:lnTo>
                      <a:pt x="1128" y="122"/>
                    </a:lnTo>
                    <a:lnTo>
                      <a:pt x="1158" y="84"/>
                    </a:lnTo>
                    <a:lnTo>
                      <a:pt x="1188" y="44"/>
                    </a:lnTo>
                    <a:lnTo>
                      <a:pt x="121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5" name="Freeform 43"/>
              <p:cNvSpPr>
                <a:spLocks/>
              </p:cNvSpPr>
              <p:nvPr/>
            </p:nvSpPr>
            <p:spPr bwMode="auto">
              <a:xfrm>
                <a:off x="354" y="2155"/>
                <a:ext cx="1192" cy="943"/>
              </a:xfrm>
              <a:custGeom>
                <a:avLst/>
                <a:gdLst/>
                <a:ahLst/>
                <a:cxnLst>
                  <a:cxn ang="0">
                    <a:pos x="0" y="940"/>
                  </a:cxn>
                  <a:cxn ang="0">
                    <a:pos x="0" y="940"/>
                  </a:cxn>
                  <a:cxn ang="0">
                    <a:pos x="0" y="922"/>
                  </a:cxn>
                  <a:cxn ang="0">
                    <a:pos x="4" y="898"/>
                  </a:cxn>
                  <a:cxn ang="0">
                    <a:pos x="8" y="868"/>
                  </a:cxn>
                  <a:cxn ang="0">
                    <a:pos x="16" y="832"/>
                  </a:cxn>
                  <a:cxn ang="0">
                    <a:pos x="26" y="792"/>
                  </a:cxn>
                  <a:cxn ang="0">
                    <a:pos x="42" y="750"/>
                  </a:cxn>
                  <a:cxn ang="0">
                    <a:pos x="60" y="704"/>
                  </a:cxn>
                  <a:cxn ang="0">
                    <a:pos x="72" y="682"/>
                  </a:cxn>
                  <a:cxn ang="0">
                    <a:pos x="84" y="658"/>
                  </a:cxn>
                  <a:cxn ang="0">
                    <a:pos x="98" y="636"/>
                  </a:cxn>
                  <a:cxn ang="0">
                    <a:pos x="114" y="614"/>
                  </a:cxn>
                  <a:cxn ang="0">
                    <a:pos x="132" y="592"/>
                  </a:cxn>
                  <a:cxn ang="0">
                    <a:pos x="150" y="570"/>
                  </a:cxn>
                  <a:cxn ang="0">
                    <a:pos x="172" y="550"/>
                  </a:cxn>
                  <a:cxn ang="0">
                    <a:pos x="194" y="530"/>
                  </a:cxn>
                  <a:cxn ang="0">
                    <a:pos x="218" y="512"/>
                  </a:cxn>
                  <a:cxn ang="0">
                    <a:pos x="244" y="494"/>
                  </a:cxn>
                  <a:cxn ang="0">
                    <a:pos x="272" y="478"/>
                  </a:cxn>
                  <a:cxn ang="0">
                    <a:pos x="304" y="464"/>
                  </a:cxn>
                  <a:cxn ang="0">
                    <a:pos x="336" y="452"/>
                  </a:cxn>
                  <a:cxn ang="0">
                    <a:pos x="370" y="442"/>
                  </a:cxn>
                  <a:cxn ang="0">
                    <a:pos x="408" y="432"/>
                  </a:cxn>
                  <a:cxn ang="0">
                    <a:pos x="446" y="426"/>
                  </a:cxn>
                  <a:cxn ang="0">
                    <a:pos x="446" y="426"/>
                  </a:cxn>
                  <a:cxn ang="0">
                    <a:pos x="526" y="416"/>
                  </a:cxn>
                  <a:cxn ang="0">
                    <a:pos x="598" y="402"/>
                  </a:cxn>
                  <a:cxn ang="0">
                    <a:pos x="664" y="388"/>
                  </a:cxn>
                  <a:cxn ang="0">
                    <a:pos x="726" y="370"/>
                  </a:cxn>
                  <a:cxn ang="0">
                    <a:pos x="782" y="352"/>
                  </a:cxn>
                  <a:cxn ang="0">
                    <a:pos x="834" y="332"/>
                  </a:cxn>
                  <a:cxn ang="0">
                    <a:pos x="882" y="308"/>
                  </a:cxn>
                  <a:cxn ang="0">
                    <a:pos x="928" y="284"/>
                  </a:cxn>
                  <a:cxn ang="0">
                    <a:pos x="968" y="256"/>
                  </a:cxn>
                  <a:cxn ang="0">
                    <a:pos x="1006" y="228"/>
                  </a:cxn>
                  <a:cxn ang="0">
                    <a:pos x="1042" y="196"/>
                  </a:cxn>
                  <a:cxn ang="0">
                    <a:pos x="1074" y="162"/>
                  </a:cxn>
                  <a:cxn ang="0">
                    <a:pos x="1106" y="126"/>
                  </a:cxn>
                  <a:cxn ang="0">
                    <a:pos x="1136" y="86"/>
                  </a:cxn>
                  <a:cxn ang="0">
                    <a:pos x="1164" y="46"/>
                  </a:cxn>
                  <a:cxn ang="0">
                    <a:pos x="1192" y="0"/>
                  </a:cxn>
                </a:cxnLst>
                <a:rect l="0" t="0" r="r" b="b"/>
                <a:pathLst>
                  <a:path w="1192" h="940">
                    <a:moveTo>
                      <a:pt x="0" y="940"/>
                    </a:moveTo>
                    <a:lnTo>
                      <a:pt x="0" y="940"/>
                    </a:lnTo>
                    <a:lnTo>
                      <a:pt x="0" y="922"/>
                    </a:lnTo>
                    <a:lnTo>
                      <a:pt x="4" y="898"/>
                    </a:lnTo>
                    <a:lnTo>
                      <a:pt x="8" y="868"/>
                    </a:lnTo>
                    <a:lnTo>
                      <a:pt x="16" y="832"/>
                    </a:lnTo>
                    <a:lnTo>
                      <a:pt x="26" y="792"/>
                    </a:lnTo>
                    <a:lnTo>
                      <a:pt x="42" y="750"/>
                    </a:lnTo>
                    <a:lnTo>
                      <a:pt x="60" y="704"/>
                    </a:lnTo>
                    <a:lnTo>
                      <a:pt x="72" y="682"/>
                    </a:lnTo>
                    <a:lnTo>
                      <a:pt x="84" y="658"/>
                    </a:lnTo>
                    <a:lnTo>
                      <a:pt x="98" y="636"/>
                    </a:lnTo>
                    <a:lnTo>
                      <a:pt x="114" y="614"/>
                    </a:lnTo>
                    <a:lnTo>
                      <a:pt x="132" y="592"/>
                    </a:lnTo>
                    <a:lnTo>
                      <a:pt x="150" y="570"/>
                    </a:lnTo>
                    <a:lnTo>
                      <a:pt x="172" y="550"/>
                    </a:lnTo>
                    <a:lnTo>
                      <a:pt x="194" y="530"/>
                    </a:lnTo>
                    <a:lnTo>
                      <a:pt x="218" y="512"/>
                    </a:lnTo>
                    <a:lnTo>
                      <a:pt x="244" y="494"/>
                    </a:lnTo>
                    <a:lnTo>
                      <a:pt x="272" y="478"/>
                    </a:lnTo>
                    <a:lnTo>
                      <a:pt x="304" y="464"/>
                    </a:lnTo>
                    <a:lnTo>
                      <a:pt x="336" y="452"/>
                    </a:lnTo>
                    <a:lnTo>
                      <a:pt x="370" y="442"/>
                    </a:lnTo>
                    <a:lnTo>
                      <a:pt x="408" y="432"/>
                    </a:lnTo>
                    <a:lnTo>
                      <a:pt x="446" y="426"/>
                    </a:lnTo>
                    <a:lnTo>
                      <a:pt x="446" y="426"/>
                    </a:lnTo>
                    <a:lnTo>
                      <a:pt x="526" y="416"/>
                    </a:lnTo>
                    <a:lnTo>
                      <a:pt x="598" y="402"/>
                    </a:lnTo>
                    <a:lnTo>
                      <a:pt x="664" y="388"/>
                    </a:lnTo>
                    <a:lnTo>
                      <a:pt x="726" y="370"/>
                    </a:lnTo>
                    <a:lnTo>
                      <a:pt x="782" y="352"/>
                    </a:lnTo>
                    <a:lnTo>
                      <a:pt x="834" y="332"/>
                    </a:lnTo>
                    <a:lnTo>
                      <a:pt x="882" y="308"/>
                    </a:lnTo>
                    <a:lnTo>
                      <a:pt x="928" y="284"/>
                    </a:lnTo>
                    <a:lnTo>
                      <a:pt x="968" y="256"/>
                    </a:lnTo>
                    <a:lnTo>
                      <a:pt x="1006" y="228"/>
                    </a:lnTo>
                    <a:lnTo>
                      <a:pt x="1042" y="196"/>
                    </a:lnTo>
                    <a:lnTo>
                      <a:pt x="1074" y="162"/>
                    </a:lnTo>
                    <a:lnTo>
                      <a:pt x="1106" y="126"/>
                    </a:lnTo>
                    <a:lnTo>
                      <a:pt x="1136" y="86"/>
                    </a:lnTo>
                    <a:lnTo>
                      <a:pt x="1164" y="46"/>
                    </a:lnTo>
                    <a:lnTo>
                      <a:pt x="11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6" name="Freeform 44"/>
              <p:cNvSpPr>
                <a:spLocks/>
              </p:cNvSpPr>
              <p:nvPr/>
            </p:nvSpPr>
            <p:spPr bwMode="auto">
              <a:xfrm>
                <a:off x="382" y="2122"/>
                <a:ext cx="1166" cy="992"/>
              </a:xfrm>
              <a:custGeom>
                <a:avLst/>
                <a:gdLst/>
                <a:ahLst/>
                <a:cxnLst>
                  <a:cxn ang="0">
                    <a:pos x="0" y="992"/>
                  </a:cxn>
                  <a:cxn ang="0">
                    <a:pos x="0" y="992"/>
                  </a:cxn>
                  <a:cxn ang="0">
                    <a:pos x="2" y="972"/>
                  </a:cxn>
                  <a:cxn ang="0">
                    <a:pos x="4" y="950"/>
                  </a:cxn>
                  <a:cxn ang="0">
                    <a:pos x="8" y="918"/>
                  </a:cxn>
                  <a:cxn ang="0">
                    <a:pos x="14" y="882"/>
                  </a:cxn>
                  <a:cxn ang="0">
                    <a:pos x="24" y="842"/>
                  </a:cxn>
                  <a:cxn ang="0">
                    <a:pos x="38" y="798"/>
                  </a:cxn>
                  <a:cxn ang="0">
                    <a:pos x="54" y="752"/>
                  </a:cxn>
                  <a:cxn ang="0">
                    <a:pos x="66" y="728"/>
                  </a:cxn>
                  <a:cxn ang="0">
                    <a:pos x="78" y="706"/>
                  </a:cxn>
                  <a:cxn ang="0">
                    <a:pos x="92" y="682"/>
                  </a:cxn>
                  <a:cxn ang="0">
                    <a:pos x="106" y="658"/>
                  </a:cxn>
                  <a:cxn ang="0">
                    <a:pos x="124" y="636"/>
                  </a:cxn>
                  <a:cxn ang="0">
                    <a:pos x="142" y="614"/>
                  </a:cxn>
                  <a:cxn ang="0">
                    <a:pos x="162" y="592"/>
                  </a:cxn>
                  <a:cxn ang="0">
                    <a:pos x="184" y="572"/>
                  </a:cxn>
                  <a:cxn ang="0">
                    <a:pos x="208" y="552"/>
                  </a:cxn>
                  <a:cxn ang="0">
                    <a:pos x="234" y="534"/>
                  </a:cxn>
                  <a:cxn ang="0">
                    <a:pos x="260" y="516"/>
                  </a:cxn>
                  <a:cxn ang="0">
                    <a:pos x="290" y="500"/>
                  </a:cxn>
                  <a:cxn ang="0">
                    <a:pos x="324" y="488"/>
                  </a:cxn>
                  <a:cxn ang="0">
                    <a:pos x="358" y="474"/>
                  </a:cxn>
                  <a:cxn ang="0">
                    <a:pos x="394" y="464"/>
                  </a:cxn>
                  <a:cxn ang="0">
                    <a:pos x="434" y="456"/>
                  </a:cxn>
                  <a:cxn ang="0">
                    <a:pos x="434" y="456"/>
                  </a:cxn>
                  <a:cxn ang="0">
                    <a:pos x="512" y="442"/>
                  </a:cxn>
                  <a:cxn ang="0">
                    <a:pos x="584" y="426"/>
                  </a:cxn>
                  <a:cxn ang="0">
                    <a:pos x="650" y="408"/>
                  </a:cxn>
                  <a:cxn ang="0">
                    <a:pos x="712" y="390"/>
                  </a:cxn>
                  <a:cxn ang="0">
                    <a:pos x="768" y="368"/>
                  </a:cxn>
                  <a:cxn ang="0">
                    <a:pos x="820" y="346"/>
                  </a:cxn>
                  <a:cxn ang="0">
                    <a:pos x="866" y="322"/>
                  </a:cxn>
                  <a:cxn ang="0">
                    <a:pos x="910" y="294"/>
                  </a:cxn>
                  <a:cxn ang="0">
                    <a:pos x="950" y="266"/>
                  </a:cxn>
                  <a:cxn ang="0">
                    <a:pos x="988" y="234"/>
                  </a:cxn>
                  <a:cxn ang="0">
                    <a:pos x="1022" y="202"/>
                  </a:cxn>
                  <a:cxn ang="0">
                    <a:pos x="1054" y="166"/>
                  </a:cxn>
                  <a:cxn ang="0">
                    <a:pos x="1084" y="128"/>
                  </a:cxn>
                  <a:cxn ang="0">
                    <a:pos x="1114" y="88"/>
                  </a:cxn>
                  <a:cxn ang="0">
                    <a:pos x="1140" y="44"/>
                  </a:cxn>
                  <a:cxn ang="0">
                    <a:pos x="1166" y="0"/>
                  </a:cxn>
                </a:cxnLst>
                <a:rect l="0" t="0" r="r" b="b"/>
                <a:pathLst>
                  <a:path w="1166" h="992">
                    <a:moveTo>
                      <a:pt x="0" y="992"/>
                    </a:moveTo>
                    <a:lnTo>
                      <a:pt x="0" y="992"/>
                    </a:lnTo>
                    <a:lnTo>
                      <a:pt x="2" y="972"/>
                    </a:lnTo>
                    <a:lnTo>
                      <a:pt x="4" y="950"/>
                    </a:lnTo>
                    <a:lnTo>
                      <a:pt x="8" y="918"/>
                    </a:lnTo>
                    <a:lnTo>
                      <a:pt x="14" y="882"/>
                    </a:lnTo>
                    <a:lnTo>
                      <a:pt x="24" y="842"/>
                    </a:lnTo>
                    <a:lnTo>
                      <a:pt x="38" y="798"/>
                    </a:lnTo>
                    <a:lnTo>
                      <a:pt x="54" y="752"/>
                    </a:lnTo>
                    <a:lnTo>
                      <a:pt x="66" y="728"/>
                    </a:lnTo>
                    <a:lnTo>
                      <a:pt x="78" y="706"/>
                    </a:lnTo>
                    <a:lnTo>
                      <a:pt x="92" y="682"/>
                    </a:lnTo>
                    <a:lnTo>
                      <a:pt x="106" y="658"/>
                    </a:lnTo>
                    <a:lnTo>
                      <a:pt x="124" y="636"/>
                    </a:lnTo>
                    <a:lnTo>
                      <a:pt x="142" y="614"/>
                    </a:lnTo>
                    <a:lnTo>
                      <a:pt x="162" y="592"/>
                    </a:lnTo>
                    <a:lnTo>
                      <a:pt x="184" y="572"/>
                    </a:lnTo>
                    <a:lnTo>
                      <a:pt x="208" y="552"/>
                    </a:lnTo>
                    <a:lnTo>
                      <a:pt x="234" y="534"/>
                    </a:lnTo>
                    <a:lnTo>
                      <a:pt x="260" y="516"/>
                    </a:lnTo>
                    <a:lnTo>
                      <a:pt x="290" y="500"/>
                    </a:lnTo>
                    <a:lnTo>
                      <a:pt x="324" y="488"/>
                    </a:lnTo>
                    <a:lnTo>
                      <a:pt x="358" y="474"/>
                    </a:lnTo>
                    <a:lnTo>
                      <a:pt x="394" y="464"/>
                    </a:lnTo>
                    <a:lnTo>
                      <a:pt x="434" y="456"/>
                    </a:lnTo>
                    <a:lnTo>
                      <a:pt x="434" y="456"/>
                    </a:lnTo>
                    <a:lnTo>
                      <a:pt x="512" y="442"/>
                    </a:lnTo>
                    <a:lnTo>
                      <a:pt x="584" y="426"/>
                    </a:lnTo>
                    <a:lnTo>
                      <a:pt x="650" y="408"/>
                    </a:lnTo>
                    <a:lnTo>
                      <a:pt x="712" y="390"/>
                    </a:lnTo>
                    <a:lnTo>
                      <a:pt x="768" y="368"/>
                    </a:lnTo>
                    <a:lnTo>
                      <a:pt x="820" y="346"/>
                    </a:lnTo>
                    <a:lnTo>
                      <a:pt x="866" y="322"/>
                    </a:lnTo>
                    <a:lnTo>
                      <a:pt x="910" y="294"/>
                    </a:lnTo>
                    <a:lnTo>
                      <a:pt x="950" y="266"/>
                    </a:lnTo>
                    <a:lnTo>
                      <a:pt x="988" y="234"/>
                    </a:lnTo>
                    <a:lnTo>
                      <a:pt x="1022" y="202"/>
                    </a:lnTo>
                    <a:lnTo>
                      <a:pt x="1054" y="166"/>
                    </a:lnTo>
                    <a:lnTo>
                      <a:pt x="1084" y="128"/>
                    </a:lnTo>
                    <a:lnTo>
                      <a:pt x="1114" y="88"/>
                    </a:lnTo>
                    <a:lnTo>
                      <a:pt x="1140" y="44"/>
                    </a:lnTo>
                    <a:lnTo>
                      <a:pt x="116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7" name="Freeform 45"/>
              <p:cNvSpPr>
                <a:spLocks/>
              </p:cNvSpPr>
              <p:nvPr/>
            </p:nvSpPr>
            <p:spPr bwMode="auto">
              <a:xfrm>
                <a:off x="422" y="2096"/>
                <a:ext cx="1139" cy="1046"/>
              </a:xfrm>
              <a:custGeom>
                <a:avLst/>
                <a:gdLst/>
                <a:ahLst/>
                <a:cxnLst>
                  <a:cxn ang="0">
                    <a:pos x="0" y="1046"/>
                  </a:cxn>
                  <a:cxn ang="0">
                    <a:pos x="0" y="1046"/>
                  </a:cxn>
                  <a:cxn ang="0">
                    <a:pos x="0" y="1026"/>
                  </a:cxn>
                  <a:cxn ang="0">
                    <a:pos x="0" y="1002"/>
                  </a:cxn>
                  <a:cxn ang="0">
                    <a:pos x="4" y="972"/>
                  </a:cxn>
                  <a:cxn ang="0">
                    <a:pos x="10" y="934"/>
                  </a:cxn>
                  <a:cxn ang="0">
                    <a:pos x="18" y="894"/>
                  </a:cxn>
                  <a:cxn ang="0">
                    <a:pos x="30" y="848"/>
                  </a:cxn>
                  <a:cxn ang="0">
                    <a:pos x="46" y="802"/>
                  </a:cxn>
                  <a:cxn ang="0">
                    <a:pos x="56" y="778"/>
                  </a:cxn>
                  <a:cxn ang="0">
                    <a:pos x="68" y="754"/>
                  </a:cxn>
                  <a:cxn ang="0">
                    <a:pos x="80" y="730"/>
                  </a:cxn>
                  <a:cxn ang="0">
                    <a:pos x="94" y="706"/>
                  </a:cxn>
                  <a:cxn ang="0">
                    <a:pos x="112" y="682"/>
                  </a:cxn>
                  <a:cxn ang="0">
                    <a:pos x="128" y="658"/>
                  </a:cxn>
                  <a:cxn ang="0">
                    <a:pos x="148" y="636"/>
                  </a:cxn>
                  <a:cxn ang="0">
                    <a:pos x="170" y="614"/>
                  </a:cxn>
                  <a:cxn ang="0">
                    <a:pos x="192" y="594"/>
                  </a:cxn>
                  <a:cxn ang="0">
                    <a:pos x="218" y="574"/>
                  </a:cxn>
                  <a:cxn ang="0">
                    <a:pos x="246" y="556"/>
                  </a:cxn>
                  <a:cxn ang="0">
                    <a:pos x="274" y="540"/>
                  </a:cxn>
                  <a:cxn ang="0">
                    <a:pos x="306" y="524"/>
                  </a:cxn>
                  <a:cxn ang="0">
                    <a:pos x="342" y="510"/>
                  </a:cxn>
                  <a:cxn ang="0">
                    <a:pos x="378" y="498"/>
                  </a:cxn>
                  <a:cxn ang="0">
                    <a:pos x="416" y="490"/>
                  </a:cxn>
                  <a:cxn ang="0">
                    <a:pos x="416" y="490"/>
                  </a:cxn>
                  <a:cxn ang="0">
                    <a:pos x="494" y="472"/>
                  </a:cxn>
                  <a:cxn ang="0">
                    <a:pos x="566" y="452"/>
                  </a:cxn>
                  <a:cxn ang="0">
                    <a:pos x="632" y="432"/>
                  </a:cxn>
                  <a:cxn ang="0">
                    <a:pos x="694" y="410"/>
                  </a:cxn>
                  <a:cxn ang="0">
                    <a:pos x="748" y="388"/>
                  </a:cxn>
                  <a:cxn ang="0">
                    <a:pos x="800" y="362"/>
                  </a:cxn>
                  <a:cxn ang="0">
                    <a:pos x="846" y="336"/>
                  </a:cxn>
                  <a:cxn ang="0">
                    <a:pos x="890" y="306"/>
                  </a:cxn>
                  <a:cxn ang="0">
                    <a:pos x="930" y="276"/>
                  </a:cxn>
                  <a:cxn ang="0">
                    <a:pos x="966" y="244"/>
                  </a:cxn>
                  <a:cxn ang="0">
                    <a:pos x="1000" y="208"/>
                  </a:cxn>
                  <a:cxn ang="0">
                    <a:pos x="1030" y="172"/>
                  </a:cxn>
                  <a:cxn ang="0">
                    <a:pos x="1060" y="132"/>
                  </a:cxn>
                  <a:cxn ang="0">
                    <a:pos x="1086" y="90"/>
                  </a:cxn>
                  <a:cxn ang="0">
                    <a:pos x="1112" y="46"/>
                  </a:cxn>
                  <a:cxn ang="0">
                    <a:pos x="1138" y="0"/>
                  </a:cxn>
                </a:cxnLst>
                <a:rect l="0" t="0" r="r" b="b"/>
                <a:pathLst>
                  <a:path w="1138" h="1046">
                    <a:moveTo>
                      <a:pt x="0" y="1046"/>
                    </a:moveTo>
                    <a:lnTo>
                      <a:pt x="0" y="1046"/>
                    </a:lnTo>
                    <a:lnTo>
                      <a:pt x="0" y="1026"/>
                    </a:lnTo>
                    <a:lnTo>
                      <a:pt x="0" y="1002"/>
                    </a:lnTo>
                    <a:lnTo>
                      <a:pt x="4" y="972"/>
                    </a:lnTo>
                    <a:lnTo>
                      <a:pt x="10" y="934"/>
                    </a:lnTo>
                    <a:lnTo>
                      <a:pt x="18" y="894"/>
                    </a:lnTo>
                    <a:lnTo>
                      <a:pt x="30" y="848"/>
                    </a:lnTo>
                    <a:lnTo>
                      <a:pt x="46" y="802"/>
                    </a:lnTo>
                    <a:lnTo>
                      <a:pt x="56" y="778"/>
                    </a:lnTo>
                    <a:lnTo>
                      <a:pt x="68" y="754"/>
                    </a:lnTo>
                    <a:lnTo>
                      <a:pt x="80" y="730"/>
                    </a:lnTo>
                    <a:lnTo>
                      <a:pt x="94" y="706"/>
                    </a:lnTo>
                    <a:lnTo>
                      <a:pt x="112" y="682"/>
                    </a:lnTo>
                    <a:lnTo>
                      <a:pt x="128" y="658"/>
                    </a:lnTo>
                    <a:lnTo>
                      <a:pt x="148" y="636"/>
                    </a:lnTo>
                    <a:lnTo>
                      <a:pt x="170" y="614"/>
                    </a:lnTo>
                    <a:lnTo>
                      <a:pt x="192" y="594"/>
                    </a:lnTo>
                    <a:lnTo>
                      <a:pt x="218" y="574"/>
                    </a:lnTo>
                    <a:lnTo>
                      <a:pt x="246" y="556"/>
                    </a:lnTo>
                    <a:lnTo>
                      <a:pt x="274" y="540"/>
                    </a:lnTo>
                    <a:lnTo>
                      <a:pt x="306" y="524"/>
                    </a:lnTo>
                    <a:lnTo>
                      <a:pt x="342" y="510"/>
                    </a:lnTo>
                    <a:lnTo>
                      <a:pt x="378" y="498"/>
                    </a:lnTo>
                    <a:lnTo>
                      <a:pt x="416" y="490"/>
                    </a:lnTo>
                    <a:lnTo>
                      <a:pt x="416" y="490"/>
                    </a:lnTo>
                    <a:lnTo>
                      <a:pt x="494" y="472"/>
                    </a:lnTo>
                    <a:lnTo>
                      <a:pt x="566" y="452"/>
                    </a:lnTo>
                    <a:lnTo>
                      <a:pt x="632" y="432"/>
                    </a:lnTo>
                    <a:lnTo>
                      <a:pt x="694" y="410"/>
                    </a:lnTo>
                    <a:lnTo>
                      <a:pt x="748" y="388"/>
                    </a:lnTo>
                    <a:lnTo>
                      <a:pt x="800" y="362"/>
                    </a:lnTo>
                    <a:lnTo>
                      <a:pt x="846" y="336"/>
                    </a:lnTo>
                    <a:lnTo>
                      <a:pt x="890" y="306"/>
                    </a:lnTo>
                    <a:lnTo>
                      <a:pt x="930" y="276"/>
                    </a:lnTo>
                    <a:lnTo>
                      <a:pt x="966" y="244"/>
                    </a:lnTo>
                    <a:lnTo>
                      <a:pt x="1000" y="208"/>
                    </a:lnTo>
                    <a:lnTo>
                      <a:pt x="1030" y="172"/>
                    </a:lnTo>
                    <a:lnTo>
                      <a:pt x="1060" y="132"/>
                    </a:lnTo>
                    <a:lnTo>
                      <a:pt x="1086" y="90"/>
                    </a:lnTo>
                    <a:lnTo>
                      <a:pt x="1112" y="46"/>
                    </a:lnTo>
                    <a:lnTo>
                      <a:pt x="113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8" name="Freeform 46"/>
              <p:cNvSpPr>
                <a:spLocks/>
              </p:cNvSpPr>
              <p:nvPr/>
            </p:nvSpPr>
            <p:spPr bwMode="auto">
              <a:xfrm>
                <a:off x="455" y="2059"/>
                <a:ext cx="1110" cy="1099"/>
              </a:xfrm>
              <a:custGeom>
                <a:avLst/>
                <a:gdLst/>
                <a:ahLst/>
                <a:cxnLst>
                  <a:cxn ang="0">
                    <a:pos x="0" y="1098"/>
                  </a:cxn>
                  <a:cxn ang="0">
                    <a:pos x="0" y="1098"/>
                  </a:cxn>
                  <a:cxn ang="0">
                    <a:pos x="0" y="1078"/>
                  </a:cxn>
                  <a:cxn ang="0">
                    <a:pos x="0" y="1054"/>
                  </a:cxn>
                  <a:cxn ang="0">
                    <a:pos x="2" y="1024"/>
                  </a:cxn>
                  <a:cxn ang="0">
                    <a:pos x="8" y="986"/>
                  </a:cxn>
                  <a:cxn ang="0">
                    <a:pos x="14" y="944"/>
                  </a:cxn>
                  <a:cxn ang="0">
                    <a:pos x="26" y="898"/>
                  </a:cxn>
                  <a:cxn ang="0">
                    <a:pos x="40" y="850"/>
                  </a:cxn>
                  <a:cxn ang="0">
                    <a:pos x="50" y="826"/>
                  </a:cxn>
                  <a:cxn ang="0">
                    <a:pos x="60" y="802"/>
                  </a:cxn>
                  <a:cxn ang="0">
                    <a:pos x="72" y="776"/>
                  </a:cxn>
                  <a:cxn ang="0">
                    <a:pos x="86" y="752"/>
                  </a:cxn>
                  <a:cxn ang="0">
                    <a:pos x="102" y="728"/>
                  </a:cxn>
                  <a:cxn ang="0">
                    <a:pos x="118" y="704"/>
                  </a:cxn>
                  <a:cxn ang="0">
                    <a:pos x="138" y="680"/>
                  </a:cxn>
                  <a:cxn ang="0">
                    <a:pos x="158" y="658"/>
                  </a:cxn>
                  <a:cxn ang="0">
                    <a:pos x="180" y="636"/>
                  </a:cxn>
                  <a:cxn ang="0">
                    <a:pos x="206" y="616"/>
                  </a:cxn>
                  <a:cxn ang="0">
                    <a:pos x="232" y="596"/>
                  </a:cxn>
                  <a:cxn ang="0">
                    <a:pos x="262" y="578"/>
                  </a:cxn>
                  <a:cxn ang="0">
                    <a:pos x="292" y="562"/>
                  </a:cxn>
                  <a:cxn ang="0">
                    <a:pos x="326" y="546"/>
                  </a:cxn>
                  <a:cxn ang="0">
                    <a:pos x="364" y="532"/>
                  </a:cxn>
                  <a:cxn ang="0">
                    <a:pos x="402" y="522"/>
                  </a:cxn>
                  <a:cxn ang="0">
                    <a:pos x="402" y="522"/>
                  </a:cxn>
                  <a:cxn ang="0">
                    <a:pos x="480" y="500"/>
                  </a:cxn>
                  <a:cxn ang="0">
                    <a:pos x="550" y="478"/>
                  </a:cxn>
                  <a:cxn ang="0">
                    <a:pos x="616" y="456"/>
                  </a:cxn>
                  <a:cxn ang="0">
                    <a:pos x="676" y="432"/>
                  </a:cxn>
                  <a:cxn ang="0">
                    <a:pos x="732" y="406"/>
                  </a:cxn>
                  <a:cxn ang="0">
                    <a:pos x="782" y="378"/>
                  </a:cxn>
                  <a:cxn ang="0">
                    <a:pos x="828" y="350"/>
                  </a:cxn>
                  <a:cxn ang="0">
                    <a:pos x="870" y="320"/>
                  </a:cxn>
                  <a:cxn ang="0">
                    <a:pos x="910" y="288"/>
                  </a:cxn>
                  <a:cxn ang="0">
                    <a:pos x="944" y="252"/>
                  </a:cxn>
                  <a:cxn ang="0">
                    <a:pos x="978" y="216"/>
                  </a:cxn>
                  <a:cxn ang="0">
                    <a:pos x="1008" y="178"/>
                  </a:cxn>
                  <a:cxn ang="0">
                    <a:pos x="1036" y="138"/>
                  </a:cxn>
                  <a:cxn ang="0">
                    <a:pos x="1062" y="94"/>
                  </a:cxn>
                  <a:cxn ang="0">
                    <a:pos x="1086" y="48"/>
                  </a:cxn>
                  <a:cxn ang="0">
                    <a:pos x="1110" y="0"/>
                  </a:cxn>
                </a:cxnLst>
                <a:rect l="0" t="0" r="r" b="b"/>
                <a:pathLst>
                  <a:path w="1110" h="1098">
                    <a:moveTo>
                      <a:pt x="0" y="1098"/>
                    </a:moveTo>
                    <a:lnTo>
                      <a:pt x="0" y="1098"/>
                    </a:lnTo>
                    <a:lnTo>
                      <a:pt x="0" y="1078"/>
                    </a:lnTo>
                    <a:lnTo>
                      <a:pt x="0" y="1054"/>
                    </a:lnTo>
                    <a:lnTo>
                      <a:pt x="2" y="1024"/>
                    </a:lnTo>
                    <a:lnTo>
                      <a:pt x="8" y="986"/>
                    </a:lnTo>
                    <a:lnTo>
                      <a:pt x="14" y="944"/>
                    </a:lnTo>
                    <a:lnTo>
                      <a:pt x="26" y="898"/>
                    </a:lnTo>
                    <a:lnTo>
                      <a:pt x="40" y="850"/>
                    </a:lnTo>
                    <a:lnTo>
                      <a:pt x="50" y="826"/>
                    </a:lnTo>
                    <a:lnTo>
                      <a:pt x="60" y="802"/>
                    </a:lnTo>
                    <a:lnTo>
                      <a:pt x="72" y="776"/>
                    </a:lnTo>
                    <a:lnTo>
                      <a:pt x="86" y="752"/>
                    </a:lnTo>
                    <a:lnTo>
                      <a:pt x="102" y="728"/>
                    </a:lnTo>
                    <a:lnTo>
                      <a:pt x="118" y="704"/>
                    </a:lnTo>
                    <a:lnTo>
                      <a:pt x="138" y="680"/>
                    </a:lnTo>
                    <a:lnTo>
                      <a:pt x="158" y="658"/>
                    </a:lnTo>
                    <a:lnTo>
                      <a:pt x="180" y="636"/>
                    </a:lnTo>
                    <a:lnTo>
                      <a:pt x="206" y="616"/>
                    </a:lnTo>
                    <a:lnTo>
                      <a:pt x="232" y="596"/>
                    </a:lnTo>
                    <a:lnTo>
                      <a:pt x="262" y="578"/>
                    </a:lnTo>
                    <a:lnTo>
                      <a:pt x="292" y="562"/>
                    </a:lnTo>
                    <a:lnTo>
                      <a:pt x="326" y="546"/>
                    </a:lnTo>
                    <a:lnTo>
                      <a:pt x="364" y="532"/>
                    </a:lnTo>
                    <a:lnTo>
                      <a:pt x="402" y="522"/>
                    </a:lnTo>
                    <a:lnTo>
                      <a:pt x="402" y="522"/>
                    </a:lnTo>
                    <a:lnTo>
                      <a:pt x="480" y="500"/>
                    </a:lnTo>
                    <a:lnTo>
                      <a:pt x="550" y="478"/>
                    </a:lnTo>
                    <a:lnTo>
                      <a:pt x="616" y="456"/>
                    </a:lnTo>
                    <a:lnTo>
                      <a:pt x="676" y="432"/>
                    </a:lnTo>
                    <a:lnTo>
                      <a:pt x="732" y="406"/>
                    </a:lnTo>
                    <a:lnTo>
                      <a:pt x="782" y="378"/>
                    </a:lnTo>
                    <a:lnTo>
                      <a:pt x="828" y="350"/>
                    </a:lnTo>
                    <a:lnTo>
                      <a:pt x="870" y="320"/>
                    </a:lnTo>
                    <a:lnTo>
                      <a:pt x="910" y="288"/>
                    </a:lnTo>
                    <a:lnTo>
                      <a:pt x="944" y="252"/>
                    </a:lnTo>
                    <a:lnTo>
                      <a:pt x="978" y="216"/>
                    </a:lnTo>
                    <a:lnTo>
                      <a:pt x="1008" y="178"/>
                    </a:lnTo>
                    <a:lnTo>
                      <a:pt x="1036" y="138"/>
                    </a:lnTo>
                    <a:lnTo>
                      <a:pt x="1062" y="94"/>
                    </a:lnTo>
                    <a:lnTo>
                      <a:pt x="1086" y="48"/>
                    </a:lnTo>
                    <a:lnTo>
                      <a:pt x="111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9" name="Freeform 47"/>
              <p:cNvSpPr>
                <a:spLocks/>
              </p:cNvSpPr>
              <p:nvPr/>
            </p:nvSpPr>
            <p:spPr bwMode="auto">
              <a:xfrm>
                <a:off x="488" y="2028"/>
                <a:ext cx="1079" cy="1148"/>
              </a:xfrm>
              <a:custGeom>
                <a:avLst/>
                <a:gdLst/>
                <a:ahLst/>
                <a:cxnLst>
                  <a:cxn ang="0">
                    <a:pos x="0" y="1148"/>
                  </a:cxn>
                  <a:cxn ang="0">
                    <a:pos x="0" y="1148"/>
                  </a:cxn>
                  <a:cxn ang="0">
                    <a:pos x="0" y="1128"/>
                  </a:cxn>
                  <a:cxn ang="0">
                    <a:pos x="0" y="1104"/>
                  </a:cxn>
                  <a:cxn ang="0">
                    <a:pos x="0" y="1072"/>
                  </a:cxn>
                  <a:cxn ang="0">
                    <a:pos x="4" y="1036"/>
                  </a:cxn>
                  <a:cxn ang="0">
                    <a:pos x="10" y="992"/>
                  </a:cxn>
                  <a:cxn ang="0">
                    <a:pos x="20" y="946"/>
                  </a:cxn>
                  <a:cxn ang="0">
                    <a:pos x="32" y="898"/>
                  </a:cxn>
                  <a:cxn ang="0">
                    <a:pos x="42" y="872"/>
                  </a:cxn>
                  <a:cxn ang="0">
                    <a:pos x="52" y="846"/>
                  </a:cxn>
                  <a:cxn ang="0">
                    <a:pos x="64" y="822"/>
                  </a:cxn>
                  <a:cxn ang="0">
                    <a:pos x="76" y="796"/>
                  </a:cxn>
                  <a:cxn ang="0">
                    <a:pos x="90" y="770"/>
                  </a:cxn>
                  <a:cxn ang="0">
                    <a:pos x="108" y="746"/>
                  </a:cxn>
                  <a:cxn ang="0">
                    <a:pos x="126" y="722"/>
                  </a:cxn>
                  <a:cxn ang="0">
                    <a:pos x="146" y="698"/>
                  </a:cxn>
                  <a:cxn ang="0">
                    <a:pos x="168" y="676"/>
                  </a:cxn>
                  <a:cxn ang="0">
                    <a:pos x="192" y="654"/>
                  </a:cxn>
                  <a:cxn ang="0">
                    <a:pos x="218" y="634"/>
                  </a:cxn>
                  <a:cxn ang="0">
                    <a:pos x="246" y="614"/>
                  </a:cxn>
                  <a:cxn ang="0">
                    <a:pos x="278" y="596"/>
                  </a:cxn>
                  <a:cxn ang="0">
                    <a:pos x="310" y="580"/>
                  </a:cxn>
                  <a:cxn ang="0">
                    <a:pos x="348" y="564"/>
                  </a:cxn>
                  <a:cxn ang="0">
                    <a:pos x="386" y="552"/>
                  </a:cxn>
                  <a:cxn ang="0">
                    <a:pos x="386" y="552"/>
                  </a:cxn>
                  <a:cxn ang="0">
                    <a:pos x="462" y="528"/>
                  </a:cxn>
                  <a:cxn ang="0">
                    <a:pos x="534" y="504"/>
                  </a:cxn>
                  <a:cxn ang="0">
                    <a:pos x="598" y="478"/>
                  </a:cxn>
                  <a:cxn ang="0">
                    <a:pos x="658" y="450"/>
                  </a:cxn>
                  <a:cxn ang="0">
                    <a:pos x="712" y="422"/>
                  </a:cxn>
                  <a:cxn ang="0">
                    <a:pos x="762" y="394"/>
                  </a:cxn>
                  <a:cxn ang="0">
                    <a:pos x="808" y="362"/>
                  </a:cxn>
                  <a:cxn ang="0">
                    <a:pos x="850" y="330"/>
                  </a:cxn>
                  <a:cxn ang="0">
                    <a:pos x="888" y="296"/>
                  </a:cxn>
                  <a:cxn ang="0">
                    <a:pos x="922" y="260"/>
                  </a:cxn>
                  <a:cxn ang="0">
                    <a:pos x="954" y="222"/>
                  </a:cxn>
                  <a:cxn ang="0">
                    <a:pos x="982" y="182"/>
                  </a:cxn>
                  <a:cxn ang="0">
                    <a:pos x="1008" y="140"/>
                  </a:cxn>
                  <a:cxn ang="0">
                    <a:pos x="1034" y="96"/>
                  </a:cxn>
                  <a:cxn ang="0">
                    <a:pos x="1058" y="48"/>
                  </a:cxn>
                  <a:cxn ang="0">
                    <a:pos x="1080" y="0"/>
                  </a:cxn>
                </a:cxnLst>
                <a:rect l="0" t="0" r="r" b="b"/>
                <a:pathLst>
                  <a:path w="1080" h="1148">
                    <a:moveTo>
                      <a:pt x="0" y="1148"/>
                    </a:moveTo>
                    <a:lnTo>
                      <a:pt x="0" y="1148"/>
                    </a:lnTo>
                    <a:lnTo>
                      <a:pt x="0" y="1128"/>
                    </a:lnTo>
                    <a:lnTo>
                      <a:pt x="0" y="1104"/>
                    </a:lnTo>
                    <a:lnTo>
                      <a:pt x="0" y="1072"/>
                    </a:lnTo>
                    <a:lnTo>
                      <a:pt x="4" y="1036"/>
                    </a:lnTo>
                    <a:lnTo>
                      <a:pt x="10" y="992"/>
                    </a:lnTo>
                    <a:lnTo>
                      <a:pt x="20" y="946"/>
                    </a:lnTo>
                    <a:lnTo>
                      <a:pt x="32" y="898"/>
                    </a:lnTo>
                    <a:lnTo>
                      <a:pt x="42" y="872"/>
                    </a:lnTo>
                    <a:lnTo>
                      <a:pt x="52" y="846"/>
                    </a:lnTo>
                    <a:lnTo>
                      <a:pt x="64" y="822"/>
                    </a:lnTo>
                    <a:lnTo>
                      <a:pt x="76" y="796"/>
                    </a:lnTo>
                    <a:lnTo>
                      <a:pt x="90" y="770"/>
                    </a:lnTo>
                    <a:lnTo>
                      <a:pt x="108" y="746"/>
                    </a:lnTo>
                    <a:lnTo>
                      <a:pt x="126" y="722"/>
                    </a:lnTo>
                    <a:lnTo>
                      <a:pt x="146" y="698"/>
                    </a:lnTo>
                    <a:lnTo>
                      <a:pt x="168" y="676"/>
                    </a:lnTo>
                    <a:lnTo>
                      <a:pt x="192" y="654"/>
                    </a:lnTo>
                    <a:lnTo>
                      <a:pt x="218" y="634"/>
                    </a:lnTo>
                    <a:lnTo>
                      <a:pt x="246" y="614"/>
                    </a:lnTo>
                    <a:lnTo>
                      <a:pt x="278" y="596"/>
                    </a:lnTo>
                    <a:lnTo>
                      <a:pt x="310" y="580"/>
                    </a:lnTo>
                    <a:lnTo>
                      <a:pt x="348" y="564"/>
                    </a:lnTo>
                    <a:lnTo>
                      <a:pt x="386" y="552"/>
                    </a:lnTo>
                    <a:lnTo>
                      <a:pt x="386" y="552"/>
                    </a:lnTo>
                    <a:lnTo>
                      <a:pt x="462" y="528"/>
                    </a:lnTo>
                    <a:lnTo>
                      <a:pt x="534" y="504"/>
                    </a:lnTo>
                    <a:lnTo>
                      <a:pt x="598" y="478"/>
                    </a:lnTo>
                    <a:lnTo>
                      <a:pt x="658" y="450"/>
                    </a:lnTo>
                    <a:lnTo>
                      <a:pt x="712" y="422"/>
                    </a:lnTo>
                    <a:lnTo>
                      <a:pt x="762" y="394"/>
                    </a:lnTo>
                    <a:lnTo>
                      <a:pt x="808" y="362"/>
                    </a:lnTo>
                    <a:lnTo>
                      <a:pt x="850" y="330"/>
                    </a:lnTo>
                    <a:lnTo>
                      <a:pt x="888" y="296"/>
                    </a:lnTo>
                    <a:lnTo>
                      <a:pt x="922" y="260"/>
                    </a:lnTo>
                    <a:lnTo>
                      <a:pt x="954" y="222"/>
                    </a:lnTo>
                    <a:lnTo>
                      <a:pt x="982" y="182"/>
                    </a:lnTo>
                    <a:lnTo>
                      <a:pt x="1008" y="140"/>
                    </a:lnTo>
                    <a:lnTo>
                      <a:pt x="1034" y="96"/>
                    </a:lnTo>
                    <a:lnTo>
                      <a:pt x="1058" y="48"/>
                    </a:lnTo>
                    <a:lnTo>
                      <a:pt x="10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0" name="Freeform 48"/>
              <p:cNvSpPr>
                <a:spLocks/>
              </p:cNvSpPr>
              <p:nvPr/>
            </p:nvSpPr>
            <p:spPr bwMode="auto">
              <a:xfrm>
                <a:off x="526" y="1996"/>
                <a:ext cx="1048" cy="1200"/>
              </a:xfrm>
              <a:custGeom>
                <a:avLst/>
                <a:gdLst/>
                <a:ahLst/>
                <a:cxnLst>
                  <a:cxn ang="0">
                    <a:pos x="2" y="1200"/>
                  </a:cxn>
                  <a:cxn ang="0">
                    <a:pos x="2" y="1200"/>
                  </a:cxn>
                  <a:cxn ang="0">
                    <a:pos x="0" y="1178"/>
                  </a:cxn>
                  <a:cxn ang="0">
                    <a:pos x="0" y="1156"/>
                  </a:cxn>
                  <a:cxn ang="0">
                    <a:pos x="0" y="1124"/>
                  </a:cxn>
                  <a:cxn ang="0">
                    <a:pos x="2" y="1086"/>
                  </a:cxn>
                  <a:cxn ang="0">
                    <a:pos x="6" y="1042"/>
                  </a:cxn>
                  <a:cxn ang="0">
                    <a:pos x="14" y="996"/>
                  </a:cxn>
                  <a:cxn ang="0">
                    <a:pos x="26" y="946"/>
                  </a:cxn>
                  <a:cxn ang="0">
                    <a:pos x="34" y="920"/>
                  </a:cxn>
                  <a:cxn ang="0">
                    <a:pos x="44" y="894"/>
                  </a:cxn>
                  <a:cxn ang="0">
                    <a:pos x="54" y="868"/>
                  </a:cxn>
                  <a:cxn ang="0">
                    <a:pos x="66" y="842"/>
                  </a:cxn>
                  <a:cxn ang="0">
                    <a:pos x="80" y="816"/>
                  </a:cxn>
                  <a:cxn ang="0">
                    <a:pos x="96" y="790"/>
                  </a:cxn>
                  <a:cxn ang="0">
                    <a:pos x="114" y="766"/>
                  </a:cxn>
                  <a:cxn ang="0">
                    <a:pos x="132" y="742"/>
                  </a:cxn>
                  <a:cxn ang="0">
                    <a:pos x="154" y="718"/>
                  </a:cxn>
                  <a:cxn ang="0">
                    <a:pos x="178" y="694"/>
                  </a:cxn>
                  <a:cxn ang="0">
                    <a:pos x="204" y="672"/>
                  </a:cxn>
                  <a:cxn ang="0">
                    <a:pos x="232" y="652"/>
                  </a:cxn>
                  <a:cxn ang="0">
                    <a:pos x="262" y="632"/>
                  </a:cxn>
                  <a:cxn ang="0">
                    <a:pos x="296" y="616"/>
                  </a:cxn>
                  <a:cxn ang="0">
                    <a:pos x="332" y="598"/>
                  </a:cxn>
                  <a:cxn ang="0">
                    <a:pos x="370" y="584"/>
                  </a:cxn>
                  <a:cxn ang="0">
                    <a:pos x="370" y="584"/>
                  </a:cxn>
                  <a:cxn ang="0">
                    <a:pos x="446" y="558"/>
                  </a:cxn>
                  <a:cxn ang="0">
                    <a:pos x="516" y="530"/>
                  </a:cxn>
                  <a:cxn ang="0">
                    <a:pos x="580" y="500"/>
                  </a:cxn>
                  <a:cxn ang="0">
                    <a:pos x="640" y="472"/>
                  </a:cxn>
                  <a:cxn ang="0">
                    <a:pos x="694" y="442"/>
                  </a:cxn>
                  <a:cxn ang="0">
                    <a:pos x="742" y="410"/>
                  </a:cxn>
                  <a:cxn ang="0">
                    <a:pos x="786" y="376"/>
                  </a:cxn>
                  <a:cxn ang="0">
                    <a:pos x="828" y="342"/>
                  </a:cxn>
                  <a:cxn ang="0">
                    <a:pos x="864" y="306"/>
                  </a:cxn>
                  <a:cxn ang="0">
                    <a:pos x="898" y="270"/>
                  </a:cxn>
                  <a:cxn ang="0">
                    <a:pos x="928" y="230"/>
                  </a:cxn>
                  <a:cxn ang="0">
                    <a:pos x="956" y="188"/>
                  </a:cxn>
                  <a:cxn ang="0">
                    <a:pos x="982" y="146"/>
                  </a:cxn>
                  <a:cxn ang="0">
                    <a:pos x="1006" y="100"/>
                  </a:cxn>
                  <a:cxn ang="0">
                    <a:pos x="1028" y="52"/>
                  </a:cxn>
                  <a:cxn ang="0">
                    <a:pos x="1048" y="0"/>
                  </a:cxn>
                </a:cxnLst>
                <a:rect l="0" t="0" r="r" b="b"/>
                <a:pathLst>
                  <a:path w="1048" h="1200">
                    <a:moveTo>
                      <a:pt x="2" y="1200"/>
                    </a:moveTo>
                    <a:lnTo>
                      <a:pt x="2" y="1200"/>
                    </a:lnTo>
                    <a:lnTo>
                      <a:pt x="0" y="1178"/>
                    </a:lnTo>
                    <a:lnTo>
                      <a:pt x="0" y="1156"/>
                    </a:lnTo>
                    <a:lnTo>
                      <a:pt x="0" y="1124"/>
                    </a:lnTo>
                    <a:lnTo>
                      <a:pt x="2" y="1086"/>
                    </a:lnTo>
                    <a:lnTo>
                      <a:pt x="6" y="1042"/>
                    </a:lnTo>
                    <a:lnTo>
                      <a:pt x="14" y="996"/>
                    </a:lnTo>
                    <a:lnTo>
                      <a:pt x="26" y="946"/>
                    </a:lnTo>
                    <a:lnTo>
                      <a:pt x="34" y="920"/>
                    </a:lnTo>
                    <a:lnTo>
                      <a:pt x="44" y="894"/>
                    </a:lnTo>
                    <a:lnTo>
                      <a:pt x="54" y="868"/>
                    </a:lnTo>
                    <a:lnTo>
                      <a:pt x="66" y="842"/>
                    </a:lnTo>
                    <a:lnTo>
                      <a:pt x="80" y="816"/>
                    </a:lnTo>
                    <a:lnTo>
                      <a:pt x="96" y="790"/>
                    </a:lnTo>
                    <a:lnTo>
                      <a:pt x="114" y="766"/>
                    </a:lnTo>
                    <a:lnTo>
                      <a:pt x="132" y="742"/>
                    </a:lnTo>
                    <a:lnTo>
                      <a:pt x="154" y="718"/>
                    </a:lnTo>
                    <a:lnTo>
                      <a:pt x="178" y="694"/>
                    </a:lnTo>
                    <a:lnTo>
                      <a:pt x="204" y="672"/>
                    </a:lnTo>
                    <a:lnTo>
                      <a:pt x="232" y="652"/>
                    </a:lnTo>
                    <a:lnTo>
                      <a:pt x="262" y="632"/>
                    </a:lnTo>
                    <a:lnTo>
                      <a:pt x="296" y="616"/>
                    </a:lnTo>
                    <a:lnTo>
                      <a:pt x="332" y="598"/>
                    </a:lnTo>
                    <a:lnTo>
                      <a:pt x="370" y="584"/>
                    </a:lnTo>
                    <a:lnTo>
                      <a:pt x="370" y="584"/>
                    </a:lnTo>
                    <a:lnTo>
                      <a:pt x="446" y="558"/>
                    </a:lnTo>
                    <a:lnTo>
                      <a:pt x="516" y="530"/>
                    </a:lnTo>
                    <a:lnTo>
                      <a:pt x="580" y="500"/>
                    </a:lnTo>
                    <a:lnTo>
                      <a:pt x="640" y="472"/>
                    </a:lnTo>
                    <a:lnTo>
                      <a:pt x="694" y="442"/>
                    </a:lnTo>
                    <a:lnTo>
                      <a:pt x="742" y="410"/>
                    </a:lnTo>
                    <a:lnTo>
                      <a:pt x="786" y="376"/>
                    </a:lnTo>
                    <a:lnTo>
                      <a:pt x="828" y="342"/>
                    </a:lnTo>
                    <a:lnTo>
                      <a:pt x="864" y="306"/>
                    </a:lnTo>
                    <a:lnTo>
                      <a:pt x="898" y="270"/>
                    </a:lnTo>
                    <a:lnTo>
                      <a:pt x="928" y="230"/>
                    </a:lnTo>
                    <a:lnTo>
                      <a:pt x="956" y="188"/>
                    </a:lnTo>
                    <a:lnTo>
                      <a:pt x="982" y="146"/>
                    </a:lnTo>
                    <a:lnTo>
                      <a:pt x="1006" y="100"/>
                    </a:lnTo>
                    <a:lnTo>
                      <a:pt x="1028" y="52"/>
                    </a:lnTo>
                    <a:lnTo>
                      <a:pt x="104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1" name="Freeform 49"/>
              <p:cNvSpPr>
                <a:spLocks/>
              </p:cNvSpPr>
              <p:nvPr/>
            </p:nvSpPr>
            <p:spPr bwMode="auto">
              <a:xfrm>
                <a:off x="563" y="1966"/>
                <a:ext cx="1017" cy="1247"/>
              </a:xfrm>
              <a:custGeom>
                <a:avLst/>
                <a:gdLst/>
                <a:ahLst/>
                <a:cxnLst>
                  <a:cxn ang="0">
                    <a:pos x="4" y="1248"/>
                  </a:cxn>
                  <a:cxn ang="0">
                    <a:pos x="4" y="1248"/>
                  </a:cxn>
                  <a:cxn ang="0">
                    <a:pos x="2" y="1228"/>
                  </a:cxn>
                  <a:cxn ang="0">
                    <a:pos x="0" y="1204"/>
                  </a:cxn>
                  <a:cxn ang="0">
                    <a:pos x="0" y="1172"/>
                  </a:cxn>
                  <a:cxn ang="0">
                    <a:pos x="0" y="1134"/>
                  </a:cxn>
                  <a:cxn ang="0">
                    <a:pos x="4" y="1090"/>
                  </a:cxn>
                  <a:cxn ang="0">
                    <a:pos x="10" y="1042"/>
                  </a:cxn>
                  <a:cxn ang="0">
                    <a:pos x="20" y="992"/>
                  </a:cxn>
                  <a:cxn ang="0">
                    <a:pos x="28" y="966"/>
                  </a:cxn>
                  <a:cxn ang="0">
                    <a:pos x="36" y="940"/>
                  </a:cxn>
                  <a:cxn ang="0">
                    <a:pos x="46" y="914"/>
                  </a:cxn>
                  <a:cxn ang="0">
                    <a:pos x="58" y="886"/>
                  </a:cxn>
                  <a:cxn ang="0">
                    <a:pos x="70" y="860"/>
                  </a:cxn>
                  <a:cxn ang="0">
                    <a:pos x="86" y="834"/>
                  </a:cxn>
                  <a:cxn ang="0">
                    <a:pos x="102" y="808"/>
                  </a:cxn>
                  <a:cxn ang="0">
                    <a:pos x="122" y="782"/>
                  </a:cxn>
                  <a:cxn ang="0">
                    <a:pos x="142" y="758"/>
                  </a:cxn>
                  <a:cxn ang="0">
                    <a:pos x="164" y="734"/>
                  </a:cxn>
                  <a:cxn ang="0">
                    <a:pos x="190" y="710"/>
                  </a:cxn>
                  <a:cxn ang="0">
                    <a:pos x="218" y="688"/>
                  </a:cxn>
                  <a:cxn ang="0">
                    <a:pos x="248" y="668"/>
                  </a:cxn>
                  <a:cxn ang="0">
                    <a:pos x="280" y="648"/>
                  </a:cxn>
                  <a:cxn ang="0">
                    <a:pos x="316" y="630"/>
                  </a:cxn>
                  <a:cxn ang="0">
                    <a:pos x="354" y="614"/>
                  </a:cxn>
                  <a:cxn ang="0">
                    <a:pos x="354" y="614"/>
                  </a:cxn>
                  <a:cxn ang="0">
                    <a:pos x="430" y="584"/>
                  </a:cxn>
                  <a:cxn ang="0">
                    <a:pos x="500" y="554"/>
                  </a:cxn>
                  <a:cxn ang="0">
                    <a:pos x="562" y="522"/>
                  </a:cxn>
                  <a:cxn ang="0">
                    <a:pos x="620" y="490"/>
                  </a:cxn>
                  <a:cxn ang="0">
                    <a:pos x="674" y="458"/>
                  </a:cxn>
                  <a:cxn ang="0">
                    <a:pos x="722" y="424"/>
                  </a:cxn>
                  <a:cxn ang="0">
                    <a:pos x="766" y="390"/>
                  </a:cxn>
                  <a:cxn ang="0">
                    <a:pos x="806" y="354"/>
                  </a:cxn>
                  <a:cxn ang="0">
                    <a:pos x="842" y="316"/>
                  </a:cxn>
                  <a:cxn ang="0">
                    <a:pos x="874" y="276"/>
                  </a:cxn>
                  <a:cxn ang="0">
                    <a:pos x="902" y="236"/>
                  </a:cxn>
                  <a:cxn ang="0">
                    <a:pos x="930" y="194"/>
                  </a:cxn>
                  <a:cxn ang="0">
                    <a:pos x="954" y="148"/>
                  </a:cxn>
                  <a:cxn ang="0">
                    <a:pos x="976" y="102"/>
                  </a:cxn>
                  <a:cxn ang="0">
                    <a:pos x="996" y="52"/>
                  </a:cxn>
                  <a:cxn ang="0">
                    <a:pos x="1016" y="0"/>
                  </a:cxn>
                </a:cxnLst>
                <a:rect l="0" t="0" r="r" b="b"/>
                <a:pathLst>
                  <a:path w="1016" h="1248">
                    <a:moveTo>
                      <a:pt x="4" y="1248"/>
                    </a:moveTo>
                    <a:lnTo>
                      <a:pt x="4" y="1248"/>
                    </a:lnTo>
                    <a:lnTo>
                      <a:pt x="2" y="1228"/>
                    </a:lnTo>
                    <a:lnTo>
                      <a:pt x="0" y="1204"/>
                    </a:lnTo>
                    <a:lnTo>
                      <a:pt x="0" y="1172"/>
                    </a:lnTo>
                    <a:lnTo>
                      <a:pt x="0" y="1134"/>
                    </a:lnTo>
                    <a:lnTo>
                      <a:pt x="4" y="1090"/>
                    </a:lnTo>
                    <a:lnTo>
                      <a:pt x="10" y="1042"/>
                    </a:lnTo>
                    <a:lnTo>
                      <a:pt x="20" y="992"/>
                    </a:lnTo>
                    <a:lnTo>
                      <a:pt x="28" y="966"/>
                    </a:lnTo>
                    <a:lnTo>
                      <a:pt x="36" y="940"/>
                    </a:lnTo>
                    <a:lnTo>
                      <a:pt x="46" y="914"/>
                    </a:lnTo>
                    <a:lnTo>
                      <a:pt x="58" y="886"/>
                    </a:lnTo>
                    <a:lnTo>
                      <a:pt x="70" y="860"/>
                    </a:lnTo>
                    <a:lnTo>
                      <a:pt x="86" y="834"/>
                    </a:lnTo>
                    <a:lnTo>
                      <a:pt x="102" y="808"/>
                    </a:lnTo>
                    <a:lnTo>
                      <a:pt x="122" y="782"/>
                    </a:lnTo>
                    <a:lnTo>
                      <a:pt x="142" y="758"/>
                    </a:lnTo>
                    <a:lnTo>
                      <a:pt x="164" y="734"/>
                    </a:lnTo>
                    <a:lnTo>
                      <a:pt x="190" y="710"/>
                    </a:lnTo>
                    <a:lnTo>
                      <a:pt x="218" y="688"/>
                    </a:lnTo>
                    <a:lnTo>
                      <a:pt x="248" y="668"/>
                    </a:lnTo>
                    <a:lnTo>
                      <a:pt x="280" y="648"/>
                    </a:lnTo>
                    <a:lnTo>
                      <a:pt x="316" y="630"/>
                    </a:lnTo>
                    <a:lnTo>
                      <a:pt x="354" y="614"/>
                    </a:lnTo>
                    <a:lnTo>
                      <a:pt x="354" y="614"/>
                    </a:lnTo>
                    <a:lnTo>
                      <a:pt x="430" y="584"/>
                    </a:lnTo>
                    <a:lnTo>
                      <a:pt x="500" y="554"/>
                    </a:lnTo>
                    <a:lnTo>
                      <a:pt x="562" y="522"/>
                    </a:lnTo>
                    <a:lnTo>
                      <a:pt x="620" y="490"/>
                    </a:lnTo>
                    <a:lnTo>
                      <a:pt x="674" y="458"/>
                    </a:lnTo>
                    <a:lnTo>
                      <a:pt x="722" y="424"/>
                    </a:lnTo>
                    <a:lnTo>
                      <a:pt x="766" y="390"/>
                    </a:lnTo>
                    <a:lnTo>
                      <a:pt x="806" y="354"/>
                    </a:lnTo>
                    <a:lnTo>
                      <a:pt x="842" y="316"/>
                    </a:lnTo>
                    <a:lnTo>
                      <a:pt x="874" y="276"/>
                    </a:lnTo>
                    <a:lnTo>
                      <a:pt x="902" y="236"/>
                    </a:lnTo>
                    <a:lnTo>
                      <a:pt x="930" y="194"/>
                    </a:lnTo>
                    <a:lnTo>
                      <a:pt x="954" y="148"/>
                    </a:lnTo>
                    <a:lnTo>
                      <a:pt x="976" y="102"/>
                    </a:lnTo>
                    <a:lnTo>
                      <a:pt x="996" y="52"/>
                    </a:lnTo>
                    <a:lnTo>
                      <a:pt x="101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2" name="Freeform 50"/>
              <p:cNvSpPr>
                <a:spLocks/>
              </p:cNvSpPr>
              <p:nvPr/>
            </p:nvSpPr>
            <p:spPr bwMode="auto">
              <a:xfrm>
                <a:off x="602" y="1943"/>
                <a:ext cx="980" cy="1296"/>
              </a:xfrm>
              <a:custGeom>
                <a:avLst/>
                <a:gdLst/>
                <a:ahLst/>
                <a:cxnLst>
                  <a:cxn ang="0">
                    <a:pos x="6" y="1296"/>
                  </a:cxn>
                  <a:cxn ang="0">
                    <a:pos x="6" y="1296"/>
                  </a:cxn>
                  <a:cxn ang="0">
                    <a:pos x="4" y="1276"/>
                  </a:cxn>
                  <a:cxn ang="0">
                    <a:pos x="2" y="1252"/>
                  </a:cxn>
                  <a:cxn ang="0">
                    <a:pos x="0" y="1220"/>
                  </a:cxn>
                  <a:cxn ang="0">
                    <a:pos x="0" y="1182"/>
                  </a:cxn>
                  <a:cxn ang="0">
                    <a:pos x="2" y="1138"/>
                  </a:cxn>
                  <a:cxn ang="0">
                    <a:pos x="6" y="1090"/>
                  </a:cxn>
                  <a:cxn ang="0">
                    <a:pos x="16" y="1038"/>
                  </a:cxn>
                  <a:cxn ang="0">
                    <a:pos x="22" y="1012"/>
                  </a:cxn>
                  <a:cxn ang="0">
                    <a:pos x="30" y="984"/>
                  </a:cxn>
                  <a:cxn ang="0">
                    <a:pos x="40" y="958"/>
                  </a:cxn>
                  <a:cxn ang="0">
                    <a:pos x="50" y="930"/>
                  </a:cxn>
                  <a:cxn ang="0">
                    <a:pos x="62" y="902"/>
                  </a:cxn>
                  <a:cxn ang="0">
                    <a:pos x="76" y="876"/>
                  </a:cxn>
                  <a:cxn ang="0">
                    <a:pos x="92" y="850"/>
                  </a:cxn>
                  <a:cxn ang="0">
                    <a:pos x="110" y="822"/>
                  </a:cxn>
                  <a:cxn ang="0">
                    <a:pos x="130" y="798"/>
                  </a:cxn>
                  <a:cxn ang="0">
                    <a:pos x="152" y="772"/>
                  </a:cxn>
                  <a:cxn ang="0">
                    <a:pos x="176" y="748"/>
                  </a:cxn>
                  <a:cxn ang="0">
                    <a:pos x="204" y="724"/>
                  </a:cxn>
                  <a:cxn ang="0">
                    <a:pos x="234" y="702"/>
                  </a:cxn>
                  <a:cxn ang="0">
                    <a:pos x="266" y="682"/>
                  </a:cxn>
                  <a:cxn ang="0">
                    <a:pos x="300" y="662"/>
                  </a:cxn>
                  <a:cxn ang="0">
                    <a:pos x="338" y="646"/>
                  </a:cxn>
                  <a:cxn ang="0">
                    <a:pos x="338" y="646"/>
                  </a:cxn>
                  <a:cxn ang="0">
                    <a:pos x="414" y="612"/>
                  </a:cxn>
                  <a:cxn ang="0">
                    <a:pos x="482" y="578"/>
                  </a:cxn>
                  <a:cxn ang="0">
                    <a:pos x="544" y="544"/>
                  </a:cxn>
                  <a:cxn ang="0">
                    <a:pos x="602" y="510"/>
                  </a:cxn>
                  <a:cxn ang="0">
                    <a:pos x="654" y="474"/>
                  </a:cxn>
                  <a:cxn ang="0">
                    <a:pos x="702" y="438"/>
                  </a:cxn>
                  <a:cxn ang="0">
                    <a:pos x="744" y="402"/>
                  </a:cxn>
                  <a:cxn ang="0">
                    <a:pos x="782" y="364"/>
                  </a:cxn>
                  <a:cxn ang="0">
                    <a:pos x="818" y="324"/>
                  </a:cxn>
                  <a:cxn ang="0">
                    <a:pos x="848" y="284"/>
                  </a:cxn>
                  <a:cxn ang="0">
                    <a:pos x="876" y="242"/>
                  </a:cxn>
                  <a:cxn ang="0">
                    <a:pos x="902" y="198"/>
                  </a:cxn>
                  <a:cxn ang="0">
                    <a:pos x="926" y="152"/>
                  </a:cxn>
                  <a:cxn ang="0">
                    <a:pos x="946" y="104"/>
                  </a:cxn>
                  <a:cxn ang="0">
                    <a:pos x="966" y="54"/>
                  </a:cxn>
                  <a:cxn ang="0">
                    <a:pos x="982" y="0"/>
                  </a:cxn>
                </a:cxnLst>
                <a:rect l="0" t="0" r="r" b="b"/>
                <a:pathLst>
                  <a:path w="982" h="1296">
                    <a:moveTo>
                      <a:pt x="6" y="1296"/>
                    </a:moveTo>
                    <a:lnTo>
                      <a:pt x="6" y="1296"/>
                    </a:lnTo>
                    <a:lnTo>
                      <a:pt x="4" y="1276"/>
                    </a:lnTo>
                    <a:lnTo>
                      <a:pt x="2" y="1252"/>
                    </a:lnTo>
                    <a:lnTo>
                      <a:pt x="0" y="1220"/>
                    </a:lnTo>
                    <a:lnTo>
                      <a:pt x="0" y="1182"/>
                    </a:lnTo>
                    <a:lnTo>
                      <a:pt x="2" y="1138"/>
                    </a:lnTo>
                    <a:lnTo>
                      <a:pt x="6" y="1090"/>
                    </a:lnTo>
                    <a:lnTo>
                      <a:pt x="16" y="1038"/>
                    </a:lnTo>
                    <a:lnTo>
                      <a:pt x="22" y="1012"/>
                    </a:lnTo>
                    <a:lnTo>
                      <a:pt x="30" y="984"/>
                    </a:lnTo>
                    <a:lnTo>
                      <a:pt x="40" y="958"/>
                    </a:lnTo>
                    <a:lnTo>
                      <a:pt x="50" y="930"/>
                    </a:lnTo>
                    <a:lnTo>
                      <a:pt x="62" y="902"/>
                    </a:lnTo>
                    <a:lnTo>
                      <a:pt x="76" y="876"/>
                    </a:lnTo>
                    <a:lnTo>
                      <a:pt x="92" y="850"/>
                    </a:lnTo>
                    <a:lnTo>
                      <a:pt x="110" y="822"/>
                    </a:lnTo>
                    <a:lnTo>
                      <a:pt x="130" y="798"/>
                    </a:lnTo>
                    <a:lnTo>
                      <a:pt x="152" y="772"/>
                    </a:lnTo>
                    <a:lnTo>
                      <a:pt x="176" y="748"/>
                    </a:lnTo>
                    <a:lnTo>
                      <a:pt x="204" y="724"/>
                    </a:lnTo>
                    <a:lnTo>
                      <a:pt x="234" y="702"/>
                    </a:lnTo>
                    <a:lnTo>
                      <a:pt x="266" y="682"/>
                    </a:lnTo>
                    <a:lnTo>
                      <a:pt x="300" y="662"/>
                    </a:lnTo>
                    <a:lnTo>
                      <a:pt x="338" y="646"/>
                    </a:lnTo>
                    <a:lnTo>
                      <a:pt x="338" y="646"/>
                    </a:lnTo>
                    <a:lnTo>
                      <a:pt x="414" y="612"/>
                    </a:lnTo>
                    <a:lnTo>
                      <a:pt x="482" y="578"/>
                    </a:lnTo>
                    <a:lnTo>
                      <a:pt x="544" y="544"/>
                    </a:lnTo>
                    <a:lnTo>
                      <a:pt x="602" y="510"/>
                    </a:lnTo>
                    <a:lnTo>
                      <a:pt x="654" y="474"/>
                    </a:lnTo>
                    <a:lnTo>
                      <a:pt x="702" y="438"/>
                    </a:lnTo>
                    <a:lnTo>
                      <a:pt x="744" y="402"/>
                    </a:lnTo>
                    <a:lnTo>
                      <a:pt x="782" y="364"/>
                    </a:lnTo>
                    <a:lnTo>
                      <a:pt x="818" y="324"/>
                    </a:lnTo>
                    <a:lnTo>
                      <a:pt x="848" y="284"/>
                    </a:lnTo>
                    <a:lnTo>
                      <a:pt x="876" y="242"/>
                    </a:lnTo>
                    <a:lnTo>
                      <a:pt x="902" y="198"/>
                    </a:lnTo>
                    <a:lnTo>
                      <a:pt x="926" y="152"/>
                    </a:lnTo>
                    <a:lnTo>
                      <a:pt x="946" y="104"/>
                    </a:lnTo>
                    <a:lnTo>
                      <a:pt x="966" y="54"/>
                    </a:lnTo>
                    <a:lnTo>
                      <a:pt x="98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3" name="Freeform 51"/>
              <p:cNvSpPr>
                <a:spLocks/>
              </p:cNvSpPr>
              <p:nvPr/>
            </p:nvSpPr>
            <p:spPr bwMode="auto">
              <a:xfrm>
                <a:off x="632" y="1910"/>
                <a:ext cx="952" cy="1343"/>
              </a:xfrm>
              <a:custGeom>
                <a:avLst/>
                <a:gdLst/>
                <a:ahLst/>
                <a:cxnLst>
                  <a:cxn ang="0">
                    <a:pos x="10" y="1342"/>
                  </a:cxn>
                  <a:cxn ang="0">
                    <a:pos x="10" y="1342"/>
                  </a:cxn>
                  <a:cxn ang="0">
                    <a:pos x="6" y="1322"/>
                  </a:cxn>
                  <a:cxn ang="0">
                    <a:pos x="4" y="1298"/>
                  </a:cxn>
                  <a:cxn ang="0">
                    <a:pos x="2" y="1266"/>
                  </a:cxn>
                  <a:cxn ang="0">
                    <a:pos x="0" y="1226"/>
                  </a:cxn>
                  <a:cxn ang="0">
                    <a:pos x="0" y="1182"/>
                  </a:cxn>
                  <a:cxn ang="0">
                    <a:pos x="4" y="1134"/>
                  </a:cxn>
                  <a:cxn ang="0">
                    <a:pos x="12" y="1082"/>
                  </a:cxn>
                  <a:cxn ang="0">
                    <a:pos x="18" y="1054"/>
                  </a:cxn>
                  <a:cxn ang="0">
                    <a:pos x="24" y="1028"/>
                  </a:cxn>
                  <a:cxn ang="0">
                    <a:pos x="32" y="1000"/>
                  </a:cxn>
                  <a:cxn ang="0">
                    <a:pos x="42" y="972"/>
                  </a:cxn>
                  <a:cxn ang="0">
                    <a:pos x="54" y="944"/>
                  </a:cxn>
                  <a:cxn ang="0">
                    <a:pos x="68" y="916"/>
                  </a:cxn>
                  <a:cxn ang="0">
                    <a:pos x="82" y="888"/>
                  </a:cxn>
                  <a:cxn ang="0">
                    <a:pos x="100" y="862"/>
                  </a:cxn>
                  <a:cxn ang="0">
                    <a:pos x="118" y="834"/>
                  </a:cxn>
                  <a:cxn ang="0">
                    <a:pos x="140" y="808"/>
                  </a:cxn>
                  <a:cxn ang="0">
                    <a:pos x="164" y="784"/>
                  </a:cxn>
                  <a:cxn ang="0">
                    <a:pos x="190" y="758"/>
                  </a:cxn>
                  <a:cxn ang="0">
                    <a:pos x="220" y="736"/>
                  </a:cxn>
                  <a:cxn ang="0">
                    <a:pos x="250" y="714"/>
                  </a:cxn>
                  <a:cxn ang="0">
                    <a:pos x="286" y="692"/>
                  </a:cxn>
                  <a:cxn ang="0">
                    <a:pos x="322" y="674"/>
                  </a:cxn>
                  <a:cxn ang="0">
                    <a:pos x="322" y="674"/>
                  </a:cxn>
                  <a:cxn ang="0">
                    <a:pos x="396" y="636"/>
                  </a:cxn>
                  <a:cxn ang="0">
                    <a:pos x="464" y="600"/>
                  </a:cxn>
                  <a:cxn ang="0">
                    <a:pos x="526" y="564"/>
                  </a:cxn>
                  <a:cxn ang="0">
                    <a:pos x="582" y="526"/>
                  </a:cxn>
                  <a:cxn ang="0">
                    <a:pos x="634" y="490"/>
                  </a:cxn>
                  <a:cxn ang="0">
                    <a:pos x="680" y="452"/>
                  </a:cxn>
                  <a:cxn ang="0">
                    <a:pos x="722" y="412"/>
                  </a:cxn>
                  <a:cxn ang="0">
                    <a:pos x="760" y="372"/>
                  </a:cxn>
                  <a:cxn ang="0">
                    <a:pos x="794" y="332"/>
                  </a:cxn>
                  <a:cxn ang="0">
                    <a:pos x="824" y="290"/>
                  </a:cxn>
                  <a:cxn ang="0">
                    <a:pos x="850" y="246"/>
                  </a:cxn>
                  <a:cxn ang="0">
                    <a:pos x="874" y="202"/>
                  </a:cxn>
                  <a:cxn ang="0">
                    <a:pos x="896" y="154"/>
                  </a:cxn>
                  <a:cxn ang="0">
                    <a:pos x="916" y="104"/>
                  </a:cxn>
                  <a:cxn ang="0">
                    <a:pos x="932" y="54"/>
                  </a:cxn>
                  <a:cxn ang="0">
                    <a:pos x="950" y="0"/>
                  </a:cxn>
                </a:cxnLst>
                <a:rect l="0" t="0" r="r" b="b"/>
                <a:pathLst>
                  <a:path w="950" h="1342">
                    <a:moveTo>
                      <a:pt x="10" y="1342"/>
                    </a:moveTo>
                    <a:lnTo>
                      <a:pt x="10" y="1342"/>
                    </a:lnTo>
                    <a:lnTo>
                      <a:pt x="6" y="1322"/>
                    </a:lnTo>
                    <a:lnTo>
                      <a:pt x="4" y="1298"/>
                    </a:lnTo>
                    <a:lnTo>
                      <a:pt x="2" y="1266"/>
                    </a:lnTo>
                    <a:lnTo>
                      <a:pt x="0" y="1226"/>
                    </a:lnTo>
                    <a:lnTo>
                      <a:pt x="0" y="1182"/>
                    </a:lnTo>
                    <a:lnTo>
                      <a:pt x="4" y="1134"/>
                    </a:lnTo>
                    <a:lnTo>
                      <a:pt x="12" y="1082"/>
                    </a:lnTo>
                    <a:lnTo>
                      <a:pt x="18" y="1054"/>
                    </a:lnTo>
                    <a:lnTo>
                      <a:pt x="24" y="1028"/>
                    </a:lnTo>
                    <a:lnTo>
                      <a:pt x="32" y="1000"/>
                    </a:lnTo>
                    <a:lnTo>
                      <a:pt x="42" y="972"/>
                    </a:lnTo>
                    <a:lnTo>
                      <a:pt x="54" y="944"/>
                    </a:lnTo>
                    <a:lnTo>
                      <a:pt x="68" y="916"/>
                    </a:lnTo>
                    <a:lnTo>
                      <a:pt x="82" y="888"/>
                    </a:lnTo>
                    <a:lnTo>
                      <a:pt x="100" y="862"/>
                    </a:lnTo>
                    <a:lnTo>
                      <a:pt x="118" y="834"/>
                    </a:lnTo>
                    <a:lnTo>
                      <a:pt x="140" y="808"/>
                    </a:lnTo>
                    <a:lnTo>
                      <a:pt x="164" y="784"/>
                    </a:lnTo>
                    <a:lnTo>
                      <a:pt x="190" y="758"/>
                    </a:lnTo>
                    <a:lnTo>
                      <a:pt x="220" y="736"/>
                    </a:lnTo>
                    <a:lnTo>
                      <a:pt x="250" y="714"/>
                    </a:lnTo>
                    <a:lnTo>
                      <a:pt x="286" y="692"/>
                    </a:lnTo>
                    <a:lnTo>
                      <a:pt x="322" y="674"/>
                    </a:lnTo>
                    <a:lnTo>
                      <a:pt x="322" y="674"/>
                    </a:lnTo>
                    <a:lnTo>
                      <a:pt x="396" y="636"/>
                    </a:lnTo>
                    <a:lnTo>
                      <a:pt x="464" y="600"/>
                    </a:lnTo>
                    <a:lnTo>
                      <a:pt x="526" y="564"/>
                    </a:lnTo>
                    <a:lnTo>
                      <a:pt x="582" y="526"/>
                    </a:lnTo>
                    <a:lnTo>
                      <a:pt x="634" y="490"/>
                    </a:lnTo>
                    <a:lnTo>
                      <a:pt x="680" y="452"/>
                    </a:lnTo>
                    <a:lnTo>
                      <a:pt x="722" y="412"/>
                    </a:lnTo>
                    <a:lnTo>
                      <a:pt x="760" y="372"/>
                    </a:lnTo>
                    <a:lnTo>
                      <a:pt x="794" y="332"/>
                    </a:lnTo>
                    <a:lnTo>
                      <a:pt x="824" y="290"/>
                    </a:lnTo>
                    <a:lnTo>
                      <a:pt x="850" y="246"/>
                    </a:lnTo>
                    <a:lnTo>
                      <a:pt x="874" y="202"/>
                    </a:lnTo>
                    <a:lnTo>
                      <a:pt x="896" y="154"/>
                    </a:lnTo>
                    <a:lnTo>
                      <a:pt x="916" y="104"/>
                    </a:lnTo>
                    <a:lnTo>
                      <a:pt x="932" y="54"/>
                    </a:lnTo>
                    <a:lnTo>
                      <a:pt x="95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4" name="Freeform 52"/>
              <p:cNvSpPr>
                <a:spLocks/>
              </p:cNvSpPr>
              <p:nvPr/>
            </p:nvSpPr>
            <p:spPr bwMode="auto">
              <a:xfrm>
                <a:off x="672" y="1883"/>
                <a:ext cx="915" cy="1390"/>
              </a:xfrm>
              <a:custGeom>
                <a:avLst/>
                <a:gdLst/>
                <a:ahLst/>
                <a:cxnLst>
                  <a:cxn ang="0">
                    <a:pos x="14" y="1390"/>
                  </a:cxn>
                  <a:cxn ang="0">
                    <a:pos x="14" y="1390"/>
                  </a:cxn>
                  <a:cxn ang="0">
                    <a:pos x="10" y="1368"/>
                  </a:cxn>
                  <a:cxn ang="0">
                    <a:pos x="6" y="1344"/>
                  </a:cxn>
                  <a:cxn ang="0">
                    <a:pos x="4" y="1312"/>
                  </a:cxn>
                  <a:cxn ang="0">
                    <a:pos x="0" y="1274"/>
                  </a:cxn>
                  <a:cxn ang="0">
                    <a:pos x="0" y="1230"/>
                  </a:cxn>
                  <a:cxn ang="0">
                    <a:pos x="2" y="1180"/>
                  </a:cxn>
                  <a:cxn ang="0">
                    <a:pos x="8" y="1128"/>
                  </a:cxn>
                  <a:cxn ang="0">
                    <a:pos x="12" y="1100"/>
                  </a:cxn>
                  <a:cxn ang="0">
                    <a:pos x="18" y="1072"/>
                  </a:cxn>
                  <a:cxn ang="0">
                    <a:pos x="26" y="1044"/>
                  </a:cxn>
                  <a:cxn ang="0">
                    <a:pos x="36" y="1016"/>
                  </a:cxn>
                  <a:cxn ang="0">
                    <a:pos x="46" y="986"/>
                  </a:cxn>
                  <a:cxn ang="0">
                    <a:pos x="58" y="958"/>
                  </a:cxn>
                  <a:cxn ang="0">
                    <a:pos x="74" y="930"/>
                  </a:cxn>
                  <a:cxn ang="0">
                    <a:pos x="90" y="902"/>
                  </a:cxn>
                  <a:cxn ang="0">
                    <a:pos x="108" y="874"/>
                  </a:cxn>
                  <a:cxn ang="0">
                    <a:pos x="128" y="846"/>
                  </a:cxn>
                  <a:cxn ang="0">
                    <a:pos x="152" y="820"/>
                  </a:cxn>
                  <a:cxn ang="0">
                    <a:pos x="178" y="796"/>
                  </a:cxn>
                  <a:cxn ang="0">
                    <a:pos x="206" y="770"/>
                  </a:cxn>
                  <a:cxn ang="0">
                    <a:pos x="236" y="748"/>
                  </a:cxn>
                  <a:cxn ang="0">
                    <a:pos x="270" y="724"/>
                  </a:cxn>
                  <a:cxn ang="0">
                    <a:pos x="308" y="704"/>
                  </a:cxn>
                  <a:cxn ang="0">
                    <a:pos x="308" y="704"/>
                  </a:cxn>
                  <a:cxn ang="0">
                    <a:pos x="380" y="664"/>
                  </a:cxn>
                  <a:cxn ang="0">
                    <a:pos x="448" y="624"/>
                  </a:cxn>
                  <a:cxn ang="0">
                    <a:pos x="508" y="584"/>
                  </a:cxn>
                  <a:cxn ang="0">
                    <a:pos x="564" y="546"/>
                  </a:cxn>
                  <a:cxn ang="0">
                    <a:pos x="614" y="506"/>
                  </a:cxn>
                  <a:cxn ang="0">
                    <a:pos x="660" y="466"/>
                  </a:cxn>
                  <a:cxn ang="0">
                    <a:pos x="700" y="426"/>
                  </a:cxn>
                  <a:cxn ang="0">
                    <a:pos x="736" y="384"/>
                  </a:cxn>
                  <a:cxn ang="0">
                    <a:pos x="768" y="342"/>
                  </a:cxn>
                  <a:cxn ang="0">
                    <a:pos x="798" y="298"/>
                  </a:cxn>
                  <a:cxn ang="0">
                    <a:pos x="824" y="254"/>
                  </a:cxn>
                  <a:cxn ang="0">
                    <a:pos x="846" y="206"/>
                  </a:cxn>
                  <a:cxn ang="0">
                    <a:pos x="866" y="158"/>
                  </a:cxn>
                  <a:cxn ang="0">
                    <a:pos x="884" y="108"/>
                  </a:cxn>
                  <a:cxn ang="0">
                    <a:pos x="900" y="56"/>
                  </a:cxn>
                  <a:cxn ang="0">
                    <a:pos x="914" y="0"/>
                  </a:cxn>
                </a:cxnLst>
                <a:rect l="0" t="0" r="r" b="b"/>
                <a:pathLst>
                  <a:path w="914" h="1390">
                    <a:moveTo>
                      <a:pt x="14" y="1390"/>
                    </a:moveTo>
                    <a:lnTo>
                      <a:pt x="14" y="1390"/>
                    </a:lnTo>
                    <a:lnTo>
                      <a:pt x="10" y="1368"/>
                    </a:lnTo>
                    <a:lnTo>
                      <a:pt x="6" y="1344"/>
                    </a:lnTo>
                    <a:lnTo>
                      <a:pt x="4" y="1312"/>
                    </a:lnTo>
                    <a:lnTo>
                      <a:pt x="0" y="1274"/>
                    </a:lnTo>
                    <a:lnTo>
                      <a:pt x="0" y="1230"/>
                    </a:lnTo>
                    <a:lnTo>
                      <a:pt x="2" y="1180"/>
                    </a:lnTo>
                    <a:lnTo>
                      <a:pt x="8" y="1128"/>
                    </a:lnTo>
                    <a:lnTo>
                      <a:pt x="12" y="1100"/>
                    </a:lnTo>
                    <a:lnTo>
                      <a:pt x="18" y="1072"/>
                    </a:lnTo>
                    <a:lnTo>
                      <a:pt x="26" y="1044"/>
                    </a:lnTo>
                    <a:lnTo>
                      <a:pt x="36" y="1016"/>
                    </a:lnTo>
                    <a:lnTo>
                      <a:pt x="46" y="986"/>
                    </a:lnTo>
                    <a:lnTo>
                      <a:pt x="58" y="958"/>
                    </a:lnTo>
                    <a:lnTo>
                      <a:pt x="74" y="930"/>
                    </a:lnTo>
                    <a:lnTo>
                      <a:pt x="90" y="902"/>
                    </a:lnTo>
                    <a:lnTo>
                      <a:pt x="108" y="874"/>
                    </a:lnTo>
                    <a:lnTo>
                      <a:pt x="128" y="846"/>
                    </a:lnTo>
                    <a:lnTo>
                      <a:pt x="152" y="820"/>
                    </a:lnTo>
                    <a:lnTo>
                      <a:pt x="178" y="796"/>
                    </a:lnTo>
                    <a:lnTo>
                      <a:pt x="206" y="770"/>
                    </a:lnTo>
                    <a:lnTo>
                      <a:pt x="236" y="748"/>
                    </a:lnTo>
                    <a:lnTo>
                      <a:pt x="270" y="724"/>
                    </a:lnTo>
                    <a:lnTo>
                      <a:pt x="308" y="704"/>
                    </a:lnTo>
                    <a:lnTo>
                      <a:pt x="308" y="704"/>
                    </a:lnTo>
                    <a:lnTo>
                      <a:pt x="380" y="664"/>
                    </a:lnTo>
                    <a:lnTo>
                      <a:pt x="448" y="624"/>
                    </a:lnTo>
                    <a:lnTo>
                      <a:pt x="508" y="584"/>
                    </a:lnTo>
                    <a:lnTo>
                      <a:pt x="564" y="546"/>
                    </a:lnTo>
                    <a:lnTo>
                      <a:pt x="614" y="506"/>
                    </a:lnTo>
                    <a:lnTo>
                      <a:pt x="660" y="466"/>
                    </a:lnTo>
                    <a:lnTo>
                      <a:pt x="700" y="426"/>
                    </a:lnTo>
                    <a:lnTo>
                      <a:pt x="736" y="384"/>
                    </a:lnTo>
                    <a:lnTo>
                      <a:pt x="768" y="342"/>
                    </a:lnTo>
                    <a:lnTo>
                      <a:pt x="798" y="298"/>
                    </a:lnTo>
                    <a:lnTo>
                      <a:pt x="824" y="254"/>
                    </a:lnTo>
                    <a:lnTo>
                      <a:pt x="846" y="206"/>
                    </a:lnTo>
                    <a:lnTo>
                      <a:pt x="866" y="158"/>
                    </a:lnTo>
                    <a:lnTo>
                      <a:pt x="884" y="108"/>
                    </a:lnTo>
                    <a:lnTo>
                      <a:pt x="900" y="56"/>
                    </a:lnTo>
                    <a:lnTo>
                      <a:pt x="9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5" name="Freeform 53"/>
              <p:cNvSpPr>
                <a:spLocks/>
              </p:cNvSpPr>
              <p:nvPr/>
            </p:nvSpPr>
            <p:spPr bwMode="auto">
              <a:xfrm>
                <a:off x="703" y="1858"/>
                <a:ext cx="880" cy="1435"/>
              </a:xfrm>
              <a:custGeom>
                <a:avLst/>
                <a:gdLst/>
                <a:ahLst/>
                <a:cxnLst>
                  <a:cxn ang="0">
                    <a:pos x="20" y="1434"/>
                  </a:cxn>
                  <a:cxn ang="0">
                    <a:pos x="20" y="1434"/>
                  </a:cxn>
                  <a:cxn ang="0">
                    <a:pos x="16" y="1414"/>
                  </a:cxn>
                  <a:cxn ang="0">
                    <a:pos x="10" y="1388"/>
                  </a:cxn>
                  <a:cxn ang="0">
                    <a:pos x="6" y="1356"/>
                  </a:cxn>
                  <a:cxn ang="0">
                    <a:pos x="2" y="1318"/>
                  </a:cxn>
                  <a:cxn ang="0">
                    <a:pos x="0" y="1274"/>
                  </a:cxn>
                  <a:cxn ang="0">
                    <a:pos x="0" y="1224"/>
                  </a:cxn>
                  <a:cxn ang="0">
                    <a:pos x="6" y="1170"/>
                  </a:cxn>
                  <a:cxn ang="0">
                    <a:pos x="10" y="1142"/>
                  </a:cxn>
                  <a:cxn ang="0">
                    <a:pos x="14" y="1114"/>
                  </a:cxn>
                  <a:cxn ang="0">
                    <a:pos x="22" y="1086"/>
                  </a:cxn>
                  <a:cxn ang="0">
                    <a:pos x="30" y="1056"/>
                  </a:cxn>
                  <a:cxn ang="0">
                    <a:pos x="40" y="1028"/>
                  </a:cxn>
                  <a:cxn ang="0">
                    <a:pos x="50" y="998"/>
                  </a:cxn>
                  <a:cxn ang="0">
                    <a:pos x="64" y="968"/>
                  </a:cxn>
                  <a:cxn ang="0">
                    <a:pos x="80" y="940"/>
                  </a:cxn>
                  <a:cxn ang="0">
                    <a:pos x="98" y="912"/>
                  </a:cxn>
                  <a:cxn ang="0">
                    <a:pos x="118" y="884"/>
                  </a:cxn>
                  <a:cxn ang="0">
                    <a:pos x="140" y="856"/>
                  </a:cxn>
                  <a:cxn ang="0">
                    <a:pos x="166" y="830"/>
                  </a:cxn>
                  <a:cxn ang="0">
                    <a:pos x="192" y="804"/>
                  </a:cxn>
                  <a:cxn ang="0">
                    <a:pos x="222" y="778"/>
                  </a:cxn>
                  <a:cxn ang="0">
                    <a:pos x="256" y="754"/>
                  </a:cxn>
                  <a:cxn ang="0">
                    <a:pos x="292" y="732"/>
                  </a:cxn>
                  <a:cxn ang="0">
                    <a:pos x="292" y="732"/>
                  </a:cxn>
                  <a:cxn ang="0">
                    <a:pos x="364" y="690"/>
                  </a:cxn>
                  <a:cxn ang="0">
                    <a:pos x="430" y="646"/>
                  </a:cxn>
                  <a:cxn ang="0">
                    <a:pos x="490" y="604"/>
                  </a:cxn>
                  <a:cxn ang="0">
                    <a:pos x="544" y="562"/>
                  </a:cxn>
                  <a:cxn ang="0">
                    <a:pos x="594" y="520"/>
                  </a:cxn>
                  <a:cxn ang="0">
                    <a:pos x="638" y="478"/>
                  </a:cxn>
                  <a:cxn ang="0">
                    <a:pos x="678" y="436"/>
                  </a:cxn>
                  <a:cxn ang="0">
                    <a:pos x="712" y="394"/>
                  </a:cxn>
                  <a:cxn ang="0">
                    <a:pos x="744" y="350"/>
                  </a:cxn>
                  <a:cxn ang="0">
                    <a:pos x="772" y="304"/>
                  </a:cxn>
                  <a:cxn ang="0">
                    <a:pos x="796" y="258"/>
                  </a:cxn>
                  <a:cxn ang="0">
                    <a:pos x="818" y="210"/>
                  </a:cxn>
                  <a:cxn ang="0">
                    <a:pos x="836" y="160"/>
                  </a:cxn>
                  <a:cxn ang="0">
                    <a:pos x="852" y="110"/>
                  </a:cxn>
                  <a:cxn ang="0">
                    <a:pos x="866" y="56"/>
                  </a:cxn>
                  <a:cxn ang="0">
                    <a:pos x="880" y="0"/>
                  </a:cxn>
                </a:cxnLst>
                <a:rect l="0" t="0" r="r" b="b"/>
                <a:pathLst>
                  <a:path w="880" h="1434">
                    <a:moveTo>
                      <a:pt x="20" y="1434"/>
                    </a:moveTo>
                    <a:lnTo>
                      <a:pt x="20" y="1434"/>
                    </a:lnTo>
                    <a:lnTo>
                      <a:pt x="16" y="1414"/>
                    </a:lnTo>
                    <a:lnTo>
                      <a:pt x="10" y="1388"/>
                    </a:lnTo>
                    <a:lnTo>
                      <a:pt x="6" y="1356"/>
                    </a:lnTo>
                    <a:lnTo>
                      <a:pt x="2" y="1318"/>
                    </a:lnTo>
                    <a:lnTo>
                      <a:pt x="0" y="1274"/>
                    </a:lnTo>
                    <a:lnTo>
                      <a:pt x="0" y="1224"/>
                    </a:lnTo>
                    <a:lnTo>
                      <a:pt x="6" y="1170"/>
                    </a:lnTo>
                    <a:lnTo>
                      <a:pt x="10" y="1142"/>
                    </a:lnTo>
                    <a:lnTo>
                      <a:pt x="14" y="1114"/>
                    </a:lnTo>
                    <a:lnTo>
                      <a:pt x="22" y="1086"/>
                    </a:lnTo>
                    <a:lnTo>
                      <a:pt x="30" y="1056"/>
                    </a:lnTo>
                    <a:lnTo>
                      <a:pt x="40" y="1028"/>
                    </a:lnTo>
                    <a:lnTo>
                      <a:pt x="50" y="998"/>
                    </a:lnTo>
                    <a:lnTo>
                      <a:pt x="64" y="968"/>
                    </a:lnTo>
                    <a:lnTo>
                      <a:pt x="80" y="940"/>
                    </a:lnTo>
                    <a:lnTo>
                      <a:pt x="98" y="912"/>
                    </a:lnTo>
                    <a:lnTo>
                      <a:pt x="118" y="884"/>
                    </a:lnTo>
                    <a:lnTo>
                      <a:pt x="140" y="856"/>
                    </a:lnTo>
                    <a:lnTo>
                      <a:pt x="166" y="830"/>
                    </a:lnTo>
                    <a:lnTo>
                      <a:pt x="192" y="804"/>
                    </a:lnTo>
                    <a:lnTo>
                      <a:pt x="222" y="778"/>
                    </a:lnTo>
                    <a:lnTo>
                      <a:pt x="256" y="754"/>
                    </a:lnTo>
                    <a:lnTo>
                      <a:pt x="292" y="732"/>
                    </a:lnTo>
                    <a:lnTo>
                      <a:pt x="292" y="732"/>
                    </a:lnTo>
                    <a:lnTo>
                      <a:pt x="364" y="690"/>
                    </a:lnTo>
                    <a:lnTo>
                      <a:pt x="430" y="646"/>
                    </a:lnTo>
                    <a:lnTo>
                      <a:pt x="490" y="604"/>
                    </a:lnTo>
                    <a:lnTo>
                      <a:pt x="544" y="562"/>
                    </a:lnTo>
                    <a:lnTo>
                      <a:pt x="594" y="520"/>
                    </a:lnTo>
                    <a:lnTo>
                      <a:pt x="638" y="478"/>
                    </a:lnTo>
                    <a:lnTo>
                      <a:pt x="678" y="436"/>
                    </a:lnTo>
                    <a:lnTo>
                      <a:pt x="712" y="394"/>
                    </a:lnTo>
                    <a:lnTo>
                      <a:pt x="744" y="350"/>
                    </a:lnTo>
                    <a:lnTo>
                      <a:pt x="772" y="304"/>
                    </a:lnTo>
                    <a:lnTo>
                      <a:pt x="796" y="258"/>
                    </a:lnTo>
                    <a:lnTo>
                      <a:pt x="818" y="210"/>
                    </a:lnTo>
                    <a:lnTo>
                      <a:pt x="836" y="160"/>
                    </a:lnTo>
                    <a:lnTo>
                      <a:pt x="852" y="110"/>
                    </a:lnTo>
                    <a:lnTo>
                      <a:pt x="866" y="56"/>
                    </a:lnTo>
                    <a:lnTo>
                      <a:pt x="8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6" name="Freeform 54"/>
              <p:cNvSpPr>
                <a:spLocks/>
              </p:cNvSpPr>
              <p:nvPr/>
            </p:nvSpPr>
            <p:spPr bwMode="auto">
              <a:xfrm>
                <a:off x="740" y="1826"/>
                <a:ext cx="845" cy="1477"/>
              </a:xfrm>
              <a:custGeom>
                <a:avLst/>
                <a:gdLst/>
                <a:ahLst/>
                <a:cxnLst>
                  <a:cxn ang="0">
                    <a:pos x="26" y="1478"/>
                  </a:cxn>
                  <a:cxn ang="0">
                    <a:pos x="26" y="1478"/>
                  </a:cxn>
                  <a:cxn ang="0">
                    <a:pos x="20" y="1456"/>
                  </a:cxn>
                  <a:cxn ang="0">
                    <a:pos x="16" y="1432"/>
                  </a:cxn>
                  <a:cxn ang="0">
                    <a:pos x="10" y="1400"/>
                  </a:cxn>
                  <a:cxn ang="0">
                    <a:pos x="4" y="1362"/>
                  </a:cxn>
                  <a:cxn ang="0">
                    <a:pos x="2" y="1316"/>
                  </a:cxn>
                  <a:cxn ang="0">
                    <a:pos x="0" y="1266"/>
                  </a:cxn>
                  <a:cxn ang="0">
                    <a:pos x="4" y="1212"/>
                  </a:cxn>
                  <a:cxn ang="0">
                    <a:pos x="6" y="1184"/>
                  </a:cxn>
                  <a:cxn ang="0">
                    <a:pos x="10" y="1156"/>
                  </a:cxn>
                  <a:cxn ang="0">
                    <a:pos x="16" y="1126"/>
                  </a:cxn>
                  <a:cxn ang="0">
                    <a:pos x="24" y="1098"/>
                  </a:cxn>
                  <a:cxn ang="0">
                    <a:pos x="32" y="1068"/>
                  </a:cxn>
                  <a:cxn ang="0">
                    <a:pos x="44" y="1038"/>
                  </a:cxn>
                  <a:cxn ang="0">
                    <a:pos x="56" y="1008"/>
                  </a:cxn>
                  <a:cxn ang="0">
                    <a:pos x="72" y="978"/>
                  </a:cxn>
                  <a:cxn ang="0">
                    <a:pos x="88" y="948"/>
                  </a:cxn>
                  <a:cxn ang="0">
                    <a:pos x="108" y="920"/>
                  </a:cxn>
                  <a:cxn ang="0">
                    <a:pos x="128" y="892"/>
                  </a:cxn>
                  <a:cxn ang="0">
                    <a:pos x="152" y="864"/>
                  </a:cxn>
                  <a:cxn ang="0">
                    <a:pos x="180" y="836"/>
                  </a:cxn>
                  <a:cxn ang="0">
                    <a:pos x="210" y="810"/>
                  </a:cxn>
                  <a:cxn ang="0">
                    <a:pos x="242" y="784"/>
                  </a:cxn>
                  <a:cxn ang="0">
                    <a:pos x="278" y="760"/>
                  </a:cxn>
                  <a:cxn ang="0">
                    <a:pos x="278" y="760"/>
                  </a:cxn>
                  <a:cxn ang="0">
                    <a:pos x="348" y="714"/>
                  </a:cxn>
                  <a:cxn ang="0">
                    <a:pos x="414" y="668"/>
                  </a:cxn>
                  <a:cxn ang="0">
                    <a:pos x="472" y="624"/>
                  </a:cxn>
                  <a:cxn ang="0">
                    <a:pos x="526" y="580"/>
                  </a:cxn>
                  <a:cxn ang="0">
                    <a:pos x="574" y="536"/>
                  </a:cxn>
                  <a:cxn ang="0">
                    <a:pos x="616" y="492"/>
                  </a:cxn>
                  <a:cxn ang="0">
                    <a:pos x="654" y="448"/>
                  </a:cxn>
                  <a:cxn ang="0">
                    <a:pos x="688" y="402"/>
                  </a:cxn>
                  <a:cxn ang="0">
                    <a:pos x="718" y="358"/>
                  </a:cxn>
                  <a:cxn ang="0">
                    <a:pos x="744" y="310"/>
                  </a:cxn>
                  <a:cxn ang="0">
                    <a:pos x="768" y="264"/>
                  </a:cxn>
                  <a:cxn ang="0">
                    <a:pos x="788" y="214"/>
                  </a:cxn>
                  <a:cxn ang="0">
                    <a:pos x="804" y="164"/>
                  </a:cxn>
                  <a:cxn ang="0">
                    <a:pos x="820" y="112"/>
                  </a:cxn>
                  <a:cxn ang="0">
                    <a:pos x="832" y="58"/>
                  </a:cxn>
                  <a:cxn ang="0">
                    <a:pos x="844" y="0"/>
                  </a:cxn>
                </a:cxnLst>
                <a:rect l="0" t="0" r="r" b="b"/>
                <a:pathLst>
                  <a:path w="844" h="1478">
                    <a:moveTo>
                      <a:pt x="26" y="1478"/>
                    </a:moveTo>
                    <a:lnTo>
                      <a:pt x="26" y="1478"/>
                    </a:lnTo>
                    <a:lnTo>
                      <a:pt x="20" y="1456"/>
                    </a:lnTo>
                    <a:lnTo>
                      <a:pt x="16" y="1432"/>
                    </a:lnTo>
                    <a:lnTo>
                      <a:pt x="10" y="1400"/>
                    </a:lnTo>
                    <a:lnTo>
                      <a:pt x="4" y="1362"/>
                    </a:lnTo>
                    <a:lnTo>
                      <a:pt x="2" y="1316"/>
                    </a:lnTo>
                    <a:lnTo>
                      <a:pt x="0" y="1266"/>
                    </a:lnTo>
                    <a:lnTo>
                      <a:pt x="4" y="1212"/>
                    </a:lnTo>
                    <a:lnTo>
                      <a:pt x="6" y="1184"/>
                    </a:lnTo>
                    <a:lnTo>
                      <a:pt x="10" y="1156"/>
                    </a:lnTo>
                    <a:lnTo>
                      <a:pt x="16" y="1126"/>
                    </a:lnTo>
                    <a:lnTo>
                      <a:pt x="24" y="1098"/>
                    </a:lnTo>
                    <a:lnTo>
                      <a:pt x="32" y="1068"/>
                    </a:lnTo>
                    <a:lnTo>
                      <a:pt x="44" y="1038"/>
                    </a:lnTo>
                    <a:lnTo>
                      <a:pt x="56" y="1008"/>
                    </a:lnTo>
                    <a:lnTo>
                      <a:pt x="72" y="978"/>
                    </a:lnTo>
                    <a:lnTo>
                      <a:pt x="88" y="948"/>
                    </a:lnTo>
                    <a:lnTo>
                      <a:pt x="108" y="920"/>
                    </a:lnTo>
                    <a:lnTo>
                      <a:pt x="128" y="892"/>
                    </a:lnTo>
                    <a:lnTo>
                      <a:pt x="152" y="864"/>
                    </a:lnTo>
                    <a:lnTo>
                      <a:pt x="180" y="836"/>
                    </a:lnTo>
                    <a:lnTo>
                      <a:pt x="210" y="810"/>
                    </a:lnTo>
                    <a:lnTo>
                      <a:pt x="242" y="784"/>
                    </a:lnTo>
                    <a:lnTo>
                      <a:pt x="278" y="760"/>
                    </a:lnTo>
                    <a:lnTo>
                      <a:pt x="278" y="760"/>
                    </a:lnTo>
                    <a:lnTo>
                      <a:pt x="348" y="714"/>
                    </a:lnTo>
                    <a:lnTo>
                      <a:pt x="414" y="668"/>
                    </a:lnTo>
                    <a:lnTo>
                      <a:pt x="472" y="624"/>
                    </a:lnTo>
                    <a:lnTo>
                      <a:pt x="526" y="580"/>
                    </a:lnTo>
                    <a:lnTo>
                      <a:pt x="574" y="536"/>
                    </a:lnTo>
                    <a:lnTo>
                      <a:pt x="616" y="492"/>
                    </a:lnTo>
                    <a:lnTo>
                      <a:pt x="654" y="448"/>
                    </a:lnTo>
                    <a:lnTo>
                      <a:pt x="688" y="402"/>
                    </a:lnTo>
                    <a:lnTo>
                      <a:pt x="718" y="358"/>
                    </a:lnTo>
                    <a:lnTo>
                      <a:pt x="744" y="310"/>
                    </a:lnTo>
                    <a:lnTo>
                      <a:pt x="768" y="264"/>
                    </a:lnTo>
                    <a:lnTo>
                      <a:pt x="788" y="214"/>
                    </a:lnTo>
                    <a:lnTo>
                      <a:pt x="804" y="164"/>
                    </a:lnTo>
                    <a:lnTo>
                      <a:pt x="820" y="112"/>
                    </a:lnTo>
                    <a:lnTo>
                      <a:pt x="832" y="58"/>
                    </a:lnTo>
                    <a:lnTo>
                      <a:pt x="84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7" name="Freeform 55"/>
              <p:cNvSpPr>
                <a:spLocks/>
              </p:cNvSpPr>
              <p:nvPr/>
            </p:nvSpPr>
            <p:spPr bwMode="auto">
              <a:xfrm>
                <a:off x="778" y="1800"/>
                <a:ext cx="809" cy="1519"/>
              </a:xfrm>
              <a:custGeom>
                <a:avLst/>
                <a:gdLst/>
                <a:ahLst/>
                <a:cxnLst>
                  <a:cxn ang="0">
                    <a:pos x="32" y="1518"/>
                  </a:cxn>
                  <a:cxn ang="0">
                    <a:pos x="32" y="1518"/>
                  </a:cxn>
                  <a:cxn ang="0">
                    <a:pos x="26" y="1498"/>
                  </a:cxn>
                  <a:cxn ang="0">
                    <a:pos x="20" y="1474"/>
                  </a:cxn>
                  <a:cxn ang="0">
                    <a:pos x="14" y="1442"/>
                  </a:cxn>
                  <a:cxn ang="0">
                    <a:pos x="8" y="1404"/>
                  </a:cxn>
                  <a:cxn ang="0">
                    <a:pos x="2" y="1358"/>
                  </a:cxn>
                  <a:cxn ang="0">
                    <a:pos x="0" y="1308"/>
                  </a:cxn>
                  <a:cxn ang="0">
                    <a:pos x="2" y="1254"/>
                  </a:cxn>
                  <a:cxn ang="0">
                    <a:pos x="4" y="1226"/>
                  </a:cxn>
                  <a:cxn ang="0">
                    <a:pos x="8" y="1196"/>
                  </a:cxn>
                  <a:cxn ang="0">
                    <a:pos x="12" y="1166"/>
                  </a:cxn>
                  <a:cxn ang="0">
                    <a:pos x="18" y="1136"/>
                  </a:cxn>
                  <a:cxn ang="0">
                    <a:pos x="26" y="1106"/>
                  </a:cxn>
                  <a:cxn ang="0">
                    <a:pos x="36" y="1076"/>
                  </a:cxn>
                  <a:cxn ang="0">
                    <a:pos x="48" y="1046"/>
                  </a:cxn>
                  <a:cxn ang="0">
                    <a:pos x="62" y="1014"/>
                  </a:cxn>
                  <a:cxn ang="0">
                    <a:pos x="78" y="984"/>
                  </a:cxn>
                  <a:cxn ang="0">
                    <a:pos x="96" y="954"/>
                  </a:cxn>
                  <a:cxn ang="0">
                    <a:pos x="118" y="924"/>
                  </a:cxn>
                  <a:cxn ang="0">
                    <a:pos x="140" y="896"/>
                  </a:cxn>
                  <a:cxn ang="0">
                    <a:pos x="166" y="868"/>
                  </a:cxn>
                  <a:cxn ang="0">
                    <a:pos x="196" y="840"/>
                  </a:cxn>
                  <a:cxn ang="0">
                    <a:pos x="228" y="814"/>
                  </a:cxn>
                  <a:cxn ang="0">
                    <a:pos x="262" y="788"/>
                  </a:cxn>
                  <a:cxn ang="0">
                    <a:pos x="262" y="788"/>
                  </a:cxn>
                  <a:cxn ang="0">
                    <a:pos x="332" y="738"/>
                  </a:cxn>
                  <a:cxn ang="0">
                    <a:pos x="396" y="690"/>
                  </a:cxn>
                  <a:cxn ang="0">
                    <a:pos x="454" y="642"/>
                  </a:cxn>
                  <a:cxn ang="0">
                    <a:pos x="506" y="596"/>
                  </a:cxn>
                  <a:cxn ang="0">
                    <a:pos x="552" y="550"/>
                  </a:cxn>
                  <a:cxn ang="0">
                    <a:pos x="594" y="504"/>
                  </a:cxn>
                  <a:cxn ang="0">
                    <a:pos x="630" y="458"/>
                  </a:cxn>
                  <a:cxn ang="0">
                    <a:pos x="664" y="412"/>
                  </a:cxn>
                  <a:cxn ang="0">
                    <a:pos x="692" y="364"/>
                  </a:cxn>
                  <a:cxn ang="0">
                    <a:pos x="716" y="316"/>
                  </a:cxn>
                  <a:cxn ang="0">
                    <a:pos x="738" y="268"/>
                  </a:cxn>
                  <a:cxn ang="0">
                    <a:pos x="758" y="218"/>
                  </a:cxn>
                  <a:cxn ang="0">
                    <a:pos x="772" y="166"/>
                  </a:cxn>
                  <a:cxn ang="0">
                    <a:pos x="786" y="112"/>
                  </a:cxn>
                  <a:cxn ang="0">
                    <a:pos x="798" y="58"/>
                  </a:cxn>
                  <a:cxn ang="0">
                    <a:pos x="808" y="0"/>
                  </a:cxn>
                </a:cxnLst>
                <a:rect l="0" t="0" r="r" b="b"/>
                <a:pathLst>
                  <a:path w="808" h="1518">
                    <a:moveTo>
                      <a:pt x="32" y="1518"/>
                    </a:moveTo>
                    <a:lnTo>
                      <a:pt x="32" y="1518"/>
                    </a:lnTo>
                    <a:lnTo>
                      <a:pt x="26" y="1498"/>
                    </a:lnTo>
                    <a:lnTo>
                      <a:pt x="20" y="1474"/>
                    </a:lnTo>
                    <a:lnTo>
                      <a:pt x="14" y="1442"/>
                    </a:lnTo>
                    <a:lnTo>
                      <a:pt x="8" y="1404"/>
                    </a:lnTo>
                    <a:lnTo>
                      <a:pt x="2" y="1358"/>
                    </a:lnTo>
                    <a:lnTo>
                      <a:pt x="0" y="1308"/>
                    </a:lnTo>
                    <a:lnTo>
                      <a:pt x="2" y="1254"/>
                    </a:lnTo>
                    <a:lnTo>
                      <a:pt x="4" y="1226"/>
                    </a:lnTo>
                    <a:lnTo>
                      <a:pt x="8" y="1196"/>
                    </a:lnTo>
                    <a:lnTo>
                      <a:pt x="12" y="1166"/>
                    </a:lnTo>
                    <a:lnTo>
                      <a:pt x="18" y="1136"/>
                    </a:lnTo>
                    <a:lnTo>
                      <a:pt x="26" y="1106"/>
                    </a:lnTo>
                    <a:lnTo>
                      <a:pt x="36" y="1076"/>
                    </a:lnTo>
                    <a:lnTo>
                      <a:pt x="48" y="1046"/>
                    </a:lnTo>
                    <a:lnTo>
                      <a:pt x="62" y="1014"/>
                    </a:lnTo>
                    <a:lnTo>
                      <a:pt x="78" y="984"/>
                    </a:lnTo>
                    <a:lnTo>
                      <a:pt x="96" y="954"/>
                    </a:lnTo>
                    <a:lnTo>
                      <a:pt x="118" y="924"/>
                    </a:lnTo>
                    <a:lnTo>
                      <a:pt x="140" y="896"/>
                    </a:lnTo>
                    <a:lnTo>
                      <a:pt x="166" y="868"/>
                    </a:lnTo>
                    <a:lnTo>
                      <a:pt x="196" y="840"/>
                    </a:lnTo>
                    <a:lnTo>
                      <a:pt x="228" y="814"/>
                    </a:lnTo>
                    <a:lnTo>
                      <a:pt x="262" y="788"/>
                    </a:lnTo>
                    <a:lnTo>
                      <a:pt x="262" y="788"/>
                    </a:lnTo>
                    <a:lnTo>
                      <a:pt x="332" y="738"/>
                    </a:lnTo>
                    <a:lnTo>
                      <a:pt x="396" y="690"/>
                    </a:lnTo>
                    <a:lnTo>
                      <a:pt x="454" y="642"/>
                    </a:lnTo>
                    <a:lnTo>
                      <a:pt x="506" y="596"/>
                    </a:lnTo>
                    <a:lnTo>
                      <a:pt x="552" y="550"/>
                    </a:lnTo>
                    <a:lnTo>
                      <a:pt x="594" y="504"/>
                    </a:lnTo>
                    <a:lnTo>
                      <a:pt x="630" y="458"/>
                    </a:lnTo>
                    <a:lnTo>
                      <a:pt x="664" y="412"/>
                    </a:lnTo>
                    <a:lnTo>
                      <a:pt x="692" y="364"/>
                    </a:lnTo>
                    <a:lnTo>
                      <a:pt x="716" y="316"/>
                    </a:lnTo>
                    <a:lnTo>
                      <a:pt x="738" y="268"/>
                    </a:lnTo>
                    <a:lnTo>
                      <a:pt x="758" y="218"/>
                    </a:lnTo>
                    <a:lnTo>
                      <a:pt x="772" y="166"/>
                    </a:lnTo>
                    <a:lnTo>
                      <a:pt x="786" y="112"/>
                    </a:lnTo>
                    <a:lnTo>
                      <a:pt x="798" y="58"/>
                    </a:lnTo>
                    <a:lnTo>
                      <a:pt x="80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8" name="Freeform 56"/>
              <p:cNvSpPr>
                <a:spLocks/>
              </p:cNvSpPr>
              <p:nvPr/>
            </p:nvSpPr>
            <p:spPr bwMode="auto">
              <a:xfrm>
                <a:off x="813" y="1770"/>
                <a:ext cx="771" cy="1556"/>
              </a:xfrm>
              <a:custGeom>
                <a:avLst/>
                <a:gdLst/>
                <a:ahLst/>
                <a:cxnLst>
                  <a:cxn ang="0">
                    <a:pos x="38" y="1558"/>
                  </a:cxn>
                  <a:cxn ang="0">
                    <a:pos x="38" y="1558"/>
                  </a:cxn>
                  <a:cxn ang="0">
                    <a:pos x="32" y="1538"/>
                  </a:cxn>
                  <a:cxn ang="0">
                    <a:pos x="26" y="1514"/>
                  </a:cxn>
                  <a:cxn ang="0">
                    <a:pos x="18" y="1482"/>
                  </a:cxn>
                  <a:cxn ang="0">
                    <a:pos x="10" y="1442"/>
                  </a:cxn>
                  <a:cxn ang="0">
                    <a:pos x="4" y="1398"/>
                  </a:cxn>
                  <a:cxn ang="0">
                    <a:pos x="0" y="1348"/>
                  </a:cxn>
                  <a:cxn ang="0">
                    <a:pos x="0" y="1292"/>
                  </a:cxn>
                  <a:cxn ang="0">
                    <a:pos x="2" y="1264"/>
                  </a:cxn>
                  <a:cxn ang="0">
                    <a:pos x="4" y="1234"/>
                  </a:cxn>
                  <a:cxn ang="0">
                    <a:pos x="8" y="1204"/>
                  </a:cxn>
                  <a:cxn ang="0">
                    <a:pos x="14" y="1174"/>
                  </a:cxn>
                  <a:cxn ang="0">
                    <a:pos x="20" y="1144"/>
                  </a:cxn>
                  <a:cxn ang="0">
                    <a:pos x="30" y="1112"/>
                  </a:cxn>
                  <a:cxn ang="0">
                    <a:pos x="40" y="1080"/>
                  </a:cxn>
                  <a:cxn ang="0">
                    <a:pos x="54" y="1050"/>
                  </a:cxn>
                  <a:cxn ang="0">
                    <a:pos x="68" y="1018"/>
                  </a:cxn>
                  <a:cxn ang="0">
                    <a:pos x="86" y="988"/>
                  </a:cxn>
                  <a:cxn ang="0">
                    <a:pos x="106" y="958"/>
                  </a:cxn>
                  <a:cxn ang="0">
                    <a:pos x="128" y="926"/>
                  </a:cxn>
                  <a:cxn ang="0">
                    <a:pos x="154" y="898"/>
                  </a:cxn>
                  <a:cxn ang="0">
                    <a:pos x="182" y="868"/>
                  </a:cxn>
                  <a:cxn ang="0">
                    <a:pos x="214" y="840"/>
                  </a:cxn>
                  <a:cxn ang="0">
                    <a:pos x="248" y="814"/>
                  </a:cxn>
                  <a:cxn ang="0">
                    <a:pos x="248" y="814"/>
                  </a:cxn>
                  <a:cxn ang="0">
                    <a:pos x="316" y="760"/>
                  </a:cxn>
                  <a:cxn ang="0">
                    <a:pos x="378" y="710"/>
                  </a:cxn>
                  <a:cxn ang="0">
                    <a:pos x="434" y="660"/>
                  </a:cxn>
                  <a:cxn ang="0">
                    <a:pos x="484" y="610"/>
                  </a:cxn>
                  <a:cxn ang="0">
                    <a:pos x="530" y="562"/>
                  </a:cxn>
                  <a:cxn ang="0">
                    <a:pos x="570" y="514"/>
                  </a:cxn>
                  <a:cxn ang="0">
                    <a:pos x="606" y="466"/>
                  </a:cxn>
                  <a:cxn ang="0">
                    <a:pos x="638" y="418"/>
                  </a:cxn>
                  <a:cxn ang="0">
                    <a:pos x="664" y="370"/>
                  </a:cxn>
                  <a:cxn ang="0">
                    <a:pos x="688" y="322"/>
                  </a:cxn>
                  <a:cxn ang="0">
                    <a:pos x="708" y="272"/>
                  </a:cxn>
                  <a:cxn ang="0">
                    <a:pos x="726" y="220"/>
                  </a:cxn>
                  <a:cxn ang="0">
                    <a:pos x="740" y="168"/>
                  </a:cxn>
                  <a:cxn ang="0">
                    <a:pos x="752" y="114"/>
                  </a:cxn>
                  <a:cxn ang="0">
                    <a:pos x="762" y="58"/>
                  </a:cxn>
                  <a:cxn ang="0">
                    <a:pos x="770" y="0"/>
                  </a:cxn>
                </a:cxnLst>
                <a:rect l="0" t="0" r="r" b="b"/>
                <a:pathLst>
                  <a:path w="770" h="1558">
                    <a:moveTo>
                      <a:pt x="38" y="1558"/>
                    </a:moveTo>
                    <a:lnTo>
                      <a:pt x="38" y="1558"/>
                    </a:lnTo>
                    <a:lnTo>
                      <a:pt x="32" y="1538"/>
                    </a:lnTo>
                    <a:lnTo>
                      <a:pt x="26" y="1514"/>
                    </a:lnTo>
                    <a:lnTo>
                      <a:pt x="18" y="1482"/>
                    </a:lnTo>
                    <a:lnTo>
                      <a:pt x="10" y="1442"/>
                    </a:lnTo>
                    <a:lnTo>
                      <a:pt x="4" y="1398"/>
                    </a:lnTo>
                    <a:lnTo>
                      <a:pt x="0" y="1348"/>
                    </a:lnTo>
                    <a:lnTo>
                      <a:pt x="0" y="1292"/>
                    </a:lnTo>
                    <a:lnTo>
                      <a:pt x="2" y="1264"/>
                    </a:lnTo>
                    <a:lnTo>
                      <a:pt x="4" y="1234"/>
                    </a:lnTo>
                    <a:lnTo>
                      <a:pt x="8" y="1204"/>
                    </a:lnTo>
                    <a:lnTo>
                      <a:pt x="14" y="1174"/>
                    </a:lnTo>
                    <a:lnTo>
                      <a:pt x="20" y="1144"/>
                    </a:lnTo>
                    <a:lnTo>
                      <a:pt x="30" y="1112"/>
                    </a:lnTo>
                    <a:lnTo>
                      <a:pt x="40" y="1080"/>
                    </a:lnTo>
                    <a:lnTo>
                      <a:pt x="54" y="1050"/>
                    </a:lnTo>
                    <a:lnTo>
                      <a:pt x="68" y="1018"/>
                    </a:lnTo>
                    <a:lnTo>
                      <a:pt x="86" y="988"/>
                    </a:lnTo>
                    <a:lnTo>
                      <a:pt x="106" y="958"/>
                    </a:lnTo>
                    <a:lnTo>
                      <a:pt x="128" y="926"/>
                    </a:lnTo>
                    <a:lnTo>
                      <a:pt x="154" y="898"/>
                    </a:lnTo>
                    <a:lnTo>
                      <a:pt x="182" y="868"/>
                    </a:lnTo>
                    <a:lnTo>
                      <a:pt x="214" y="840"/>
                    </a:lnTo>
                    <a:lnTo>
                      <a:pt x="248" y="814"/>
                    </a:lnTo>
                    <a:lnTo>
                      <a:pt x="248" y="814"/>
                    </a:lnTo>
                    <a:lnTo>
                      <a:pt x="316" y="760"/>
                    </a:lnTo>
                    <a:lnTo>
                      <a:pt x="378" y="710"/>
                    </a:lnTo>
                    <a:lnTo>
                      <a:pt x="434" y="660"/>
                    </a:lnTo>
                    <a:lnTo>
                      <a:pt x="484" y="610"/>
                    </a:lnTo>
                    <a:lnTo>
                      <a:pt x="530" y="562"/>
                    </a:lnTo>
                    <a:lnTo>
                      <a:pt x="570" y="514"/>
                    </a:lnTo>
                    <a:lnTo>
                      <a:pt x="606" y="466"/>
                    </a:lnTo>
                    <a:lnTo>
                      <a:pt x="638" y="418"/>
                    </a:lnTo>
                    <a:lnTo>
                      <a:pt x="664" y="370"/>
                    </a:lnTo>
                    <a:lnTo>
                      <a:pt x="688" y="322"/>
                    </a:lnTo>
                    <a:lnTo>
                      <a:pt x="708" y="272"/>
                    </a:lnTo>
                    <a:lnTo>
                      <a:pt x="726" y="220"/>
                    </a:lnTo>
                    <a:lnTo>
                      <a:pt x="740" y="168"/>
                    </a:lnTo>
                    <a:lnTo>
                      <a:pt x="752" y="114"/>
                    </a:lnTo>
                    <a:lnTo>
                      <a:pt x="762" y="58"/>
                    </a:lnTo>
                    <a:lnTo>
                      <a:pt x="77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9" name="Freeform 57"/>
              <p:cNvSpPr>
                <a:spLocks/>
              </p:cNvSpPr>
              <p:nvPr/>
            </p:nvSpPr>
            <p:spPr bwMode="auto">
              <a:xfrm>
                <a:off x="845" y="1754"/>
                <a:ext cx="732" cy="1599"/>
              </a:xfrm>
              <a:custGeom>
                <a:avLst/>
                <a:gdLst/>
                <a:ahLst/>
                <a:cxnLst>
                  <a:cxn ang="0">
                    <a:pos x="48" y="1598"/>
                  </a:cxn>
                  <a:cxn ang="0">
                    <a:pos x="48" y="1598"/>
                  </a:cxn>
                  <a:cxn ang="0">
                    <a:pos x="40" y="1578"/>
                  </a:cxn>
                  <a:cxn ang="0">
                    <a:pos x="32" y="1554"/>
                  </a:cxn>
                  <a:cxn ang="0">
                    <a:pos x="24" y="1522"/>
                  </a:cxn>
                  <a:cxn ang="0">
                    <a:pos x="16" y="1482"/>
                  </a:cxn>
                  <a:cxn ang="0">
                    <a:pos x="8" y="1438"/>
                  </a:cxn>
                  <a:cxn ang="0">
                    <a:pos x="2" y="1386"/>
                  </a:cxn>
                  <a:cxn ang="0">
                    <a:pos x="0" y="1332"/>
                  </a:cxn>
                  <a:cxn ang="0">
                    <a:pos x="2" y="1302"/>
                  </a:cxn>
                  <a:cxn ang="0">
                    <a:pos x="2" y="1274"/>
                  </a:cxn>
                  <a:cxn ang="0">
                    <a:pos x="6" y="1242"/>
                  </a:cxn>
                  <a:cxn ang="0">
                    <a:pos x="10" y="1212"/>
                  </a:cxn>
                  <a:cxn ang="0">
                    <a:pos x="16" y="1180"/>
                  </a:cxn>
                  <a:cxn ang="0">
                    <a:pos x="24" y="1148"/>
                  </a:cxn>
                  <a:cxn ang="0">
                    <a:pos x="34" y="1118"/>
                  </a:cxn>
                  <a:cxn ang="0">
                    <a:pos x="46" y="1086"/>
                  </a:cxn>
                  <a:cxn ang="0">
                    <a:pos x="62" y="1054"/>
                  </a:cxn>
                  <a:cxn ang="0">
                    <a:pos x="78" y="1022"/>
                  </a:cxn>
                  <a:cxn ang="0">
                    <a:pos x="96" y="990"/>
                  </a:cxn>
                  <a:cxn ang="0">
                    <a:pos x="118" y="958"/>
                  </a:cxn>
                  <a:cxn ang="0">
                    <a:pos x="142" y="928"/>
                  </a:cxn>
                  <a:cxn ang="0">
                    <a:pos x="170" y="898"/>
                  </a:cxn>
                  <a:cxn ang="0">
                    <a:pos x="200" y="868"/>
                  </a:cxn>
                  <a:cxn ang="0">
                    <a:pos x="234" y="840"/>
                  </a:cxn>
                  <a:cxn ang="0">
                    <a:pos x="234" y="840"/>
                  </a:cxn>
                  <a:cxn ang="0">
                    <a:pos x="300" y="784"/>
                  </a:cxn>
                  <a:cxn ang="0">
                    <a:pos x="362" y="730"/>
                  </a:cxn>
                  <a:cxn ang="0">
                    <a:pos x="416" y="678"/>
                  </a:cxn>
                  <a:cxn ang="0">
                    <a:pos x="466" y="626"/>
                  </a:cxn>
                  <a:cxn ang="0">
                    <a:pos x="510" y="576"/>
                  </a:cxn>
                  <a:cxn ang="0">
                    <a:pos x="548" y="526"/>
                  </a:cxn>
                  <a:cxn ang="0">
                    <a:pos x="584" y="476"/>
                  </a:cxn>
                  <a:cxn ang="0">
                    <a:pos x="614" y="426"/>
                  </a:cxn>
                  <a:cxn ang="0">
                    <a:pos x="638" y="378"/>
                  </a:cxn>
                  <a:cxn ang="0">
                    <a:pos x="662" y="326"/>
                  </a:cxn>
                  <a:cxn ang="0">
                    <a:pos x="680" y="276"/>
                  </a:cxn>
                  <a:cxn ang="0">
                    <a:pos x="696" y="224"/>
                  </a:cxn>
                  <a:cxn ang="0">
                    <a:pos x="708" y="170"/>
                  </a:cxn>
                  <a:cxn ang="0">
                    <a:pos x="718" y="116"/>
                  </a:cxn>
                  <a:cxn ang="0">
                    <a:pos x="726" y="58"/>
                  </a:cxn>
                  <a:cxn ang="0">
                    <a:pos x="732" y="0"/>
                  </a:cxn>
                </a:cxnLst>
                <a:rect l="0" t="0" r="r" b="b"/>
                <a:pathLst>
                  <a:path w="732" h="1598">
                    <a:moveTo>
                      <a:pt x="48" y="1598"/>
                    </a:moveTo>
                    <a:lnTo>
                      <a:pt x="48" y="1598"/>
                    </a:lnTo>
                    <a:lnTo>
                      <a:pt x="40" y="1578"/>
                    </a:lnTo>
                    <a:lnTo>
                      <a:pt x="32" y="1554"/>
                    </a:lnTo>
                    <a:lnTo>
                      <a:pt x="24" y="1522"/>
                    </a:lnTo>
                    <a:lnTo>
                      <a:pt x="16" y="1482"/>
                    </a:lnTo>
                    <a:lnTo>
                      <a:pt x="8" y="1438"/>
                    </a:lnTo>
                    <a:lnTo>
                      <a:pt x="2" y="1386"/>
                    </a:lnTo>
                    <a:lnTo>
                      <a:pt x="0" y="1332"/>
                    </a:lnTo>
                    <a:lnTo>
                      <a:pt x="2" y="1302"/>
                    </a:lnTo>
                    <a:lnTo>
                      <a:pt x="2" y="1274"/>
                    </a:lnTo>
                    <a:lnTo>
                      <a:pt x="6" y="1242"/>
                    </a:lnTo>
                    <a:lnTo>
                      <a:pt x="10" y="1212"/>
                    </a:lnTo>
                    <a:lnTo>
                      <a:pt x="16" y="1180"/>
                    </a:lnTo>
                    <a:lnTo>
                      <a:pt x="24" y="1148"/>
                    </a:lnTo>
                    <a:lnTo>
                      <a:pt x="34" y="1118"/>
                    </a:lnTo>
                    <a:lnTo>
                      <a:pt x="46" y="1086"/>
                    </a:lnTo>
                    <a:lnTo>
                      <a:pt x="62" y="1054"/>
                    </a:lnTo>
                    <a:lnTo>
                      <a:pt x="78" y="1022"/>
                    </a:lnTo>
                    <a:lnTo>
                      <a:pt x="96" y="990"/>
                    </a:lnTo>
                    <a:lnTo>
                      <a:pt x="118" y="958"/>
                    </a:lnTo>
                    <a:lnTo>
                      <a:pt x="142" y="928"/>
                    </a:lnTo>
                    <a:lnTo>
                      <a:pt x="170" y="898"/>
                    </a:lnTo>
                    <a:lnTo>
                      <a:pt x="200" y="868"/>
                    </a:lnTo>
                    <a:lnTo>
                      <a:pt x="234" y="840"/>
                    </a:lnTo>
                    <a:lnTo>
                      <a:pt x="234" y="840"/>
                    </a:lnTo>
                    <a:lnTo>
                      <a:pt x="300" y="784"/>
                    </a:lnTo>
                    <a:lnTo>
                      <a:pt x="362" y="730"/>
                    </a:lnTo>
                    <a:lnTo>
                      <a:pt x="416" y="678"/>
                    </a:lnTo>
                    <a:lnTo>
                      <a:pt x="466" y="626"/>
                    </a:lnTo>
                    <a:lnTo>
                      <a:pt x="510" y="576"/>
                    </a:lnTo>
                    <a:lnTo>
                      <a:pt x="548" y="526"/>
                    </a:lnTo>
                    <a:lnTo>
                      <a:pt x="584" y="476"/>
                    </a:lnTo>
                    <a:lnTo>
                      <a:pt x="614" y="426"/>
                    </a:lnTo>
                    <a:lnTo>
                      <a:pt x="638" y="378"/>
                    </a:lnTo>
                    <a:lnTo>
                      <a:pt x="662" y="326"/>
                    </a:lnTo>
                    <a:lnTo>
                      <a:pt x="680" y="276"/>
                    </a:lnTo>
                    <a:lnTo>
                      <a:pt x="696" y="224"/>
                    </a:lnTo>
                    <a:lnTo>
                      <a:pt x="708" y="170"/>
                    </a:lnTo>
                    <a:lnTo>
                      <a:pt x="718" y="116"/>
                    </a:lnTo>
                    <a:lnTo>
                      <a:pt x="726" y="58"/>
                    </a:lnTo>
                    <a:lnTo>
                      <a:pt x="73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0" name="Freeform 58"/>
              <p:cNvSpPr>
                <a:spLocks/>
              </p:cNvSpPr>
              <p:nvPr/>
            </p:nvSpPr>
            <p:spPr bwMode="auto">
              <a:xfrm>
                <a:off x="883" y="1732"/>
                <a:ext cx="691" cy="1635"/>
              </a:xfrm>
              <a:custGeom>
                <a:avLst/>
                <a:gdLst/>
                <a:ahLst/>
                <a:cxnLst>
                  <a:cxn ang="0">
                    <a:pos x="56" y="1636"/>
                  </a:cxn>
                  <a:cxn ang="0">
                    <a:pos x="56" y="1636"/>
                  </a:cxn>
                  <a:cxn ang="0">
                    <a:pos x="48" y="1616"/>
                  </a:cxn>
                  <a:cxn ang="0">
                    <a:pos x="38" y="1592"/>
                  </a:cxn>
                  <a:cxn ang="0">
                    <a:pos x="30" y="1560"/>
                  </a:cxn>
                  <a:cxn ang="0">
                    <a:pos x="20" y="1522"/>
                  </a:cxn>
                  <a:cxn ang="0">
                    <a:pos x="10" y="1476"/>
                  </a:cxn>
                  <a:cxn ang="0">
                    <a:pos x="4" y="1426"/>
                  </a:cxn>
                  <a:cxn ang="0">
                    <a:pos x="0" y="1370"/>
                  </a:cxn>
                  <a:cxn ang="0">
                    <a:pos x="0" y="1342"/>
                  </a:cxn>
                  <a:cxn ang="0">
                    <a:pos x="0" y="1312"/>
                  </a:cxn>
                  <a:cxn ang="0">
                    <a:pos x="2" y="1280"/>
                  </a:cxn>
                  <a:cxn ang="0">
                    <a:pos x="6" y="1250"/>
                  </a:cxn>
                  <a:cxn ang="0">
                    <a:pos x="12" y="1218"/>
                  </a:cxn>
                  <a:cxn ang="0">
                    <a:pos x="18" y="1186"/>
                  </a:cxn>
                  <a:cxn ang="0">
                    <a:pos x="28" y="1154"/>
                  </a:cxn>
                  <a:cxn ang="0">
                    <a:pos x="38" y="1120"/>
                  </a:cxn>
                  <a:cxn ang="0">
                    <a:pos x="52" y="1088"/>
                  </a:cxn>
                  <a:cxn ang="0">
                    <a:pos x="68" y="1056"/>
                  </a:cxn>
                  <a:cxn ang="0">
                    <a:pos x="86" y="1022"/>
                  </a:cxn>
                  <a:cxn ang="0">
                    <a:pos x="106" y="990"/>
                  </a:cxn>
                  <a:cxn ang="0">
                    <a:pos x="130" y="958"/>
                  </a:cxn>
                  <a:cxn ang="0">
                    <a:pos x="156" y="928"/>
                  </a:cxn>
                  <a:cxn ang="0">
                    <a:pos x="186" y="896"/>
                  </a:cxn>
                  <a:cxn ang="0">
                    <a:pos x="218" y="866"/>
                  </a:cxn>
                  <a:cxn ang="0">
                    <a:pos x="218" y="866"/>
                  </a:cxn>
                  <a:cxn ang="0">
                    <a:pos x="284" y="808"/>
                  </a:cxn>
                  <a:cxn ang="0">
                    <a:pos x="344" y="750"/>
                  </a:cxn>
                  <a:cxn ang="0">
                    <a:pos x="396" y="696"/>
                  </a:cxn>
                  <a:cxn ang="0">
                    <a:pos x="444" y="642"/>
                  </a:cxn>
                  <a:cxn ang="0">
                    <a:pos x="488" y="590"/>
                  </a:cxn>
                  <a:cxn ang="0">
                    <a:pos x="524" y="538"/>
                  </a:cxn>
                  <a:cxn ang="0">
                    <a:pos x="558" y="486"/>
                  </a:cxn>
                  <a:cxn ang="0">
                    <a:pos x="586" y="436"/>
                  </a:cxn>
                  <a:cxn ang="0">
                    <a:pos x="610" y="384"/>
                  </a:cxn>
                  <a:cxn ang="0">
                    <a:pos x="632" y="334"/>
                  </a:cxn>
                  <a:cxn ang="0">
                    <a:pos x="648" y="280"/>
                  </a:cxn>
                  <a:cxn ang="0">
                    <a:pos x="662" y="228"/>
                  </a:cxn>
                  <a:cxn ang="0">
                    <a:pos x="674" y="174"/>
                  </a:cxn>
                  <a:cxn ang="0">
                    <a:pos x="682" y="118"/>
                  </a:cxn>
                  <a:cxn ang="0">
                    <a:pos x="688" y="60"/>
                  </a:cxn>
                  <a:cxn ang="0">
                    <a:pos x="692" y="0"/>
                  </a:cxn>
                </a:cxnLst>
                <a:rect l="0" t="0" r="r" b="b"/>
                <a:pathLst>
                  <a:path w="692" h="1636">
                    <a:moveTo>
                      <a:pt x="56" y="1636"/>
                    </a:moveTo>
                    <a:lnTo>
                      <a:pt x="56" y="1636"/>
                    </a:lnTo>
                    <a:lnTo>
                      <a:pt x="48" y="1616"/>
                    </a:lnTo>
                    <a:lnTo>
                      <a:pt x="38" y="1592"/>
                    </a:lnTo>
                    <a:lnTo>
                      <a:pt x="30" y="1560"/>
                    </a:lnTo>
                    <a:lnTo>
                      <a:pt x="20" y="1522"/>
                    </a:lnTo>
                    <a:lnTo>
                      <a:pt x="10" y="1476"/>
                    </a:lnTo>
                    <a:lnTo>
                      <a:pt x="4" y="1426"/>
                    </a:lnTo>
                    <a:lnTo>
                      <a:pt x="0" y="1370"/>
                    </a:lnTo>
                    <a:lnTo>
                      <a:pt x="0" y="1342"/>
                    </a:lnTo>
                    <a:lnTo>
                      <a:pt x="0" y="1312"/>
                    </a:lnTo>
                    <a:lnTo>
                      <a:pt x="2" y="1280"/>
                    </a:lnTo>
                    <a:lnTo>
                      <a:pt x="6" y="1250"/>
                    </a:lnTo>
                    <a:lnTo>
                      <a:pt x="12" y="1218"/>
                    </a:lnTo>
                    <a:lnTo>
                      <a:pt x="18" y="1186"/>
                    </a:lnTo>
                    <a:lnTo>
                      <a:pt x="28" y="1154"/>
                    </a:lnTo>
                    <a:lnTo>
                      <a:pt x="38" y="1120"/>
                    </a:lnTo>
                    <a:lnTo>
                      <a:pt x="52" y="1088"/>
                    </a:lnTo>
                    <a:lnTo>
                      <a:pt x="68" y="1056"/>
                    </a:lnTo>
                    <a:lnTo>
                      <a:pt x="86" y="1022"/>
                    </a:lnTo>
                    <a:lnTo>
                      <a:pt x="106" y="990"/>
                    </a:lnTo>
                    <a:lnTo>
                      <a:pt x="130" y="958"/>
                    </a:lnTo>
                    <a:lnTo>
                      <a:pt x="156" y="928"/>
                    </a:lnTo>
                    <a:lnTo>
                      <a:pt x="186" y="896"/>
                    </a:lnTo>
                    <a:lnTo>
                      <a:pt x="218" y="866"/>
                    </a:lnTo>
                    <a:lnTo>
                      <a:pt x="218" y="866"/>
                    </a:lnTo>
                    <a:lnTo>
                      <a:pt x="284" y="808"/>
                    </a:lnTo>
                    <a:lnTo>
                      <a:pt x="344" y="750"/>
                    </a:lnTo>
                    <a:lnTo>
                      <a:pt x="396" y="696"/>
                    </a:lnTo>
                    <a:lnTo>
                      <a:pt x="444" y="642"/>
                    </a:lnTo>
                    <a:lnTo>
                      <a:pt x="488" y="590"/>
                    </a:lnTo>
                    <a:lnTo>
                      <a:pt x="524" y="538"/>
                    </a:lnTo>
                    <a:lnTo>
                      <a:pt x="558" y="486"/>
                    </a:lnTo>
                    <a:lnTo>
                      <a:pt x="586" y="436"/>
                    </a:lnTo>
                    <a:lnTo>
                      <a:pt x="610" y="384"/>
                    </a:lnTo>
                    <a:lnTo>
                      <a:pt x="632" y="334"/>
                    </a:lnTo>
                    <a:lnTo>
                      <a:pt x="648" y="280"/>
                    </a:lnTo>
                    <a:lnTo>
                      <a:pt x="662" y="228"/>
                    </a:lnTo>
                    <a:lnTo>
                      <a:pt x="674" y="174"/>
                    </a:lnTo>
                    <a:lnTo>
                      <a:pt x="682" y="118"/>
                    </a:lnTo>
                    <a:lnTo>
                      <a:pt x="688" y="60"/>
                    </a:lnTo>
                    <a:lnTo>
                      <a:pt x="6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1" name="Freeform 59"/>
              <p:cNvSpPr>
                <a:spLocks/>
              </p:cNvSpPr>
              <p:nvPr/>
            </p:nvSpPr>
            <p:spPr bwMode="auto">
              <a:xfrm>
                <a:off x="920" y="1706"/>
                <a:ext cx="655" cy="1673"/>
              </a:xfrm>
              <a:custGeom>
                <a:avLst/>
                <a:gdLst/>
                <a:ahLst/>
                <a:cxnLst>
                  <a:cxn ang="0">
                    <a:pos x="66" y="1672"/>
                  </a:cxn>
                  <a:cxn ang="0">
                    <a:pos x="66" y="1672"/>
                  </a:cxn>
                  <a:cxn ang="0">
                    <a:pos x="56" y="1652"/>
                  </a:cxn>
                  <a:cxn ang="0">
                    <a:pos x="48" y="1630"/>
                  </a:cxn>
                  <a:cxn ang="0">
                    <a:pos x="36" y="1598"/>
                  </a:cxn>
                  <a:cxn ang="0">
                    <a:pos x="26" y="1558"/>
                  </a:cxn>
                  <a:cxn ang="0">
                    <a:pos x="16" y="1514"/>
                  </a:cxn>
                  <a:cxn ang="0">
                    <a:pos x="6" y="1462"/>
                  </a:cxn>
                  <a:cxn ang="0">
                    <a:pos x="2" y="1408"/>
                  </a:cxn>
                  <a:cxn ang="0">
                    <a:pos x="0" y="1378"/>
                  </a:cxn>
                  <a:cxn ang="0">
                    <a:pos x="0" y="1348"/>
                  </a:cxn>
                  <a:cxn ang="0">
                    <a:pos x="2" y="1316"/>
                  </a:cxn>
                  <a:cxn ang="0">
                    <a:pos x="4" y="1286"/>
                  </a:cxn>
                  <a:cxn ang="0">
                    <a:pos x="8" y="1252"/>
                  </a:cxn>
                  <a:cxn ang="0">
                    <a:pos x="14" y="1220"/>
                  </a:cxn>
                  <a:cxn ang="0">
                    <a:pos x="22" y="1188"/>
                  </a:cxn>
                  <a:cxn ang="0">
                    <a:pos x="32" y="1154"/>
                  </a:cxn>
                  <a:cxn ang="0">
                    <a:pos x="46" y="1120"/>
                  </a:cxn>
                  <a:cxn ang="0">
                    <a:pos x="60" y="1088"/>
                  </a:cxn>
                  <a:cxn ang="0">
                    <a:pos x="78" y="1054"/>
                  </a:cxn>
                  <a:cxn ang="0">
                    <a:pos x="96" y="1020"/>
                  </a:cxn>
                  <a:cxn ang="0">
                    <a:pos x="120" y="988"/>
                  </a:cxn>
                  <a:cxn ang="0">
                    <a:pos x="146" y="954"/>
                  </a:cxn>
                  <a:cxn ang="0">
                    <a:pos x="174" y="922"/>
                  </a:cxn>
                  <a:cxn ang="0">
                    <a:pos x="206" y="890"/>
                  </a:cxn>
                  <a:cxn ang="0">
                    <a:pos x="206" y="890"/>
                  </a:cxn>
                  <a:cxn ang="0">
                    <a:pos x="270" y="830"/>
                  </a:cxn>
                  <a:cxn ang="0">
                    <a:pos x="326" y="770"/>
                  </a:cxn>
                  <a:cxn ang="0">
                    <a:pos x="378" y="712"/>
                  </a:cxn>
                  <a:cxn ang="0">
                    <a:pos x="426" y="656"/>
                  </a:cxn>
                  <a:cxn ang="0">
                    <a:pos x="466" y="602"/>
                  </a:cxn>
                  <a:cxn ang="0">
                    <a:pos x="502" y="548"/>
                  </a:cxn>
                  <a:cxn ang="0">
                    <a:pos x="534" y="496"/>
                  </a:cxn>
                  <a:cxn ang="0">
                    <a:pos x="560" y="442"/>
                  </a:cxn>
                  <a:cxn ang="0">
                    <a:pos x="584" y="390"/>
                  </a:cxn>
                  <a:cxn ang="0">
                    <a:pos x="602" y="338"/>
                  </a:cxn>
                  <a:cxn ang="0">
                    <a:pos x="618" y="284"/>
                  </a:cxn>
                  <a:cxn ang="0">
                    <a:pos x="630" y="230"/>
                  </a:cxn>
                  <a:cxn ang="0">
                    <a:pos x="640" y="176"/>
                  </a:cxn>
                  <a:cxn ang="0">
                    <a:pos x="646" y="120"/>
                  </a:cxn>
                  <a:cxn ang="0">
                    <a:pos x="652" y="62"/>
                  </a:cxn>
                  <a:cxn ang="0">
                    <a:pos x="654" y="0"/>
                  </a:cxn>
                </a:cxnLst>
                <a:rect l="0" t="0" r="r" b="b"/>
                <a:pathLst>
                  <a:path w="654" h="1672">
                    <a:moveTo>
                      <a:pt x="66" y="1672"/>
                    </a:moveTo>
                    <a:lnTo>
                      <a:pt x="66" y="1672"/>
                    </a:lnTo>
                    <a:lnTo>
                      <a:pt x="56" y="1652"/>
                    </a:lnTo>
                    <a:lnTo>
                      <a:pt x="48" y="1630"/>
                    </a:lnTo>
                    <a:lnTo>
                      <a:pt x="36" y="1598"/>
                    </a:lnTo>
                    <a:lnTo>
                      <a:pt x="26" y="1558"/>
                    </a:lnTo>
                    <a:lnTo>
                      <a:pt x="16" y="1514"/>
                    </a:lnTo>
                    <a:lnTo>
                      <a:pt x="6" y="1462"/>
                    </a:lnTo>
                    <a:lnTo>
                      <a:pt x="2" y="1408"/>
                    </a:lnTo>
                    <a:lnTo>
                      <a:pt x="0" y="1378"/>
                    </a:lnTo>
                    <a:lnTo>
                      <a:pt x="0" y="1348"/>
                    </a:lnTo>
                    <a:lnTo>
                      <a:pt x="2" y="1316"/>
                    </a:lnTo>
                    <a:lnTo>
                      <a:pt x="4" y="1286"/>
                    </a:lnTo>
                    <a:lnTo>
                      <a:pt x="8" y="1252"/>
                    </a:lnTo>
                    <a:lnTo>
                      <a:pt x="14" y="1220"/>
                    </a:lnTo>
                    <a:lnTo>
                      <a:pt x="22" y="1188"/>
                    </a:lnTo>
                    <a:lnTo>
                      <a:pt x="32" y="1154"/>
                    </a:lnTo>
                    <a:lnTo>
                      <a:pt x="46" y="1120"/>
                    </a:lnTo>
                    <a:lnTo>
                      <a:pt x="60" y="1088"/>
                    </a:lnTo>
                    <a:lnTo>
                      <a:pt x="78" y="1054"/>
                    </a:lnTo>
                    <a:lnTo>
                      <a:pt x="96" y="1020"/>
                    </a:lnTo>
                    <a:lnTo>
                      <a:pt x="120" y="988"/>
                    </a:lnTo>
                    <a:lnTo>
                      <a:pt x="146" y="954"/>
                    </a:lnTo>
                    <a:lnTo>
                      <a:pt x="174" y="922"/>
                    </a:lnTo>
                    <a:lnTo>
                      <a:pt x="206" y="890"/>
                    </a:lnTo>
                    <a:lnTo>
                      <a:pt x="206" y="890"/>
                    </a:lnTo>
                    <a:lnTo>
                      <a:pt x="270" y="830"/>
                    </a:lnTo>
                    <a:lnTo>
                      <a:pt x="326" y="770"/>
                    </a:lnTo>
                    <a:lnTo>
                      <a:pt x="378" y="712"/>
                    </a:lnTo>
                    <a:lnTo>
                      <a:pt x="426" y="656"/>
                    </a:lnTo>
                    <a:lnTo>
                      <a:pt x="466" y="602"/>
                    </a:lnTo>
                    <a:lnTo>
                      <a:pt x="502" y="548"/>
                    </a:lnTo>
                    <a:lnTo>
                      <a:pt x="534" y="496"/>
                    </a:lnTo>
                    <a:lnTo>
                      <a:pt x="560" y="442"/>
                    </a:lnTo>
                    <a:lnTo>
                      <a:pt x="584" y="390"/>
                    </a:lnTo>
                    <a:lnTo>
                      <a:pt x="602" y="338"/>
                    </a:lnTo>
                    <a:lnTo>
                      <a:pt x="618" y="284"/>
                    </a:lnTo>
                    <a:lnTo>
                      <a:pt x="630" y="230"/>
                    </a:lnTo>
                    <a:lnTo>
                      <a:pt x="640" y="176"/>
                    </a:lnTo>
                    <a:lnTo>
                      <a:pt x="646" y="120"/>
                    </a:lnTo>
                    <a:lnTo>
                      <a:pt x="652" y="62"/>
                    </a:lnTo>
                    <a:lnTo>
                      <a:pt x="65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2" name="Freeform 60"/>
              <p:cNvSpPr>
                <a:spLocks/>
              </p:cNvSpPr>
              <p:nvPr/>
            </p:nvSpPr>
            <p:spPr bwMode="auto">
              <a:xfrm>
                <a:off x="951" y="1684"/>
                <a:ext cx="615" cy="1710"/>
              </a:xfrm>
              <a:custGeom>
                <a:avLst/>
                <a:gdLst/>
                <a:ahLst/>
                <a:cxnLst>
                  <a:cxn ang="0">
                    <a:pos x="76" y="1706"/>
                  </a:cxn>
                  <a:cxn ang="0">
                    <a:pos x="76" y="1706"/>
                  </a:cxn>
                  <a:cxn ang="0">
                    <a:pos x="66" y="1686"/>
                  </a:cxn>
                  <a:cxn ang="0">
                    <a:pos x="56" y="1662"/>
                  </a:cxn>
                  <a:cxn ang="0">
                    <a:pos x="46" y="1632"/>
                  </a:cxn>
                  <a:cxn ang="0">
                    <a:pos x="32" y="1592"/>
                  </a:cxn>
                  <a:cxn ang="0">
                    <a:pos x="20" y="1548"/>
                  </a:cxn>
                  <a:cxn ang="0">
                    <a:pos x="10" y="1496"/>
                  </a:cxn>
                  <a:cxn ang="0">
                    <a:pos x="4" y="1442"/>
                  </a:cxn>
                  <a:cxn ang="0">
                    <a:pos x="2" y="1412"/>
                  </a:cxn>
                  <a:cxn ang="0">
                    <a:pos x="0" y="1382"/>
                  </a:cxn>
                  <a:cxn ang="0">
                    <a:pos x="0" y="1350"/>
                  </a:cxn>
                  <a:cxn ang="0">
                    <a:pos x="2" y="1318"/>
                  </a:cxn>
                  <a:cxn ang="0">
                    <a:pos x="6" y="1286"/>
                  </a:cxn>
                  <a:cxn ang="0">
                    <a:pos x="12" y="1252"/>
                  </a:cxn>
                  <a:cxn ang="0">
                    <a:pos x="18" y="1218"/>
                  </a:cxn>
                  <a:cxn ang="0">
                    <a:pos x="28" y="1186"/>
                  </a:cxn>
                  <a:cxn ang="0">
                    <a:pos x="38" y="1150"/>
                  </a:cxn>
                  <a:cxn ang="0">
                    <a:pos x="52" y="1116"/>
                  </a:cxn>
                  <a:cxn ang="0">
                    <a:pos x="68" y="1082"/>
                  </a:cxn>
                  <a:cxn ang="0">
                    <a:pos x="88" y="1048"/>
                  </a:cxn>
                  <a:cxn ang="0">
                    <a:pos x="110" y="1014"/>
                  </a:cxn>
                  <a:cxn ang="0">
                    <a:pos x="134" y="980"/>
                  </a:cxn>
                  <a:cxn ang="0">
                    <a:pos x="162" y="946"/>
                  </a:cxn>
                  <a:cxn ang="0">
                    <a:pos x="192" y="914"/>
                  </a:cxn>
                  <a:cxn ang="0">
                    <a:pos x="192" y="914"/>
                  </a:cxn>
                  <a:cxn ang="0">
                    <a:pos x="254" y="848"/>
                  </a:cxn>
                  <a:cxn ang="0">
                    <a:pos x="310" y="786"/>
                  </a:cxn>
                  <a:cxn ang="0">
                    <a:pos x="360" y="726"/>
                  </a:cxn>
                  <a:cxn ang="0">
                    <a:pos x="406" y="668"/>
                  </a:cxn>
                  <a:cxn ang="0">
                    <a:pos x="444" y="612"/>
                  </a:cxn>
                  <a:cxn ang="0">
                    <a:pos x="480" y="556"/>
                  </a:cxn>
                  <a:cxn ang="0">
                    <a:pos x="510" y="502"/>
                  </a:cxn>
                  <a:cxn ang="0">
                    <a:pos x="534" y="448"/>
                  </a:cxn>
                  <a:cxn ang="0">
                    <a:pos x="556" y="394"/>
                  </a:cxn>
                  <a:cxn ang="0">
                    <a:pos x="574" y="342"/>
                  </a:cxn>
                  <a:cxn ang="0">
                    <a:pos x="588" y="286"/>
                  </a:cxn>
                  <a:cxn ang="0">
                    <a:pos x="598" y="232"/>
                  </a:cxn>
                  <a:cxn ang="0">
                    <a:pos x="606" y="176"/>
                  </a:cxn>
                  <a:cxn ang="0">
                    <a:pos x="612" y="120"/>
                  </a:cxn>
                  <a:cxn ang="0">
                    <a:pos x="614" y="60"/>
                  </a:cxn>
                  <a:cxn ang="0">
                    <a:pos x="614" y="0"/>
                  </a:cxn>
                </a:cxnLst>
                <a:rect l="0" t="0" r="r" b="b"/>
                <a:pathLst>
                  <a:path w="614" h="1706">
                    <a:moveTo>
                      <a:pt x="76" y="1706"/>
                    </a:moveTo>
                    <a:lnTo>
                      <a:pt x="76" y="1706"/>
                    </a:lnTo>
                    <a:lnTo>
                      <a:pt x="66" y="1686"/>
                    </a:lnTo>
                    <a:lnTo>
                      <a:pt x="56" y="1662"/>
                    </a:lnTo>
                    <a:lnTo>
                      <a:pt x="46" y="1632"/>
                    </a:lnTo>
                    <a:lnTo>
                      <a:pt x="32" y="1592"/>
                    </a:lnTo>
                    <a:lnTo>
                      <a:pt x="20" y="1548"/>
                    </a:lnTo>
                    <a:lnTo>
                      <a:pt x="10" y="1496"/>
                    </a:lnTo>
                    <a:lnTo>
                      <a:pt x="4" y="1442"/>
                    </a:lnTo>
                    <a:lnTo>
                      <a:pt x="2" y="1412"/>
                    </a:lnTo>
                    <a:lnTo>
                      <a:pt x="0" y="1382"/>
                    </a:lnTo>
                    <a:lnTo>
                      <a:pt x="0" y="1350"/>
                    </a:lnTo>
                    <a:lnTo>
                      <a:pt x="2" y="1318"/>
                    </a:lnTo>
                    <a:lnTo>
                      <a:pt x="6" y="1286"/>
                    </a:lnTo>
                    <a:lnTo>
                      <a:pt x="12" y="1252"/>
                    </a:lnTo>
                    <a:lnTo>
                      <a:pt x="18" y="1218"/>
                    </a:lnTo>
                    <a:lnTo>
                      <a:pt x="28" y="1186"/>
                    </a:lnTo>
                    <a:lnTo>
                      <a:pt x="38" y="1150"/>
                    </a:lnTo>
                    <a:lnTo>
                      <a:pt x="52" y="1116"/>
                    </a:lnTo>
                    <a:lnTo>
                      <a:pt x="68" y="1082"/>
                    </a:lnTo>
                    <a:lnTo>
                      <a:pt x="88" y="1048"/>
                    </a:lnTo>
                    <a:lnTo>
                      <a:pt x="110" y="1014"/>
                    </a:lnTo>
                    <a:lnTo>
                      <a:pt x="134" y="980"/>
                    </a:lnTo>
                    <a:lnTo>
                      <a:pt x="162" y="946"/>
                    </a:lnTo>
                    <a:lnTo>
                      <a:pt x="192" y="914"/>
                    </a:lnTo>
                    <a:lnTo>
                      <a:pt x="192" y="914"/>
                    </a:lnTo>
                    <a:lnTo>
                      <a:pt x="254" y="848"/>
                    </a:lnTo>
                    <a:lnTo>
                      <a:pt x="310" y="786"/>
                    </a:lnTo>
                    <a:lnTo>
                      <a:pt x="360" y="726"/>
                    </a:lnTo>
                    <a:lnTo>
                      <a:pt x="406" y="668"/>
                    </a:lnTo>
                    <a:lnTo>
                      <a:pt x="444" y="612"/>
                    </a:lnTo>
                    <a:lnTo>
                      <a:pt x="480" y="556"/>
                    </a:lnTo>
                    <a:lnTo>
                      <a:pt x="510" y="502"/>
                    </a:lnTo>
                    <a:lnTo>
                      <a:pt x="534" y="448"/>
                    </a:lnTo>
                    <a:lnTo>
                      <a:pt x="556" y="394"/>
                    </a:lnTo>
                    <a:lnTo>
                      <a:pt x="574" y="342"/>
                    </a:lnTo>
                    <a:lnTo>
                      <a:pt x="588" y="286"/>
                    </a:lnTo>
                    <a:lnTo>
                      <a:pt x="598" y="232"/>
                    </a:lnTo>
                    <a:lnTo>
                      <a:pt x="606" y="176"/>
                    </a:lnTo>
                    <a:lnTo>
                      <a:pt x="612" y="120"/>
                    </a:lnTo>
                    <a:lnTo>
                      <a:pt x="614" y="60"/>
                    </a:lnTo>
                    <a:lnTo>
                      <a:pt x="6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3" name="Freeform 61"/>
              <p:cNvSpPr>
                <a:spLocks/>
              </p:cNvSpPr>
              <p:nvPr/>
            </p:nvSpPr>
            <p:spPr bwMode="auto">
              <a:xfrm>
                <a:off x="990" y="1668"/>
                <a:ext cx="573" cy="1739"/>
              </a:xfrm>
              <a:custGeom>
                <a:avLst/>
                <a:gdLst/>
                <a:ahLst/>
                <a:cxnLst>
                  <a:cxn ang="0">
                    <a:pos x="84" y="1738"/>
                  </a:cxn>
                  <a:cxn ang="0">
                    <a:pos x="84" y="1738"/>
                  </a:cxn>
                  <a:cxn ang="0">
                    <a:pos x="76" y="1718"/>
                  </a:cxn>
                  <a:cxn ang="0">
                    <a:pos x="64" y="1696"/>
                  </a:cxn>
                  <a:cxn ang="0">
                    <a:pos x="52" y="1664"/>
                  </a:cxn>
                  <a:cxn ang="0">
                    <a:pos x="38" y="1626"/>
                  </a:cxn>
                  <a:cxn ang="0">
                    <a:pos x="26" y="1580"/>
                  </a:cxn>
                  <a:cxn ang="0">
                    <a:pos x="14" y="1530"/>
                  </a:cxn>
                  <a:cxn ang="0">
                    <a:pos x="4" y="1474"/>
                  </a:cxn>
                  <a:cxn ang="0">
                    <a:pos x="2" y="1444"/>
                  </a:cxn>
                  <a:cxn ang="0">
                    <a:pos x="0" y="1414"/>
                  </a:cxn>
                  <a:cxn ang="0">
                    <a:pos x="0" y="1384"/>
                  </a:cxn>
                  <a:cxn ang="0">
                    <a:pos x="0" y="1350"/>
                  </a:cxn>
                  <a:cxn ang="0">
                    <a:pos x="2" y="1318"/>
                  </a:cxn>
                  <a:cxn ang="0">
                    <a:pos x="6" y="1284"/>
                  </a:cxn>
                  <a:cxn ang="0">
                    <a:pos x="12" y="1250"/>
                  </a:cxn>
                  <a:cxn ang="0">
                    <a:pos x="20" y="1216"/>
                  </a:cxn>
                  <a:cxn ang="0">
                    <a:pos x="32" y="1182"/>
                  </a:cxn>
                  <a:cxn ang="0">
                    <a:pos x="44" y="1146"/>
                  </a:cxn>
                  <a:cxn ang="0">
                    <a:pos x="58" y="1110"/>
                  </a:cxn>
                  <a:cxn ang="0">
                    <a:pos x="76" y="1076"/>
                  </a:cxn>
                  <a:cxn ang="0">
                    <a:pos x="98" y="1040"/>
                  </a:cxn>
                  <a:cxn ang="0">
                    <a:pos x="122" y="1006"/>
                  </a:cxn>
                  <a:cxn ang="0">
                    <a:pos x="148" y="970"/>
                  </a:cxn>
                  <a:cxn ang="0">
                    <a:pos x="178" y="936"/>
                  </a:cxn>
                  <a:cxn ang="0">
                    <a:pos x="178" y="936"/>
                  </a:cxn>
                  <a:cxn ang="0">
                    <a:pos x="238" y="868"/>
                  </a:cxn>
                  <a:cxn ang="0">
                    <a:pos x="292" y="804"/>
                  </a:cxn>
                  <a:cxn ang="0">
                    <a:pos x="340" y="742"/>
                  </a:cxn>
                  <a:cxn ang="0">
                    <a:pos x="384" y="682"/>
                  </a:cxn>
                  <a:cxn ang="0">
                    <a:pos x="422" y="622"/>
                  </a:cxn>
                  <a:cxn ang="0">
                    <a:pos x="454" y="566"/>
                  </a:cxn>
                  <a:cxn ang="0">
                    <a:pos x="482" y="510"/>
                  </a:cxn>
                  <a:cxn ang="0">
                    <a:pos x="506" y="454"/>
                  </a:cxn>
                  <a:cxn ang="0">
                    <a:pos x="526" y="400"/>
                  </a:cxn>
                  <a:cxn ang="0">
                    <a:pos x="542" y="344"/>
                  </a:cxn>
                  <a:cxn ang="0">
                    <a:pos x="554" y="290"/>
                  </a:cxn>
                  <a:cxn ang="0">
                    <a:pos x="564" y="234"/>
                  </a:cxn>
                  <a:cxn ang="0">
                    <a:pos x="570" y="178"/>
                  </a:cxn>
                  <a:cxn ang="0">
                    <a:pos x="574" y="120"/>
                  </a:cxn>
                  <a:cxn ang="0">
                    <a:pos x="574" y="60"/>
                  </a:cxn>
                  <a:cxn ang="0">
                    <a:pos x="574" y="0"/>
                  </a:cxn>
                </a:cxnLst>
                <a:rect l="0" t="0" r="r" b="b"/>
                <a:pathLst>
                  <a:path w="574" h="1738">
                    <a:moveTo>
                      <a:pt x="84" y="1738"/>
                    </a:moveTo>
                    <a:lnTo>
                      <a:pt x="84" y="1738"/>
                    </a:lnTo>
                    <a:lnTo>
                      <a:pt x="76" y="1718"/>
                    </a:lnTo>
                    <a:lnTo>
                      <a:pt x="64" y="1696"/>
                    </a:lnTo>
                    <a:lnTo>
                      <a:pt x="52" y="1664"/>
                    </a:lnTo>
                    <a:lnTo>
                      <a:pt x="38" y="1626"/>
                    </a:lnTo>
                    <a:lnTo>
                      <a:pt x="26" y="1580"/>
                    </a:lnTo>
                    <a:lnTo>
                      <a:pt x="14" y="1530"/>
                    </a:lnTo>
                    <a:lnTo>
                      <a:pt x="4" y="1474"/>
                    </a:lnTo>
                    <a:lnTo>
                      <a:pt x="2" y="1444"/>
                    </a:lnTo>
                    <a:lnTo>
                      <a:pt x="0" y="1414"/>
                    </a:lnTo>
                    <a:lnTo>
                      <a:pt x="0" y="1384"/>
                    </a:lnTo>
                    <a:lnTo>
                      <a:pt x="0" y="1350"/>
                    </a:lnTo>
                    <a:lnTo>
                      <a:pt x="2" y="1318"/>
                    </a:lnTo>
                    <a:lnTo>
                      <a:pt x="6" y="1284"/>
                    </a:lnTo>
                    <a:lnTo>
                      <a:pt x="12" y="1250"/>
                    </a:lnTo>
                    <a:lnTo>
                      <a:pt x="20" y="1216"/>
                    </a:lnTo>
                    <a:lnTo>
                      <a:pt x="32" y="1182"/>
                    </a:lnTo>
                    <a:lnTo>
                      <a:pt x="44" y="1146"/>
                    </a:lnTo>
                    <a:lnTo>
                      <a:pt x="58" y="1110"/>
                    </a:lnTo>
                    <a:lnTo>
                      <a:pt x="76" y="1076"/>
                    </a:lnTo>
                    <a:lnTo>
                      <a:pt x="98" y="1040"/>
                    </a:lnTo>
                    <a:lnTo>
                      <a:pt x="122" y="1006"/>
                    </a:lnTo>
                    <a:lnTo>
                      <a:pt x="148" y="970"/>
                    </a:lnTo>
                    <a:lnTo>
                      <a:pt x="178" y="936"/>
                    </a:lnTo>
                    <a:lnTo>
                      <a:pt x="178" y="936"/>
                    </a:lnTo>
                    <a:lnTo>
                      <a:pt x="238" y="868"/>
                    </a:lnTo>
                    <a:lnTo>
                      <a:pt x="292" y="804"/>
                    </a:lnTo>
                    <a:lnTo>
                      <a:pt x="340" y="742"/>
                    </a:lnTo>
                    <a:lnTo>
                      <a:pt x="384" y="682"/>
                    </a:lnTo>
                    <a:lnTo>
                      <a:pt x="422" y="622"/>
                    </a:lnTo>
                    <a:lnTo>
                      <a:pt x="454" y="566"/>
                    </a:lnTo>
                    <a:lnTo>
                      <a:pt x="482" y="510"/>
                    </a:lnTo>
                    <a:lnTo>
                      <a:pt x="506" y="454"/>
                    </a:lnTo>
                    <a:lnTo>
                      <a:pt x="526" y="400"/>
                    </a:lnTo>
                    <a:lnTo>
                      <a:pt x="542" y="344"/>
                    </a:lnTo>
                    <a:lnTo>
                      <a:pt x="554" y="290"/>
                    </a:lnTo>
                    <a:lnTo>
                      <a:pt x="564" y="234"/>
                    </a:lnTo>
                    <a:lnTo>
                      <a:pt x="570" y="178"/>
                    </a:lnTo>
                    <a:lnTo>
                      <a:pt x="574" y="120"/>
                    </a:lnTo>
                    <a:lnTo>
                      <a:pt x="574" y="60"/>
                    </a:lnTo>
                    <a:lnTo>
                      <a:pt x="57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4" name="Freeform 62"/>
              <p:cNvSpPr>
                <a:spLocks/>
              </p:cNvSpPr>
              <p:nvPr/>
            </p:nvSpPr>
            <p:spPr bwMode="auto">
              <a:xfrm>
                <a:off x="1020" y="1648"/>
                <a:ext cx="539" cy="1769"/>
              </a:xfrm>
              <a:custGeom>
                <a:avLst/>
                <a:gdLst/>
                <a:ahLst/>
                <a:cxnLst>
                  <a:cxn ang="0">
                    <a:pos x="96" y="1770"/>
                  </a:cxn>
                  <a:cxn ang="0">
                    <a:pos x="96" y="1770"/>
                  </a:cxn>
                  <a:cxn ang="0">
                    <a:pos x="86" y="1750"/>
                  </a:cxn>
                  <a:cxn ang="0">
                    <a:pos x="74" y="1728"/>
                  </a:cxn>
                  <a:cxn ang="0">
                    <a:pos x="62" y="1696"/>
                  </a:cxn>
                  <a:cxn ang="0">
                    <a:pos x="46" y="1658"/>
                  </a:cxn>
                  <a:cxn ang="0">
                    <a:pos x="32" y="1614"/>
                  </a:cxn>
                  <a:cxn ang="0">
                    <a:pos x="18" y="1564"/>
                  </a:cxn>
                  <a:cxn ang="0">
                    <a:pos x="8" y="1508"/>
                  </a:cxn>
                  <a:cxn ang="0">
                    <a:pos x="4" y="1478"/>
                  </a:cxn>
                  <a:cxn ang="0">
                    <a:pos x="2" y="1448"/>
                  </a:cxn>
                  <a:cxn ang="0">
                    <a:pos x="0" y="1416"/>
                  </a:cxn>
                  <a:cxn ang="0">
                    <a:pos x="0" y="1384"/>
                  </a:cxn>
                  <a:cxn ang="0">
                    <a:pos x="2" y="1350"/>
                  </a:cxn>
                  <a:cxn ang="0">
                    <a:pos x="4" y="1316"/>
                  </a:cxn>
                  <a:cxn ang="0">
                    <a:pos x="10" y="1282"/>
                  </a:cxn>
                  <a:cxn ang="0">
                    <a:pos x="16" y="1246"/>
                  </a:cxn>
                  <a:cxn ang="0">
                    <a:pos x="26" y="1210"/>
                  </a:cxn>
                  <a:cxn ang="0">
                    <a:pos x="38" y="1176"/>
                  </a:cxn>
                  <a:cxn ang="0">
                    <a:pos x="52" y="1140"/>
                  </a:cxn>
                  <a:cxn ang="0">
                    <a:pos x="68" y="1102"/>
                  </a:cxn>
                  <a:cxn ang="0">
                    <a:pos x="88" y="1066"/>
                  </a:cxn>
                  <a:cxn ang="0">
                    <a:pos x="110" y="1030"/>
                  </a:cxn>
                  <a:cxn ang="0">
                    <a:pos x="136" y="994"/>
                  </a:cxn>
                  <a:cxn ang="0">
                    <a:pos x="166" y="958"/>
                  </a:cxn>
                  <a:cxn ang="0">
                    <a:pos x="166" y="958"/>
                  </a:cxn>
                  <a:cxn ang="0">
                    <a:pos x="224" y="888"/>
                  </a:cxn>
                  <a:cxn ang="0">
                    <a:pos x="276" y="820"/>
                  </a:cxn>
                  <a:cxn ang="0">
                    <a:pos x="322" y="756"/>
                  </a:cxn>
                  <a:cxn ang="0">
                    <a:pos x="364" y="694"/>
                  </a:cxn>
                  <a:cxn ang="0">
                    <a:pos x="400" y="634"/>
                  </a:cxn>
                  <a:cxn ang="0">
                    <a:pos x="432" y="574"/>
                  </a:cxn>
                  <a:cxn ang="0">
                    <a:pos x="458" y="518"/>
                  </a:cxn>
                  <a:cxn ang="0">
                    <a:pos x="480" y="460"/>
                  </a:cxn>
                  <a:cxn ang="0">
                    <a:pos x="498" y="404"/>
                  </a:cxn>
                  <a:cxn ang="0">
                    <a:pos x="512" y="350"/>
                  </a:cxn>
                  <a:cxn ang="0">
                    <a:pos x="524" y="294"/>
                  </a:cxn>
                  <a:cxn ang="0">
                    <a:pos x="530" y="236"/>
                  </a:cxn>
                  <a:cxn ang="0">
                    <a:pos x="536" y="180"/>
                  </a:cxn>
                  <a:cxn ang="0">
                    <a:pos x="538" y="122"/>
                  </a:cxn>
                  <a:cxn ang="0">
                    <a:pos x="536" y="62"/>
                  </a:cxn>
                  <a:cxn ang="0">
                    <a:pos x="534" y="0"/>
                  </a:cxn>
                </a:cxnLst>
                <a:rect l="0" t="0" r="r" b="b"/>
                <a:pathLst>
                  <a:path w="538" h="1770">
                    <a:moveTo>
                      <a:pt x="96" y="1770"/>
                    </a:moveTo>
                    <a:lnTo>
                      <a:pt x="96" y="1770"/>
                    </a:lnTo>
                    <a:lnTo>
                      <a:pt x="86" y="1750"/>
                    </a:lnTo>
                    <a:lnTo>
                      <a:pt x="74" y="1728"/>
                    </a:lnTo>
                    <a:lnTo>
                      <a:pt x="62" y="1696"/>
                    </a:lnTo>
                    <a:lnTo>
                      <a:pt x="46" y="1658"/>
                    </a:lnTo>
                    <a:lnTo>
                      <a:pt x="32" y="1614"/>
                    </a:lnTo>
                    <a:lnTo>
                      <a:pt x="18" y="1564"/>
                    </a:lnTo>
                    <a:lnTo>
                      <a:pt x="8" y="1508"/>
                    </a:lnTo>
                    <a:lnTo>
                      <a:pt x="4" y="1478"/>
                    </a:lnTo>
                    <a:lnTo>
                      <a:pt x="2" y="1448"/>
                    </a:lnTo>
                    <a:lnTo>
                      <a:pt x="0" y="1416"/>
                    </a:lnTo>
                    <a:lnTo>
                      <a:pt x="0" y="1384"/>
                    </a:lnTo>
                    <a:lnTo>
                      <a:pt x="2" y="1350"/>
                    </a:lnTo>
                    <a:lnTo>
                      <a:pt x="4" y="1316"/>
                    </a:lnTo>
                    <a:lnTo>
                      <a:pt x="10" y="1282"/>
                    </a:lnTo>
                    <a:lnTo>
                      <a:pt x="16" y="1246"/>
                    </a:lnTo>
                    <a:lnTo>
                      <a:pt x="26" y="1210"/>
                    </a:lnTo>
                    <a:lnTo>
                      <a:pt x="38" y="1176"/>
                    </a:lnTo>
                    <a:lnTo>
                      <a:pt x="52" y="1140"/>
                    </a:lnTo>
                    <a:lnTo>
                      <a:pt x="68" y="1102"/>
                    </a:lnTo>
                    <a:lnTo>
                      <a:pt x="88" y="1066"/>
                    </a:lnTo>
                    <a:lnTo>
                      <a:pt x="110" y="1030"/>
                    </a:lnTo>
                    <a:lnTo>
                      <a:pt x="136" y="994"/>
                    </a:lnTo>
                    <a:lnTo>
                      <a:pt x="166" y="958"/>
                    </a:lnTo>
                    <a:lnTo>
                      <a:pt x="166" y="958"/>
                    </a:lnTo>
                    <a:lnTo>
                      <a:pt x="224" y="888"/>
                    </a:lnTo>
                    <a:lnTo>
                      <a:pt x="276" y="820"/>
                    </a:lnTo>
                    <a:lnTo>
                      <a:pt x="322" y="756"/>
                    </a:lnTo>
                    <a:lnTo>
                      <a:pt x="364" y="694"/>
                    </a:lnTo>
                    <a:lnTo>
                      <a:pt x="400" y="634"/>
                    </a:lnTo>
                    <a:lnTo>
                      <a:pt x="432" y="574"/>
                    </a:lnTo>
                    <a:lnTo>
                      <a:pt x="458" y="518"/>
                    </a:lnTo>
                    <a:lnTo>
                      <a:pt x="480" y="460"/>
                    </a:lnTo>
                    <a:lnTo>
                      <a:pt x="498" y="404"/>
                    </a:lnTo>
                    <a:lnTo>
                      <a:pt x="512" y="350"/>
                    </a:lnTo>
                    <a:lnTo>
                      <a:pt x="524" y="294"/>
                    </a:lnTo>
                    <a:lnTo>
                      <a:pt x="530" y="236"/>
                    </a:lnTo>
                    <a:lnTo>
                      <a:pt x="536" y="180"/>
                    </a:lnTo>
                    <a:lnTo>
                      <a:pt x="538" y="122"/>
                    </a:lnTo>
                    <a:lnTo>
                      <a:pt x="536" y="62"/>
                    </a:lnTo>
                    <a:lnTo>
                      <a:pt x="53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5" name="Freeform 63"/>
              <p:cNvSpPr>
                <a:spLocks/>
              </p:cNvSpPr>
              <p:nvPr/>
            </p:nvSpPr>
            <p:spPr bwMode="auto">
              <a:xfrm>
                <a:off x="1056" y="1624"/>
                <a:ext cx="499" cy="1797"/>
              </a:xfrm>
              <a:custGeom>
                <a:avLst/>
                <a:gdLst/>
                <a:ahLst/>
                <a:cxnLst>
                  <a:cxn ang="0">
                    <a:pos x="108" y="1798"/>
                  </a:cxn>
                  <a:cxn ang="0">
                    <a:pos x="108" y="1798"/>
                  </a:cxn>
                  <a:cxn ang="0">
                    <a:pos x="98" y="1778"/>
                  </a:cxn>
                  <a:cxn ang="0">
                    <a:pos x="86" y="1756"/>
                  </a:cxn>
                  <a:cxn ang="0">
                    <a:pos x="72" y="1726"/>
                  </a:cxn>
                  <a:cxn ang="0">
                    <a:pos x="56" y="1688"/>
                  </a:cxn>
                  <a:cxn ang="0">
                    <a:pos x="40" y="1644"/>
                  </a:cxn>
                  <a:cxn ang="0">
                    <a:pos x="24" y="1594"/>
                  </a:cxn>
                  <a:cxn ang="0">
                    <a:pos x="12" y="1538"/>
                  </a:cxn>
                  <a:cxn ang="0">
                    <a:pos x="8" y="1508"/>
                  </a:cxn>
                  <a:cxn ang="0">
                    <a:pos x="4" y="1478"/>
                  </a:cxn>
                  <a:cxn ang="0">
                    <a:pos x="0" y="1446"/>
                  </a:cxn>
                  <a:cxn ang="0">
                    <a:pos x="0" y="1412"/>
                  </a:cxn>
                  <a:cxn ang="0">
                    <a:pos x="0" y="1380"/>
                  </a:cxn>
                  <a:cxn ang="0">
                    <a:pos x="2" y="1346"/>
                  </a:cxn>
                  <a:cxn ang="0">
                    <a:pos x="6" y="1310"/>
                  </a:cxn>
                  <a:cxn ang="0">
                    <a:pos x="12" y="1274"/>
                  </a:cxn>
                  <a:cxn ang="0">
                    <a:pos x="20" y="1238"/>
                  </a:cxn>
                  <a:cxn ang="0">
                    <a:pos x="32" y="1202"/>
                  </a:cxn>
                  <a:cxn ang="0">
                    <a:pos x="44" y="1166"/>
                  </a:cxn>
                  <a:cxn ang="0">
                    <a:pos x="60" y="1128"/>
                  </a:cxn>
                  <a:cxn ang="0">
                    <a:pos x="78" y="1090"/>
                  </a:cxn>
                  <a:cxn ang="0">
                    <a:pos x="100" y="1054"/>
                  </a:cxn>
                  <a:cxn ang="0">
                    <a:pos x="124" y="1016"/>
                  </a:cxn>
                  <a:cxn ang="0">
                    <a:pos x="152" y="978"/>
                  </a:cxn>
                  <a:cxn ang="0">
                    <a:pos x="152" y="978"/>
                  </a:cxn>
                  <a:cxn ang="0">
                    <a:pos x="210" y="906"/>
                  </a:cxn>
                  <a:cxn ang="0">
                    <a:pos x="260" y="836"/>
                  </a:cxn>
                  <a:cxn ang="0">
                    <a:pos x="304" y="770"/>
                  </a:cxn>
                  <a:cxn ang="0">
                    <a:pos x="344" y="704"/>
                  </a:cxn>
                  <a:cxn ang="0">
                    <a:pos x="378" y="642"/>
                  </a:cxn>
                  <a:cxn ang="0">
                    <a:pos x="408" y="582"/>
                  </a:cxn>
                  <a:cxn ang="0">
                    <a:pos x="432" y="524"/>
                  </a:cxn>
                  <a:cxn ang="0">
                    <a:pos x="454" y="466"/>
                  </a:cxn>
                  <a:cxn ang="0">
                    <a:pos x="470" y="408"/>
                  </a:cxn>
                  <a:cxn ang="0">
                    <a:pos x="482" y="352"/>
                  </a:cxn>
                  <a:cxn ang="0">
                    <a:pos x="492" y="296"/>
                  </a:cxn>
                  <a:cxn ang="0">
                    <a:pos x="498" y="238"/>
                  </a:cxn>
                  <a:cxn ang="0">
                    <a:pos x="500" y="180"/>
                  </a:cxn>
                  <a:cxn ang="0">
                    <a:pos x="500" y="122"/>
                  </a:cxn>
                  <a:cxn ang="0">
                    <a:pos x="498" y="62"/>
                  </a:cxn>
                  <a:cxn ang="0">
                    <a:pos x="492" y="0"/>
                  </a:cxn>
                </a:cxnLst>
                <a:rect l="0" t="0" r="r" b="b"/>
                <a:pathLst>
                  <a:path w="500" h="1798">
                    <a:moveTo>
                      <a:pt x="108" y="1798"/>
                    </a:moveTo>
                    <a:lnTo>
                      <a:pt x="108" y="1798"/>
                    </a:lnTo>
                    <a:lnTo>
                      <a:pt x="98" y="1778"/>
                    </a:lnTo>
                    <a:lnTo>
                      <a:pt x="86" y="1756"/>
                    </a:lnTo>
                    <a:lnTo>
                      <a:pt x="72" y="1726"/>
                    </a:lnTo>
                    <a:lnTo>
                      <a:pt x="56" y="1688"/>
                    </a:lnTo>
                    <a:lnTo>
                      <a:pt x="40" y="1644"/>
                    </a:lnTo>
                    <a:lnTo>
                      <a:pt x="24" y="1594"/>
                    </a:lnTo>
                    <a:lnTo>
                      <a:pt x="12" y="1538"/>
                    </a:lnTo>
                    <a:lnTo>
                      <a:pt x="8" y="1508"/>
                    </a:lnTo>
                    <a:lnTo>
                      <a:pt x="4" y="1478"/>
                    </a:lnTo>
                    <a:lnTo>
                      <a:pt x="0" y="1446"/>
                    </a:lnTo>
                    <a:lnTo>
                      <a:pt x="0" y="1412"/>
                    </a:lnTo>
                    <a:lnTo>
                      <a:pt x="0" y="1380"/>
                    </a:lnTo>
                    <a:lnTo>
                      <a:pt x="2" y="1346"/>
                    </a:lnTo>
                    <a:lnTo>
                      <a:pt x="6" y="1310"/>
                    </a:lnTo>
                    <a:lnTo>
                      <a:pt x="12" y="1274"/>
                    </a:lnTo>
                    <a:lnTo>
                      <a:pt x="20" y="1238"/>
                    </a:lnTo>
                    <a:lnTo>
                      <a:pt x="32" y="1202"/>
                    </a:lnTo>
                    <a:lnTo>
                      <a:pt x="44" y="1166"/>
                    </a:lnTo>
                    <a:lnTo>
                      <a:pt x="60" y="1128"/>
                    </a:lnTo>
                    <a:lnTo>
                      <a:pt x="78" y="1090"/>
                    </a:lnTo>
                    <a:lnTo>
                      <a:pt x="100" y="1054"/>
                    </a:lnTo>
                    <a:lnTo>
                      <a:pt x="124" y="1016"/>
                    </a:lnTo>
                    <a:lnTo>
                      <a:pt x="152" y="978"/>
                    </a:lnTo>
                    <a:lnTo>
                      <a:pt x="152" y="978"/>
                    </a:lnTo>
                    <a:lnTo>
                      <a:pt x="210" y="906"/>
                    </a:lnTo>
                    <a:lnTo>
                      <a:pt x="260" y="836"/>
                    </a:lnTo>
                    <a:lnTo>
                      <a:pt x="304" y="770"/>
                    </a:lnTo>
                    <a:lnTo>
                      <a:pt x="344" y="704"/>
                    </a:lnTo>
                    <a:lnTo>
                      <a:pt x="378" y="642"/>
                    </a:lnTo>
                    <a:lnTo>
                      <a:pt x="408" y="582"/>
                    </a:lnTo>
                    <a:lnTo>
                      <a:pt x="432" y="524"/>
                    </a:lnTo>
                    <a:lnTo>
                      <a:pt x="454" y="466"/>
                    </a:lnTo>
                    <a:lnTo>
                      <a:pt x="470" y="408"/>
                    </a:lnTo>
                    <a:lnTo>
                      <a:pt x="482" y="352"/>
                    </a:lnTo>
                    <a:lnTo>
                      <a:pt x="492" y="296"/>
                    </a:lnTo>
                    <a:lnTo>
                      <a:pt x="498" y="238"/>
                    </a:lnTo>
                    <a:lnTo>
                      <a:pt x="500" y="180"/>
                    </a:lnTo>
                    <a:lnTo>
                      <a:pt x="500" y="122"/>
                    </a:lnTo>
                    <a:lnTo>
                      <a:pt x="498" y="62"/>
                    </a:lnTo>
                    <a:lnTo>
                      <a:pt x="4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6" name="Freeform 64"/>
              <p:cNvSpPr>
                <a:spLocks/>
              </p:cNvSpPr>
              <p:nvPr/>
            </p:nvSpPr>
            <p:spPr bwMode="auto">
              <a:xfrm>
                <a:off x="1089" y="1611"/>
                <a:ext cx="463" cy="1823"/>
              </a:xfrm>
              <a:custGeom>
                <a:avLst/>
                <a:gdLst/>
                <a:ahLst/>
                <a:cxnLst>
                  <a:cxn ang="0">
                    <a:pos x="122" y="1824"/>
                  </a:cxn>
                  <a:cxn ang="0">
                    <a:pos x="122" y="1824"/>
                  </a:cxn>
                  <a:cxn ang="0">
                    <a:pos x="110" y="1804"/>
                  </a:cxn>
                  <a:cxn ang="0">
                    <a:pos x="98" y="1782"/>
                  </a:cxn>
                  <a:cxn ang="0">
                    <a:pos x="82" y="1752"/>
                  </a:cxn>
                  <a:cxn ang="0">
                    <a:pos x="64" y="1714"/>
                  </a:cxn>
                  <a:cxn ang="0">
                    <a:pos x="48" y="1670"/>
                  </a:cxn>
                  <a:cxn ang="0">
                    <a:pos x="30" y="1620"/>
                  </a:cxn>
                  <a:cxn ang="0">
                    <a:pos x="16" y="1566"/>
                  </a:cxn>
                  <a:cxn ang="0">
                    <a:pos x="10" y="1536"/>
                  </a:cxn>
                  <a:cxn ang="0">
                    <a:pos x="6" y="1504"/>
                  </a:cxn>
                  <a:cxn ang="0">
                    <a:pos x="2" y="1472"/>
                  </a:cxn>
                  <a:cxn ang="0">
                    <a:pos x="0" y="1440"/>
                  </a:cxn>
                  <a:cxn ang="0">
                    <a:pos x="0" y="1406"/>
                  </a:cxn>
                  <a:cxn ang="0">
                    <a:pos x="2" y="1372"/>
                  </a:cxn>
                  <a:cxn ang="0">
                    <a:pos x="4" y="1336"/>
                  </a:cxn>
                  <a:cxn ang="0">
                    <a:pos x="10" y="1300"/>
                  </a:cxn>
                  <a:cxn ang="0">
                    <a:pos x="16" y="1264"/>
                  </a:cxn>
                  <a:cxn ang="0">
                    <a:pos x="26" y="1226"/>
                  </a:cxn>
                  <a:cxn ang="0">
                    <a:pos x="38" y="1190"/>
                  </a:cxn>
                  <a:cxn ang="0">
                    <a:pos x="52" y="1152"/>
                  </a:cxn>
                  <a:cxn ang="0">
                    <a:pos x="70" y="1114"/>
                  </a:cxn>
                  <a:cxn ang="0">
                    <a:pos x="90" y="1074"/>
                  </a:cxn>
                  <a:cxn ang="0">
                    <a:pos x="114" y="1036"/>
                  </a:cxn>
                  <a:cxn ang="0">
                    <a:pos x="140" y="998"/>
                  </a:cxn>
                  <a:cxn ang="0">
                    <a:pos x="140" y="998"/>
                  </a:cxn>
                  <a:cxn ang="0">
                    <a:pos x="194" y="922"/>
                  </a:cxn>
                  <a:cxn ang="0">
                    <a:pos x="244" y="850"/>
                  </a:cxn>
                  <a:cxn ang="0">
                    <a:pos x="286" y="780"/>
                  </a:cxn>
                  <a:cxn ang="0">
                    <a:pos x="324" y="714"/>
                  </a:cxn>
                  <a:cxn ang="0">
                    <a:pos x="356" y="650"/>
                  </a:cxn>
                  <a:cxn ang="0">
                    <a:pos x="384" y="588"/>
                  </a:cxn>
                  <a:cxn ang="0">
                    <a:pos x="408" y="528"/>
                  </a:cxn>
                  <a:cxn ang="0">
                    <a:pos x="426" y="468"/>
                  </a:cxn>
                  <a:cxn ang="0">
                    <a:pos x="442" y="410"/>
                  </a:cxn>
                  <a:cxn ang="0">
                    <a:pos x="452" y="354"/>
                  </a:cxn>
                  <a:cxn ang="0">
                    <a:pos x="460" y="296"/>
                  </a:cxn>
                  <a:cxn ang="0">
                    <a:pos x="464" y="238"/>
                  </a:cxn>
                  <a:cxn ang="0">
                    <a:pos x="464" y="180"/>
                  </a:cxn>
                  <a:cxn ang="0">
                    <a:pos x="462" y="122"/>
                  </a:cxn>
                  <a:cxn ang="0">
                    <a:pos x="458" y="62"/>
                  </a:cxn>
                  <a:cxn ang="0">
                    <a:pos x="452" y="0"/>
                  </a:cxn>
                </a:cxnLst>
                <a:rect l="0" t="0" r="r" b="b"/>
                <a:pathLst>
                  <a:path w="464" h="1824">
                    <a:moveTo>
                      <a:pt x="122" y="1824"/>
                    </a:moveTo>
                    <a:lnTo>
                      <a:pt x="122" y="1824"/>
                    </a:lnTo>
                    <a:lnTo>
                      <a:pt x="110" y="1804"/>
                    </a:lnTo>
                    <a:lnTo>
                      <a:pt x="98" y="1782"/>
                    </a:lnTo>
                    <a:lnTo>
                      <a:pt x="82" y="1752"/>
                    </a:lnTo>
                    <a:lnTo>
                      <a:pt x="64" y="1714"/>
                    </a:lnTo>
                    <a:lnTo>
                      <a:pt x="48" y="1670"/>
                    </a:lnTo>
                    <a:lnTo>
                      <a:pt x="30" y="1620"/>
                    </a:lnTo>
                    <a:lnTo>
                      <a:pt x="16" y="1566"/>
                    </a:lnTo>
                    <a:lnTo>
                      <a:pt x="10" y="1536"/>
                    </a:lnTo>
                    <a:lnTo>
                      <a:pt x="6" y="1504"/>
                    </a:lnTo>
                    <a:lnTo>
                      <a:pt x="2" y="1472"/>
                    </a:lnTo>
                    <a:lnTo>
                      <a:pt x="0" y="1440"/>
                    </a:lnTo>
                    <a:lnTo>
                      <a:pt x="0" y="1406"/>
                    </a:lnTo>
                    <a:lnTo>
                      <a:pt x="2" y="1372"/>
                    </a:lnTo>
                    <a:lnTo>
                      <a:pt x="4" y="1336"/>
                    </a:lnTo>
                    <a:lnTo>
                      <a:pt x="10" y="1300"/>
                    </a:lnTo>
                    <a:lnTo>
                      <a:pt x="16" y="1264"/>
                    </a:lnTo>
                    <a:lnTo>
                      <a:pt x="26" y="1226"/>
                    </a:lnTo>
                    <a:lnTo>
                      <a:pt x="38" y="1190"/>
                    </a:lnTo>
                    <a:lnTo>
                      <a:pt x="52" y="1152"/>
                    </a:lnTo>
                    <a:lnTo>
                      <a:pt x="70" y="1114"/>
                    </a:lnTo>
                    <a:lnTo>
                      <a:pt x="90" y="1074"/>
                    </a:lnTo>
                    <a:lnTo>
                      <a:pt x="114" y="1036"/>
                    </a:lnTo>
                    <a:lnTo>
                      <a:pt x="140" y="998"/>
                    </a:lnTo>
                    <a:lnTo>
                      <a:pt x="140" y="998"/>
                    </a:lnTo>
                    <a:lnTo>
                      <a:pt x="194" y="922"/>
                    </a:lnTo>
                    <a:lnTo>
                      <a:pt x="244" y="850"/>
                    </a:lnTo>
                    <a:lnTo>
                      <a:pt x="286" y="780"/>
                    </a:lnTo>
                    <a:lnTo>
                      <a:pt x="324" y="714"/>
                    </a:lnTo>
                    <a:lnTo>
                      <a:pt x="356" y="650"/>
                    </a:lnTo>
                    <a:lnTo>
                      <a:pt x="384" y="588"/>
                    </a:lnTo>
                    <a:lnTo>
                      <a:pt x="408" y="528"/>
                    </a:lnTo>
                    <a:lnTo>
                      <a:pt x="426" y="468"/>
                    </a:lnTo>
                    <a:lnTo>
                      <a:pt x="442" y="410"/>
                    </a:lnTo>
                    <a:lnTo>
                      <a:pt x="452" y="354"/>
                    </a:lnTo>
                    <a:lnTo>
                      <a:pt x="460" y="296"/>
                    </a:lnTo>
                    <a:lnTo>
                      <a:pt x="464" y="238"/>
                    </a:lnTo>
                    <a:lnTo>
                      <a:pt x="464" y="180"/>
                    </a:lnTo>
                    <a:lnTo>
                      <a:pt x="462" y="122"/>
                    </a:lnTo>
                    <a:lnTo>
                      <a:pt x="458" y="62"/>
                    </a:lnTo>
                    <a:lnTo>
                      <a:pt x="45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7" name="Freeform 65"/>
              <p:cNvSpPr>
                <a:spLocks/>
              </p:cNvSpPr>
              <p:nvPr/>
            </p:nvSpPr>
            <p:spPr bwMode="auto">
              <a:xfrm>
                <a:off x="1123" y="1596"/>
                <a:ext cx="429" cy="1851"/>
              </a:xfrm>
              <a:custGeom>
                <a:avLst/>
                <a:gdLst/>
                <a:ahLst/>
                <a:cxnLst>
                  <a:cxn ang="0">
                    <a:pos x="134" y="1850"/>
                  </a:cxn>
                  <a:cxn ang="0">
                    <a:pos x="134" y="1850"/>
                  </a:cxn>
                  <a:cxn ang="0">
                    <a:pos x="122" y="1832"/>
                  </a:cxn>
                  <a:cxn ang="0">
                    <a:pos x="110" y="1810"/>
                  </a:cxn>
                  <a:cxn ang="0">
                    <a:pos x="92" y="1780"/>
                  </a:cxn>
                  <a:cxn ang="0">
                    <a:pos x="74" y="1742"/>
                  </a:cxn>
                  <a:cxn ang="0">
                    <a:pos x="56" y="1700"/>
                  </a:cxn>
                  <a:cxn ang="0">
                    <a:pos x="38" y="1650"/>
                  </a:cxn>
                  <a:cxn ang="0">
                    <a:pos x="22" y="1594"/>
                  </a:cxn>
                  <a:cxn ang="0">
                    <a:pos x="16" y="1564"/>
                  </a:cxn>
                  <a:cxn ang="0">
                    <a:pos x="10" y="1534"/>
                  </a:cxn>
                  <a:cxn ang="0">
                    <a:pos x="4" y="1502"/>
                  </a:cxn>
                  <a:cxn ang="0">
                    <a:pos x="2" y="1468"/>
                  </a:cxn>
                  <a:cxn ang="0">
                    <a:pos x="0" y="1436"/>
                  </a:cxn>
                  <a:cxn ang="0">
                    <a:pos x="0" y="1400"/>
                  </a:cxn>
                  <a:cxn ang="0">
                    <a:pos x="2" y="1364"/>
                  </a:cxn>
                  <a:cxn ang="0">
                    <a:pos x="6" y="1328"/>
                  </a:cxn>
                  <a:cxn ang="0">
                    <a:pos x="12" y="1292"/>
                  </a:cxn>
                  <a:cxn ang="0">
                    <a:pos x="20" y="1254"/>
                  </a:cxn>
                  <a:cxn ang="0">
                    <a:pos x="32" y="1216"/>
                  </a:cxn>
                  <a:cxn ang="0">
                    <a:pos x="44" y="1176"/>
                  </a:cxn>
                  <a:cxn ang="0">
                    <a:pos x="62" y="1138"/>
                  </a:cxn>
                  <a:cxn ang="0">
                    <a:pos x="80" y="1098"/>
                  </a:cxn>
                  <a:cxn ang="0">
                    <a:pos x="104" y="1058"/>
                  </a:cxn>
                  <a:cxn ang="0">
                    <a:pos x="128" y="1018"/>
                  </a:cxn>
                  <a:cxn ang="0">
                    <a:pos x="128" y="1018"/>
                  </a:cxn>
                  <a:cxn ang="0">
                    <a:pos x="180" y="940"/>
                  </a:cxn>
                  <a:cxn ang="0">
                    <a:pos x="228" y="864"/>
                  </a:cxn>
                  <a:cxn ang="0">
                    <a:pos x="268" y="794"/>
                  </a:cxn>
                  <a:cxn ang="0">
                    <a:pos x="304" y="726"/>
                  </a:cxn>
                  <a:cxn ang="0">
                    <a:pos x="334" y="660"/>
                  </a:cxn>
                  <a:cxn ang="0">
                    <a:pos x="360" y="596"/>
                  </a:cxn>
                  <a:cxn ang="0">
                    <a:pos x="382" y="534"/>
                  </a:cxn>
                  <a:cxn ang="0">
                    <a:pos x="398" y="474"/>
                  </a:cxn>
                  <a:cxn ang="0">
                    <a:pos x="412" y="416"/>
                  </a:cxn>
                  <a:cxn ang="0">
                    <a:pos x="422" y="358"/>
                  </a:cxn>
                  <a:cxn ang="0">
                    <a:pos x="426" y="300"/>
                  </a:cxn>
                  <a:cxn ang="0">
                    <a:pos x="430" y="242"/>
                  </a:cxn>
                  <a:cxn ang="0">
                    <a:pos x="428" y="182"/>
                  </a:cxn>
                  <a:cxn ang="0">
                    <a:pos x="424" y="124"/>
                  </a:cxn>
                  <a:cxn ang="0">
                    <a:pos x="418" y="62"/>
                  </a:cxn>
                  <a:cxn ang="0">
                    <a:pos x="410" y="0"/>
                  </a:cxn>
                </a:cxnLst>
                <a:rect l="0" t="0" r="r" b="b"/>
                <a:pathLst>
                  <a:path w="430" h="1850">
                    <a:moveTo>
                      <a:pt x="134" y="1850"/>
                    </a:moveTo>
                    <a:lnTo>
                      <a:pt x="134" y="1850"/>
                    </a:lnTo>
                    <a:lnTo>
                      <a:pt x="122" y="1832"/>
                    </a:lnTo>
                    <a:lnTo>
                      <a:pt x="110" y="1810"/>
                    </a:lnTo>
                    <a:lnTo>
                      <a:pt x="92" y="1780"/>
                    </a:lnTo>
                    <a:lnTo>
                      <a:pt x="74" y="1742"/>
                    </a:lnTo>
                    <a:lnTo>
                      <a:pt x="56" y="1700"/>
                    </a:lnTo>
                    <a:lnTo>
                      <a:pt x="38" y="1650"/>
                    </a:lnTo>
                    <a:lnTo>
                      <a:pt x="22" y="1594"/>
                    </a:lnTo>
                    <a:lnTo>
                      <a:pt x="16" y="1564"/>
                    </a:lnTo>
                    <a:lnTo>
                      <a:pt x="10" y="1534"/>
                    </a:lnTo>
                    <a:lnTo>
                      <a:pt x="4" y="1502"/>
                    </a:lnTo>
                    <a:lnTo>
                      <a:pt x="2" y="1468"/>
                    </a:lnTo>
                    <a:lnTo>
                      <a:pt x="0" y="1436"/>
                    </a:lnTo>
                    <a:lnTo>
                      <a:pt x="0" y="1400"/>
                    </a:lnTo>
                    <a:lnTo>
                      <a:pt x="2" y="1364"/>
                    </a:lnTo>
                    <a:lnTo>
                      <a:pt x="6" y="1328"/>
                    </a:lnTo>
                    <a:lnTo>
                      <a:pt x="12" y="1292"/>
                    </a:lnTo>
                    <a:lnTo>
                      <a:pt x="20" y="1254"/>
                    </a:lnTo>
                    <a:lnTo>
                      <a:pt x="32" y="1216"/>
                    </a:lnTo>
                    <a:lnTo>
                      <a:pt x="44" y="1176"/>
                    </a:lnTo>
                    <a:lnTo>
                      <a:pt x="62" y="1138"/>
                    </a:lnTo>
                    <a:lnTo>
                      <a:pt x="80" y="1098"/>
                    </a:lnTo>
                    <a:lnTo>
                      <a:pt x="104" y="1058"/>
                    </a:lnTo>
                    <a:lnTo>
                      <a:pt x="128" y="1018"/>
                    </a:lnTo>
                    <a:lnTo>
                      <a:pt x="128" y="1018"/>
                    </a:lnTo>
                    <a:lnTo>
                      <a:pt x="180" y="940"/>
                    </a:lnTo>
                    <a:lnTo>
                      <a:pt x="228" y="864"/>
                    </a:lnTo>
                    <a:lnTo>
                      <a:pt x="268" y="794"/>
                    </a:lnTo>
                    <a:lnTo>
                      <a:pt x="304" y="726"/>
                    </a:lnTo>
                    <a:lnTo>
                      <a:pt x="334" y="660"/>
                    </a:lnTo>
                    <a:lnTo>
                      <a:pt x="360" y="596"/>
                    </a:lnTo>
                    <a:lnTo>
                      <a:pt x="382" y="534"/>
                    </a:lnTo>
                    <a:lnTo>
                      <a:pt x="398" y="474"/>
                    </a:lnTo>
                    <a:lnTo>
                      <a:pt x="412" y="416"/>
                    </a:lnTo>
                    <a:lnTo>
                      <a:pt x="422" y="358"/>
                    </a:lnTo>
                    <a:lnTo>
                      <a:pt x="426" y="300"/>
                    </a:lnTo>
                    <a:lnTo>
                      <a:pt x="430" y="242"/>
                    </a:lnTo>
                    <a:lnTo>
                      <a:pt x="428" y="182"/>
                    </a:lnTo>
                    <a:lnTo>
                      <a:pt x="424" y="124"/>
                    </a:lnTo>
                    <a:lnTo>
                      <a:pt x="418" y="62"/>
                    </a:lnTo>
                    <a:lnTo>
                      <a:pt x="41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8" name="Freeform 66"/>
              <p:cNvSpPr>
                <a:spLocks/>
              </p:cNvSpPr>
              <p:nvPr/>
            </p:nvSpPr>
            <p:spPr bwMode="auto">
              <a:xfrm>
                <a:off x="1155" y="1577"/>
                <a:ext cx="392" cy="1873"/>
              </a:xfrm>
              <a:custGeom>
                <a:avLst/>
                <a:gdLst/>
                <a:ahLst/>
                <a:cxnLst>
                  <a:cxn ang="0">
                    <a:pos x="148" y="1872"/>
                  </a:cxn>
                  <a:cxn ang="0">
                    <a:pos x="148" y="1872"/>
                  </a:cxn>
                  <a:cxn ang="0">
                    <a:pos x="136" y="1854"/>
                  </a:cxn>
                  <a:cxn ang="0">
                    <a:pos x="122" y="1832"/>
                  </a:cxn>
                  <a:cxn ang="0">
                    <a:pos x="104" y="1802"/>
                  </a:cxn>
                  <a:cxn ang="0">
                    <a:pos x="84" y="1766"/>
                  </a:cxn>
                  <a:cxn ang="0">
                    <a:pos x="64" y="1722"/>
                  </a:cxn>
                  <a:cxn ang="0">
                    <a:pos x="44" y="1674"/>
                  </a:cxn>
                  <a:cxn ang="0">
                    <a:pos x="28" y="1618"/>
                  </a:cxn>
                  <a:cxn ang="0">
                    <a:pos x="20" y="1588"/>
                  </a:cxn>
                  <a:cxn ang="0">
                    <a:pos x="14" y="1558"/>
                  </a:cxn>
                  <a:cxn ang="0">
                    <a:pos x="8" y="1526"/>
                  </a:cxn>
                  <a:cxn ang="0">
                    <a:pos x="4" y="1494"/>
                  </a:cxn>
                  <a:cxn ang="0">
                    <a:pos x="0" y="1460"/>
                  </a:cxn>
                  <a:cxn ang="0">
                    <a:pos x="0" y="1424"/>
                  </a:cxn>
                  <a:cxn ang="0">
                    <a:pos x="0" y="1388"/>
                  </a:cxn>
                  <a:cxn ang="0">
                    <a:pos x="4" y="1352"/>
                  </a:cxn>
                  <a:cxn ang="0">
                    <a:pos x="8" y="1314"/>
                  </a:cxn>
                  <a:cxn ang="0">
                    <a:pos x="16" y="1276"/>
                  </a:cxn>
                  <a:cxn ang="0">
                    <a:pos x="26" y="1236"/>
                  </a:cxn>
                  <a:cxn ang="0">
                    <a:pos x="38" y="1196"/>
                  </a:cxn>
                  <a:cxn ang="0">
                    <a:pos x="52" y="1156"/>
                  </a:cxn>
                  <a:cxn ang="0">
                    <a:pos x="72" y="1116"/>
                  </a:cxn>
                  <a:cxn ang="0">
                    <a:pos x="92" y="1076"/>
                  </a:cxn>
                  <a:cxn ang="0">
                    <a:pos x="118" y="1034"/>
                  </a:cxn>
                  <a:cxn ang="0">
                    <a:pos x="118" y="1034"/>
                  </a:cxn>
                  <a:cxn ang="0">
                    <a:pos x="166" y="954"/>
                  </a:cxn>
                  <a:cxn ang="0">
                    <a:pos x="212" y="876"/>
                  </a:cxn>
                  <a:cxn ang="0">
                    <a:pos x="250" y="802"/>
                  </a:cxn>
                  <a:cxn ang="0">
                    <a:pos x="284" y="732"/>
                  </a:cxn>
                  <a:cxn ang="0">
                    <a:pos x="312" y="666"/>
                  </a:cxn>
                  <a:cxn ang="0">
                    <a:pos x="336" y="600"/>
                  </a:cxn>
                  <a:cxn ang="0">
                    <a:pos x="356" y="538"/>
                  </a:cxn>
                  <a:cxn ang="0">
                    <a:pos x="372" y="476"/>
                  </a:cxn>
                  <a:cxn ang="0">
                    <a:pos x="382" y="416"/>
                  </a:cxn>
                  <a:cxn ang="0">
                    <a:pos x="390" y="358"/>
                  </a:cxn>
                  <a:cxn ang="0">
                    <a:pos x="394" y="300"/>
                  </a:cxn>
                  <a:cxn ang="0">
                    <a:pos x="394" y="240"/>
                  </a:cxn>
                  <a:cxn ang="0">
                    <a:pos x="392" y="182"/>
                  </a:cxn>
                  <a:cxn ang="0">
                    <a:pos x="386" y="122"/>
                  </a:cxn>
                  <a:cxn ang="0">
                    <a:pos x="378" y="62"/>
                  </a:cxn>
                  <a:cxn ang="0">
                    <a:pos x="368" y="0"/>
                  </a:cxn>
                </a:cxnLst>
                <a:rect l="0" t="0" r="r" b="b"/>
                <a:pathLst>
                  <a:path w="394" h="1872">
                    <a:moveTo>
                      <a:pt x="148" y="1872"/>
                    </a:moveTo>
                    <a:lnTo>
                      <a:pt x="148" y="1872"/>
                    </a:lnTo>
                    <a:lnTo>
                      <a:pt x="136" y="1854"/>
                    </a:lnTo>
                    <a:lnTo>
                      <a:pt x="122" y="1832"/>
                    </a:lnTo>
                    <a:lnTo>
                      <a:pt x="104" y="1802"/>
                    </a:lnTo>
                    <a:lnTo>
                      <a:pt x="84" y="1766"/>
                    </a:lnTo>
                    <a:lnTo>
                      <a:pt x="64" y="1722"/>
                    </a:lnTo>
                    <a:lnTo>
                      <a:pt x="44" y="1674"/>
                    </a:lnTo>
                    <a:lnTo>
                      <a:pt x="28" y="1618"/>
                    </a:lnTo>
                    <a:lnTo>
                      <a:pt x="20" y="1588"/>
                    </a:lnTo>
                    <a:lnTo>
                      <a:pt x="14" y="1558"/>
                    </a:lnTo>
                    <a:lnTo>
                      <a:pt x="8" y="1526"/>
                    </a:lnTo>
                    <a:lnTo>
                      <a:pt x="4" y="1494"/>
                    </a:lnTo>
                    <a:lnTo>
                      <a:pt x="0" y="1460"/>
                    </a:lnTo>
                    <a:lnTo>
                      <a:pt x="0" y="1424"/>
                    </a:lnTo>
                    <a:lnTo>
                      <a:pt x="0" y="1388"/>
                    </a:lnTo>
                    <a:lnTo>
                      <a:pt x="4" y="1352"/>
                    </a:lnTo>
                    <a:lnTo>
                      <a:pt x="8" y="1314"/>
                    </a:lnTo>
                    <a:lnTo>
                      <a:pt x="16" y="1276"/>
                    </a:lnTo>
                    <a:lnTo>
                      <a:pt x="26" y="1236"/>
                    </a:lnTo>
                    <a:lnTo>
                      <a:pt x="38" y="1196"/>
                    </a:lnTo>
                    <a:lnTo>
                      <a:pt x="52" y="1156"/>
                    </a:lnTo>
                    <a:lnTo>
                      <a:pt x="72" y="1116"/>
                    </a:lnTo>
                    <a:lnTo>
                      <a:pt x="92" y="1076"/>
                    </a:lnTo>
                    <a:lnTo>
                      <a:pt x="118" y="1034"/>
                    </a:lnTo>
                    <a:lnTo>
                      <a:pt x="118" y="1034"/>
                    </a:lnTo>
                    <a:lnTo>
                      <a:pt x="166" y="954"/>
                    </a:lnTo>
                    <a:lnTo>
                      <a:pt x="212" y="876"/>
                    </a:lnTo>
                    <a:lnTo>
                      <a:pt x="250" y="802"/>
                    </a:lnTo>
                    <a:lnTo>
                      <a:pt x="284" y="732"/>
                    </a:lnTo>
                    <a:lnTo>
                      <a:pt x="312" y="666"/>
                    </a:lnTo>
                    <a:lnTo>
                      <a:pt x="336" y="600"/>
                    </a:lnTo>
                    <a:lnTo>
                      <a:pt x="356" y="538"/>
                    </a:lnTo>
                    <a:lnTo>
                      <a:pt x="372" y="476"/>
                    </a:lnTo>
                    <a:lnTo>
                      <a:pt x="382" y="416"/>
                    </a:lnTo>
                    <a:lnTo>
                      <a:pt x="390" y="358"/>
                    </a:lnTo>
                    <a:lnTo>
                      <a:pt x="394" y="300"/>
                    </a:lnTo>
                    <a:lnTo>
                      <a:pt x="394" y="240"/>
                    </a:lnTo>
                    <a:lnTo>
                      <a:pt x="392" y="182"/>
                    </a:lnTo>
                    <a:lnTo>
                      <a:pt x="386" y="122"/>
                    </a:lnTo>
                    <a:lnTo>
                      <a:pt x="378" y="62"/>
                    </a:lnTo>
                    <a:lnTo>
                      <a:pt x="36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9" name="Freeform 67"/>
              <p:cNvSpPr>
                <a:spLocks/>
              </p:cNvSpPr>
              <p:nvPr/>
            </p:nvSpPr>
            <p:spPr bwMode="auto">
              <a:xfrm>
                <a:off x="1193" y="1564"/>
                <a:ext cx="359" cy="1890"/>
              </a:xfrm>
              <a:custGeom>
                <a:avLst/>
                <a:gdLst/>
                <a:ahLst/>
                <a:cxnLst>
                  <a:cxn ang="0">
                    <a:pos x="162" y="1892"/>
                  </a:cxn>
                  <a:cxn ang="0">
                    <a:pos x="162" y="1892"/>
                  </a:cxn>
                  <a:cxn ang="0">
                    <a:pos x="150" y="1874"/>
                  </a:cxn>
                  <a:cxn ang="0">
                    <a:pos x="134" y="1854"/>
                  </a:cxn>
                  <a:cxn ang="0">
                    <a:pos x="116" y="1824"/>
                  </a:cxn>
                  <a:cxn ang="0">
                    <a:pos x="96" y="1788"/>
                  </a:cxn>
                  <a:cxn ang="0">
                    <a:pos x="74" y="1746"/>
                  </a:cxn>
                  <a:cxn ang="0">
                    <a:pos x="52" y="1696"/>
                  </a:cxn>
                  <a:cxn ang="0">
                    <a:pos x="34" y="1642"/>
                  </a:cxn>
                  <a:cxn ang="0">
                    <a:pos x="24" y="1612"/>
                  </a:cxn>
                  <a:cxn ang="0">
                    <a:pos x="18" y="1582"/>
                  </a:cxn>
                  <a:cxn ang="0">
                    <a:pos x="10" y="1550"/>
                  </a:cxn>
                  <a:cxn ang="0">
                    <a:pos x="6" y="1518"/>
                  </a:cxn>
                  <a:cxn ang="0">
                    <a:pos x="2" y="1482"/>
                  </a:cxn>
                  <a:cxn ang="0">
                    <a:pos x="0" y="1448"/>
                  </a:cxn>
                  <a:cxn ang="0">
                    <a:pos x="0" y="1412"/>
                  </a:cxn>
                  <a:cxn ang="0">
                    <a:pos x="2" y="1374"/>
                  </a:cxn>
                  <a:cxn ang="0">
                    <a:pos x="6" y="1336"/>
                  </a:cxn>
                  <a:cxn ang="0">
                    <a:pos x="12" y="1298"/>
                  </a:cxn>
                  <a:cxn ang="0">
                    <a:pos x="20" y="1258"/>
                  </a:cxn>
                  <a:cxn ang="0">
                    <a:pos x="30" y="1218"/>
                  </a:cxn>
                  <a:cxn ang="0">
                    <a:pos x="46" y="1176"/>
                  </a:cxn>
                  <a:cxn ang="0">
                    <a:pos x="62" y="1134"/>
                  </a:cxn>
                  <a:cxn ang="0">
                    <a:pos x="82" y="1092"/>
                  </a:cxn>
                  <a:cxn ang="0">
                    <a:pos x="106" y="1050"/>
                  </a:cxn>
                  <a:cxn ang="0">
                    <a:pos x="106" y="1050"/>
                  </a:cxn>
                  <a:cxn ang="0">
                    <a:pos x="152" y="966"/>
                  </a:cxn>
                  <a:cxn ang="0">
                    <a:pos x="194" y="888"/>
                  </a:cxn>
                  <a:cxn ang="0">
                    <a:pos x="232" y="812"/>
                  </a:cxn>
                  <a:cxn ang="0">
                    <a:pos x="264" y="740"/>
                  </a:cxn>
                  <a:cxn ang="0">
                    <a:pos x="290" y="672"/>
                  </a:cxn>
                  <a:cxn ang="0">
                    <a:pos x="312" y="606"/>
                  </a:cxn>
                  <a:cxn ang="0">
                    <a:pos x="330" y="542"/>
                  </a:cxn>
                  <a:cxn ang="0">
                    <a:pos x="344" y="480"/>
                  </a:cxn>
                  <a:cxn ang="0">
                    <a:pos x="352" y="418"/>
                  </a:cxn>
                  <a:cxn ang="0">
                    <a:pos x="358" y="358"/>
                  </a:cxn>
                  <a:cxn ang="0">
                    <a:pos x="360" y="300"/>
                  </a:cxn>
                  <a:cxn ang="0">
                    <a:pos x="360" y="240"/>
                  </a:cxn>
                  <a:cxn ang="0">
                    <a:pos x="354" y="182"/>
                  </a:cxn>
                  <a:cxn ang="0">
                    <a:pos x="348" y="122"/>
                  </a:cxn>
                  <a:cxn ang="0">
                    <a:pos x="338" y="62"/>
                  </a:cxn>
                  <a:cxn ang="0">
                    <a:pos x="324" y="0"/>
                  </a:cxn>
                </a:cxnLst>
                <a:rect l="0" t="0" r="r" b="b"/>
                <a:pathLst>
                  <a:path w="360" h="1892">
                    <a:moveTo>
                      <a:pt x="162" y="1892"/>
                    </a:moveTo>
                    <a:lnTo>
                      <a:pt x="162" y="1892"/>
                    </a:lnTo>
                    <a:lnTo>
                      <a:pt x="150" y="1874"/>
                    </a:lnTo>
                    <a:lnTo>
                      <a:pt x="134" y="1854"/>
                    </a:lnTo>
                    <a:lnTo>
                      <a:pt x="116" y="1824"/>
                    </a:lnTo>
                    <a:lnTo>
                      <a:pt x="96" y="1788"/>
                    </a:lnTo>
                    <a:lnTo>
                      <a:pt x="74" y="1746"/>
                    </a:lnTo>
                    <a:lnTo>
                      <a:pt x="52" y="1696"/>
                    </a:lnTo>
                    <a:lnTo>
                      <a:pt x="34" y="1642"/>
                    </a:lnTo>
                    <a:lnTo>
                      <a:pt x="24" y="1612"/>
                    </a:lnTo>
                    <a:lnTo>
                      <a:pt x="18" y="1582"/>
                    </a:lnTo>
                    <a:lnTo>
                      <a:pt x="10" y="1550"/>
                    </a:lnTo>
                    <a:lnTo>
                      <a:pt x="6" y="1518"/>
                    </a:lnTo>
                    <a:lnTo>
                      <a:pt x="2" y="1482"/>
                    </a:lnTo>
                    <a:lnTo>
                      <a:pt x="0" y="1448"/>
                    </a:lnTo>
                    <a:lnTo>
                      <a:pt x="0" y="1412"/>
                    </a:lnTo>
                    <a:lnTo>
                      <a:pt x="2" y="1374"/>
                    </a:lnTo>
                    <a:lnTo>
                      <a:pt x="6" y="1336"/>
                    </a:lnTo>
                    <a:lnTo>
                      <a:pt x="12" y="1298"/>
                    </a:lnTo>
                    <a:lnTo>
                      <a:pt x="20" y="1258"/>
                    </a:lnTo>
                    <a:lnTo>
                      <a:pt x="30" y="1218"/>
                    </a:lnTo>
                    <a:lnTo>
                      <a:pt x="46" y="1176"/>
                    </a:lnTo>
                    <a:lnTo>
                      <a:pt x="62" y="1134"/>
                    </a:lnTo>
                    <a:lnTo>
                      <a:pt x="82" y="1092"/>
                    </a:lnTo>
                    <a:lnTo>
                      <a:pt x="106" y="1050"/>
                    </a:lnTo>
                    <a:lnTo>
                      <a:pt x="106" y="1050"/>
                    </a:lnTo>
                    <a:lnTo>
                      <a:pt x="152" y="966"/>
                    </a:lnTo>
                    <a:lnTo>
                      <a:pt x="194" y="888"/>
                    </a:lnTo>
                    <a:lnTo>
                      <a:pt x="232" y="812"/>
                    </a:lnTo>
                    <a:lnTo>
                      <a:pt x="264" y="740"/>
                    </a:lnTo>
                    <a:lnTo>
                      <a:pt x="290" y="672"/>
                    </a:lnTo>
                    <a:lnTo>
                      <a:pt x="312" y="606"/>
                    </a:lnTo>
                    <a:lnTo>
                      <a:pt x="330" y="542"/>
                    </a:lnTo>
                    <a:lnTo>
                      <a:pt x="344" y="480"/>
                    </a:lnTo>
                    <a:lnTo>
                      <a:pt x="352" y="418"/>
                    </a:lnTo>
                    <a:lnTo>
                      <a:pt x="358" y="358"/>
                    </a:lnTo>
                    <a:lnTo>
                      <a:pt x="360" y="300"/>
                    </a:lnTo>
                    <a:lnTo>
                      <a:pt x="360" y="240"/>
                    </a:lnTo>
                    <a:lnTo>
                      <a:pt x="354" y="182"/>
                    </a:lnTo>
                    <a:lnTo>
                      <a:pt x="348" y="122"/>
                    </a:lnTo>
                    <a:lnTo>
                      <a:pt x="338" y="62"/>
                    </a:lnTo>
                    <a:lnTo>
                      <a:pt x="32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0" name="Freeform 68"/>
              <p:cNvSpPr>
                <a:spLocks/>
              </p:cNvSpPr>
              <p:nvPr/>
            </p:nvSpPr>
            <p:spPr bwMode="auto">
              <a:xfrm>
                <a:off x="1222" y="1550"/>
                <a:ext cx="328" cy="1912"/>
              </a:xfrm>
              <a:custGeom>
                <a:avLst/>
                <a:gdLst/>
                <a:ahLst/>
                <a:cxnLst>
                  <a:cxn ang="0">
                    <a:pos x="178" y="1912"/>
                  </a:cxn>
                  <a:cxn ang="0">
                    <a:pos x="178" y="1912"/>
                  </a:cxn>
                  <a:cxn ang="0">
                    <a:pos x="164" y="1894"/>
                  </a:cxn>
                  <a:cxn ang="0">
                    <a:pos x="148" y="1874"/>
                  </a:cxn>
                  <a:cxn ang="0">
                    <a:pos x="128" y="1846"/>
                  </a:cxn>
                  <a:cxn ang="0">
                    <a:pos x="106" y="1810"/>
                  </a:cxn>
                  <a:cxn ang="0">
                    <a:pos x="84" y="1768"/>
                  </a:cxn>
                  <a:cxn ang="0">
                    <a:pos x="62" y="1720"/>
                  </a:cxn>
                  <a:cxn ang="0">
                    <a:pos x="40" y="1666"/>
                  </a:cxn>
                  <a:cxn ang="0">
                    <a:pos x="30" y="1636"/>
                  </a:cxn>
                  <a:cxn ang="0">
                    <a:pos x="22" y="1606"/>
                  </a:cxn>
                  <a:cxn ang="0">
                    <a:pos x="14" y="1574"/>
                  </a:cxn>
                  <a:cxn ang="0">
                    <a:pos x="8" y="1540"/>
                  </a:cxn>
                  <a:cxn ang="0">
                    <a:pos x="4" y="1506"/>
                  </a:cxn>
                  <a:cxn ang="0">
                    <a:pos x="0" y="1470"/>
                  </a:cxn>
                  <a:cxn ang="0">
                    <a:pos x="0" y="1434"/>
                  </a:cxn>
                  <a:cxn ang="0">
                    <a:pos x="0" y="1396"/>
                  </a:cxn>
                  <a:cxn ang="0">
                    <a:pos x="2" y="1358"/>
                  </a:cxn>
                  <a:cxn ang="0">
                    <a:pos x="8" y="1318"/>
                  </a:cxn>
                  <a:cxn ang="0">
                    <a:pos x="14" y="1278"/>
                  </a:cxn>
                  <a:cxn ang="0">
                    <a:pos x="24" y="1238"/>
                  </a:cxn>
                  <a:cxn ang="0">
                    <a:pos x="38" y="1196"/>
                  </a:cxn>
                  <a:cxn ang="0">
                    <a:pos x="54" y="1154"/>
                  </a:cxn>
                  <a:cxn ang="0">
                    <a:pos x="72" y="1110"/>
                  </a:cxn>
                  <a:cxn ang="0">
                    <a:pos x="94" y="1066"/>
                  </a:cxn>
                  <a:cxn ang="0">
                    <a:pos x="94" y="1066"/>
                  </a:cxn>
                  <a:cxn ang="0">
                    <a:pos x="140" y="980"/>
                  </a:cxn>
                  <a:cxn ang="0">
                    <a:pos x="178" y="900"/>
                  </a:cxn>
                  <a:cxn ang="0">
                    <a:pos x="214" y="822"/>
                  </a:cxn>
                  <a:cxn ang="0">
                    <a:pos x="242" y="748"/>
                  </a:cxn>
                  <a:cxn ang="0">
                    <a:pos x="268" y="678"/>
                  </a:cxn>
                  <a:cxn ang="0">
                    <a:pos x="288" y="610"/>
                  </a:cxn>
                  <a:cxn ang="0">
                    <a:pos x="304" y="546"/>
                  </a:cxn>
                  <a:cxn ang="0">
                    <a:pos x="316" y="482"/>
                  </a:cxn>
                  <a:cxn ang="0">
                    <a:pos x="322" y="420"/>
                  </a:cxn>
                  <a:cxn ang="0">
                    <a:pos x="326" y="360"/>
                  </a:cxn>
                  <a:cxn ang="0">
                    <a:pos x="326" y="300"/>
                  </a:cxn>
                  <a:cxn ang="0">
                    <a:pos x="324" y="242"/>
                  </a:cxn>
                  <a:cxn ang="0">
                    <a:pos x="318" y="182"/>
                  </a:cxn>
                  <a:cxn ang="0">
                    <a:pos x="308" y="122"/>
                  </a:cxn>
                  <a:cxn ang="0">
                    <a:pos x="296" y="62"/>
                  </a:cxn>
                  <a:cxn ang="0">
                    <a:pos x="282" y="0"/>
                  </a:cxn>
                </a:cxnLst>
                <a:rect l="0" t="0" r="r" b="b"/>
                <a:pathLst>
                  <a:path w="326" h="1912">
                    <a:moveTo>
                      <a:pt x="178" y="1912"/>
                    </a:moveTo>
                    <a:lnTo>
                      <a:pt x="178" y="1912"/>
                    </a:lnTo>
                    <a:lnTo>
                      <a:pt x="164" y="1894"/>
                    </a:lnTo>
                    <a:lnTo>
                      <a:pt x="148" y="1874"/>
                    </a:lnTo>
                    <a:lnTo>
                      <a:pt x="128" y="1846"/>
                    </a:lnTo>
                    <a:lnTo>
                      <a:pt x="106" y="1810"/>
                    </a:lnTo>
                    <a:lnTo>
                      <a:pt x="84" y="1768"/>
                    </a:lnTo>
                    <a:lnTo>
                      <a:pt x="62" y="1720"/>
                    </a:lnTo>
                    <a:lnTo>
                      <a:pt x="40" y="1666"/>
                    </a:lnTo>
                    <a:lnTo>
                      <a:pt x="30" y="1636"/>
                    </a:lnTo>
                    <a:lnTo>
                      <a:pt x="22" y="1606"/>
                    </a:lnTo>
                    <a:lnTo>
                      <a:pt x="14" y="1574"/>
                    </a:lnTo>
                    <a:lnTo>
                      <a:pt x="8" y="1540"/>
                    </a:lnTo>
                    <a:lnTo>
                      <a:pt x="4" y="1506"/>
                    </a:lnTo>
                    <a:lnTo>
                      <a:pt x="0" y="1470"/>
                    </a:lnTo>
                    <a:lnTo>
                      <a:pt x="0" y="1434"/>
                    </a:lnTo>
                    <a:lnTo>
                      <a:pt x="0" y="1396"/>
                    </a:lnTo>
                    <a:lnTo>
                      <a:pt x="2" y="1358"/>
                    </a:lnTo>
                    <a:lnTo>
                      <a:pt x="8" y="1318"/>
                    </a:lnTo>
                    <a:lnTo>
                      <a:pt x="14" y="1278"/>
                    </a:lnTo>
                    <a:lnTo>
                      <a:pt x="24" y="1238"/>
                    </a:lnTo>
                    <a:lnTo>
                      <a:pt x="38" y="1196"/>
                    </a:lnTo>
                    <a:lnTo>
                      <a:pt x="54" y="1154"/>
                    </a:lnTo>
                    <a:lnTo>
                      <a:pt x="72" y="1110"/>
                    </a:lnTo>
                    <a:lnTo>
                      <a:pt x="94" y="1066"/>
                    </a:lnTo>
                    <a:lnTo>
                      <a:pt x="94" y="1066"/>
                    </a:lnTo>
                    <a:lnTo>
                      <a:pt x="140" y="980"/>
                    </a:lnTo>
                    <a:lnTo>
                      <a:pt x="178" y="900"/>
                    </a:lnTo>
                    <a:lnTo>
                      <a:pt x="214" y="822"/>
                    </a:lnTo>
                    <a:lnTo>
                      <a:pt x="242" y="748"/>
                    </a:lnTo>
                    <a:lnTo>
                      <a:pt x="268" y="678"/>
                    </a:lnTo>
                    <a:lnTo>
                      <a:pt x="288" y="610"/>
                    </a:lnTo>
                    <a:lnTo>
                      <a:pt x="304" y="546"/>
                    </a:lnTo>
                    <a:lnTo>
                      <a:pt x="316" y="482"/>
                    </a:lnTo>
                    <a:lnTo>
                      <a:pt x="322" y="420"/>
                    </a:lnTo>
                    <a:lnTo>
                      <a:pt x="326" y="360"/>
                    </a:lnTo>
                    <a:lnTo>
                      <a:pt x="326" y="300"/>
                    </a:lnTo>
                    <a:lnTo>
                      <a:pt x="324" y="242"/>
                    </a:lnTo>
                    <a:lnTo>
                      <a:pt x="318" y="182"/>
                    </a:lnTo>
                    <a:lnTo>
                      <a:pt x="308" y="122"/>
                    </a:lnTo>
                    <a:lnTo>
                      <a:pt x="296" y="62"/>
                    </a:lnTo>
                    <a:lnTo>
                      <a:pt x="28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1" name="Freeform 69"/>
              <p:cNvSpPr>
                <a:spLocks/>
              </p:cNvSpPr>
              <p:nvPr/>
            </p:nvSpPr>
            <p:spPr bwMode="auto">
              <a:xfrm>
                <a:off x="1262" y="1538"/>
                <a:ext cx="296" cy="1927"/>
              </a:xfrm>
              <a:custGeom>
                <a:avLst/>
                <a:gdLst/>
                <a:ahLst/>
                <a:cxnLst>
                  <a:cxn ang="0">
                    <a:pos x="194" y="1928"/>
                  </a:cxn>
                  <a:cxn ang="0">
                    <a:pos x="194" y="1928"/>
                  </a:cxn>
                  <a:cxn ang="0">
                    <a:pos x="180" y="1910"/>
                  </a:cxn>
                  <a:cxn ang="0">
                    <a:pos x="164" y="1890"/>
                  </a:cxn>
                  <a:cxn ang="0">
                    <a:pos x="142" y="1862"/>
                  </a:cxn>
                  <a:cxn ang="0">
                    <a:pos x="120" y="1828"/>
                  </a:cxn>
                  <a:cxn ang="0">
                    <a:pos x="96" y="1786"/>
                  </a:cxn>
                  <a:cxn ang="0">
                    <a:pos x="72" y="1740"/>
                  </a:cxn>
                  <a:cxn ang="0">
                    <a:pos x="50" y="1686"/>
                  </a:cxn>
                  <a:cxn ang="0">
                    <a:pos x="38" y="1656"/>
                  </a:cxn>
                  <a:cxn ang="0">
                    <a:pos x="30" y="1626"/>
                  </a:cxn>
                  <a:cxn ang="0">
                    <a:pos x="20" y="1594"/>
                  </a:cxn>
                  <a:cxn ang="0">
                    <a:pos x="14" y="1560"/>
                  </a:cxn>
                  <a:cxn ang="0">
                    <a:pos x="8" y="1526"/>
                  </a:cxn>
                  <a:cxn ang="0">
                    <a:pos x="4" y="1492"/>
                  </a:cxn>
                  <a:cxn ang="0">
                    <a:pos x="0" y="1454"/>
                  </a:cxn>
                  <a:cxn ang="0">
                    <a:pos x="0" y="1416"/>
                  </a:cxn>
                  <a:cxn ang="0">
                    <a:pos x="2" y="1378"/>
                  </a:cxn>
                  <a:cxn ang="0">
                    <a:pos x="6" y="1338"/>
                  </a:cxn>
                  <a:cxn ang="0">
                    <a:pos x="12" y="1298"/>
                  </a:cxn>
                  <a:cxn ang="0">
                    <a:pos x="20" y="1256"/>
                  </a:cxn>
                  <a:cxn ang="0">
                    <a:pos x="32" y="1214"/>
                  </a:cxn>
                  <a:cxn ang="0">
                    <a:pos x="46" y="1170"/>
                  </a:cxn>
                  <a:cxn ang="0">
                    <a:pos x="64" y="1126"/>
                  </a:cxn>
                  <a:cxn ang="0">
                    <a:pos x="86" y="1080"/>
                  </a:cxn>
                  <a:cxn ang="0">
                    <a:pos x="86" y="1080"/>
                  </a:cxn>
                  <a:cxn ang="0">
                    <a:pos x="128" y="992"/>
                  </a:cxn>
                  <a:cxn ang="0">
                    <a:pos x="164" y="910"/>
                  </a:cxn>
                  <a:cxn ang="0">
                    <a:pos x="196" y="830"/>
                  </a:cxn>
                  <a:cxn ang="0">
                    <a:pos x="224" y="754"/>
                  </a:cxn>
                  <a:cxn ang="0">
                    <a:pos x="246" y="682"/>
                  </a:cxn>
                  <a:cxn ang="0">
                    <a:pos x="266" y="614"/>
                  </a:cxn>
                  <a:cxn ang="0">
                    <a:pos x="278" y="548"/>
                  </a:cxn>
                  <a:cxn ang="0">
                    <a:pos x="288" y="484"/>
                  </a:cxn>
                  <a:cxn ang="0">
                    <a:pos x="294" y="422"/>
                  </a:cxn>
                  <a:cxn ang="0">
                    <a:pos x="296" y="360"/>
                  </a:cxn>
                  <a:cxn ang="0">
                    <a:pos x="294" y="300"/>
                  </a:cxn>
                  <a:cxn ang="0">
                    <a:pos x="290" y="242"/>
                  </a:cxn>
                  <a:cxn ang="0">
                    <a:pos x="282" y="182"/>
                  </a:cxn>
                  <a:cxn ang="0">
                    <a:pos x="270" y="122"/>
                  </a:cxn>
                  <a:cxn ang="0">
                    <a:pos x="258" y="62"/>
                  </a:cxn>
                  <a:cxn ang="0">
                    <a:pos x="240" y="0"/>
                  </a:cxn>
                </a:cxnLst>
                <a:rect l="0" t="0" r="r" b="b"/>
                <a:pathLst>
                  <a:path w="296" h="1928">
                    <a:moveTo>
                      <a:pt x="194" y="1928"/>
                    </a:moveTo>
                    <a:lnTo>
                      <a:pt x="194" y="1928"/>
                    </a:lnTo>
                    <a:lnTo>
                      <a:pt x="180" y="1910"/>
                    </a:lnTo>
                    <a:lnTo>
                      <a:pt x="164" y="1890"/>
                    </a:lnTo>
                    <a:lnTo>
                      <a:pt x="142" y="1862"/>
                    </a:lnTo>
                    <a:lnTo>
                      <a:pt x="120" y="1828"/>
                    </a:lnTo>
                    <a:lnTo>
                      <a:pt x="96" y="1786"/>
                    </a:lnTo>
                    <a:lnTo>
                      <a:pt x="72" y="1740"/>
                    </a:lnTo>
                    <a:lnTo>
                      <a:pt x="50" y="1686"/>
                    </a:lnTo>
                    <a:lnTo>
                      <a:pt x="38" y="1656"/>
                    </a:lnTo>
                    <a:lnTo>
                      <a:pt x="30" y="1626"/>
                    </a:lnTo>
                    <a:lnTo>
                      <a:pt x="20" y="1594"/>
                    </a:lnTo>
                    <a:lnTo>
                      <a:pt x="14" y="1560"/>
                    </a:lnTo>
                    <a:lnTo>
                      <a:pt x="8" y="1526"/>
                    </a:lnTo>
                    <a:lnTo>
                      <a:pt x="4" y="1492"/>
                    </a:lnTo>
                    <a:lnTo>
                      <a:pt x="0" y="1454"/>
                    </a:lnTo>
                    <a:lnTo>
                      <a:pt x="0" y="1416"/>
                    </a:lnTo>
                    <a:lnTo>
                      <a:pt x="2" y="1378"/>
                    </a:lnTo>
                    <a:lnTo>
                      <a:pt x="6" y="1338"/>
                    </a:lnTo>
                    <a:lnTo>
                      <a:pt x="12" y="1298"/>
                    </a:lnTo>
                    <a:lnTo>
                      <a:pt x="20" y="1256"/>
                    </a:lnTo>
                    <a:lnTo>
                      <a:pt x="32" y="1214"/>
                    </a:lnTo>
                    <a:lnTo>
                      <a:pt x="46" y="1170"/>
                    </a:lnTo>
                    <a:lnTo>
                      <a:pt x="64" y="1126"/>
                    </a:lnTo>
                    <a:lnTo>
                      <a:pt x="86" y="1080"/>
                    </a:lnTo>
                    <a:lnTo>
                      <a:pt x="86" y="1080"/>
                    </a:lnTo>
                    <a:lnTo>
                      <a:pt x="128" y="992"/>
                    </a:lnTo>
                    <a:lnTo>
                      <a:pt x="164" y="910"/>
                    </a:lnTo>
                    <a:lnTo>
                      <a:pt x="196" y="830"/>
                    </a:lnTo>
                    <a:lnTo>
                      <a:pt x="224" y="754"/>
                    </a:lnTo>
                    <a:lnTo>
                      <a:pt x="246" y="682"/>
                    </a:lnTo>
                    <a:lnTo>
                      <a:pt x="266" y="614"/>
                    </a:lnTo>
                    <a:lnTo>
                      <a:pt x="278" y="548"/>
                    </a:lnTo>
                    <a:lnTo>
                      <a:pt x="288" y="484"/>
                    </a:lnTo>
                    <a:lnTo>
                      <a:pt x="294" y="422"/>
                    </a:lnTo>
                    <a:lnTo>
                      <a:pt x="296" y="360"/>
                    </a:lnTo>
                    <a:lnTo>
                      <a:pt x="294" y="300"/>
                    </a:lnTo>
                    <a:lnTo>
                      <a:pt x="290" y="242"/>
                    </a:lnTo>
                    <a:lnTo>
                      <a:pt x="282" y="182"/>
                    </a:lnTo>
                    <a:lnTo>
                      <a:pt x="270" y="122"/>
                    </a:lnTo>
                    <a:lnTo>
                      <a:pt x="258" y="62"/>
                    </a:lnTo>
                    <a:lnTo>
                      <a:pt x="24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2" name="Freeform 70"/>
              <p:cNvSpPr>
                <a:spLocks/>
              </p:cNvSpPr>
              <p:nvPr/>
            </p:nvSpPr>
            <p:spPr bwMode="auto">
              <a:xfrm>
                <a:off x="1293" y="1529"/>
                <a:ext cx="263" cy="1942"/>
              </a:xfrm>
              <a:custGeom>
                <a:avLst/>
                <a:gdLst/>
                <a:ahLst/>
                <a:cxnLst>
                  <a:cxn ang="0">
                    <a:pos x="208" y="1942"/>
                  </a:cxn>
                  <a:cxn ang="0">
                    <a:pos x="208" y="1942"/>
                  </a:cxn>
                  <a:cxn ang="0">
                    <a:pos x="194" y="1926"/>
                  </a:cxn>
                  <a:cxn ang="0">
                    <a:pos x="178" y="1906"/>
                  </a:cxn>
                  <a:cxn ang="0">
                    <a:pos x="156" y="1880"/>
                  </a:cxn>
                  <a:cxn ang="0">
                    <a:pos x="132" y="1846"/>
                  </a:cxn>
                  <a:cxn ang="0">
                    <a:pos x="106" y="1806"/>
                  </a:cxn>
                  <a:cxn ang="0">
                    <a:pos x="80" y="1758"/>
                  </a:cxn>
                  <a:cxn ang="0">
                    <a:pos x="56" y="1704"/>
                  </a:cxn>
                  <a:cxn ang="0">
                    <a:pos x="46" y="1676"/>
                  </a:cxn>
                  <a:cxn ang="0">
                    <a:pos x="34" y="1646"/>
                  </a:cxn>
                  <a:cxn ang="0">
                    <a:pos x="26" y="1614"/>
                  </a:cxn>
                  <a:cxn ang="0">
                    <a:pos x="18" y="1580"/>
                  </a:cxn>
                  <a:cxn ang="0">
                    <a:pos x="10" y="1546"/>
                  </a:cxn>
                  <a:cxn ang="0">
                    <a:pos x="4" y="1512"/>
                  </a:cxn>
                  <a:cxn ang="0">
                    <a:pos x="2" y="1474"/>
                  </a:cxn>
                  <a:cxn ang="0">
                    <a:pos x="0" y="1436"/>
                  </a:cxn>
                  <a:cxn ang="0">
                    <a:pos x="0" y="1398"/>
                  </a:cxn>
                  <a:cxn ang="0">
                    <a:pos x="2" y="1358"/>
                  </a:cxn>
                  <a:cxn ang="0">
                    <a:pos x="8" y="1316"/>
                  </a:cxn>
                  <a:cxn ang="0">
                    <a:pos x="14" y="1274"/>
                  </a:cxn>
                  <a:cxn ang="0">
                    <a:pos x="24" y="1230"/>
                  </a:cxn>
                  <a:cxn ang="0">
                    <a:pos x="38" y="1186"/>
                  </a:cxn>
                  <a:cxn ang="0">
                    <a:pos x="54" y="1140"/>
                  </a:cxn>
                  <a:cxn ang="0">
                    <a:pos x="74" y="1094"/>
                  </a:cxn>
                  <a:cxn ang="0">
                    <a:pos x="74" y="1094"/>
                  </a:cxn>
                  <a:cxn ang="0">
                    <a:pos x="114" y="1004"/>
                  </a:cxn>
                  <a:cxn ang="0">
                    <a:pos x="148" y="918"/>
                  </a:cxn>
                  <a:cxn ang="0">
                    <a:pos x="178" y="838"/>
                  </a:cxn>
                  <a:cxn ang="0">
                    <a:pos x="204" y="762"/>
                  </a:cxn>
                  <a:cxn ang="0">
                    <a:pos x="224" y="688"/>
                  </a:cxn>
                  <a:cxn ang="0">
                    <a:pos x="240" y="618"/>
                  </a:cxn>
                  <a:cxn ang="0">
                    <a:pos x="252" y="552"/>
                  </a:cxn>
                  <a:cxn ang="0">
                    <a:pos x="260" y="486"/>
                  </a:cxn>
                  <a:cxn ang="0">
                    <a:pos x="264" y="424"/>
                  </a:cxn>
                  <a:cxn ang="0">
                    <a:pos x="264" y="362"/>
                  </a:cxn>
                  <a:cxn ang="0">
                    <a:pos x="260" y="302"/>
                  </a:cxn>
                  <a:cxn ang="0">
                    <a:pos x="254" y="242"/>
                  </a:cxn>
                  <a:cxn ang="0">
                    <a:pos x="244" y="182"/>
                  </a:cxn>
                  <a:cxn ang="0">
                    <a:pos x="232" y="122"/>
                  </a:cxn>
                  <a:cxn ang="0">
                    <a:pos x="216" y="62"/>
                  </a:cxn>
                  <a:cxn ang="0">
                    <a:pos x="198" y="0"/>
                  </a:cxn>
                </a:cxnLst>
                <a:rect l="0" t="0" r="r" b="b"/>
                <a:pathLst>
                  <a:path w="264" h="1942">
                    <a:moveTo>
                      <a:pt x="208" y="1942"/>
                    </a:moveTo>
                    <a:lnTo>
                      <a:pt x="208" y="1942"/>
                    </a:lnTo>
                    <a:lnTo>
                      <a:pt x="194" y="1926"/>
                    </a:lnTo>
                    <a:lnTo>
                      <a:pt x="178" y="1906"/>
                    </a:lnTo>
                    <a:lnTo>
                      <a:pt x="156" y="1880"/>
                    </a:lnTo>
                    <a:lnTo>
                      <a:pt x="132" y="1846"/>
                    </a:lnTo>
                    <a:lnTo>
                      <a:pt x="106" y="1806"/>
                    </a:lnTo>
                    <a:lnTo>
                      <a:pt x="80" y="1758"/>
                    </a:lnTo>
                    <a:lnTo>
                      <a:pt x="56" y="1704"/>
                    </a:lnTo>
                    <a:lnTo>
                      <a:pt x="46" y="1676"/>
                    </a:lnTo>
                    <a:lnTo>
                      <a:pt x="34" y="1646"/>
                    </a:lnTo>
                    <a:lnTo>
                      <a:pt x="26" y="1614"/>
                    </a:lnTo>
                    <a:lnTo>
                      <a:pt x="18" y="1580"/>
                    </a:lnTo>
                    <a:lnTo>
                      <a:pt x="10" y="1546"/>
                    </a:lnTo>
                    <a:lnTo>
                      <a:pt x="4" y="1512"/>
                    </a:lnTo>
                    <a:lnTo>
                      <a:pt x="2" y="1474"/>
                    </a:lnTo>
                    <a:lnTo>
                      <a:pt x="0" y="1436"/>
                    </a:lnTo>
                    <a:lnTo>
                      <a:pt x="0" y="1398"/>
                    </a:lnTo>
                    <a:lnTo>
                      <a:pt x="2" y="1358"/>
                    </a:lnTo>
                    <a:lnTo>
                      <a:pt x="8" y="1316"/>
                    </a:lnTo>
                    <a:lnTo>
                      <a:pt x="14" y="1274"/>
                    </a:lnTo>
                    <a:lnTo>
                      <a:pt x="24" y="1230"/>
                    </a:lnTo>
                    <a:lnTo>
                      <a:pt x="38" y="1186"/>
                    </a:lnTo>
                    <a:lnTo>
                      <a:pt x="54" y="1140"/>
                    </a:lnTo>
                    <a:lnTo>
                      <a:pt x="74" y="1094"/>
                    </a:lnTo>
                    <a:lnTo>
                      <a:pt x="74" y="1094"/>
                    </a:lnTo>
                    <a:lnTo>
                      <a:pt x="114" y="1004"/>
                    </a:lnTo>
                    <a:lnTo>
                      <a:pt x="148" y="918"/>
                    </a:lnTo>
                    <a:lnTo>
                      <a:pt x="178" y="838"/>
                    </a:lnTo>
                    <a:lnTo>
                      <a:pt x="204" y="762"/>
                    </a:lnTo>
                    <a:lnTo>
                      <a:pt x="224" y="688"/>
                    </a:lnTo>
                    <a:lnTo>
                      <a:pt x="240" y="618"/>
                    </a:lnTo>
                    <a:lnTo>
                      <a:pt x="252" y="552"/>
                    </a:lnTo>
                    <a:lnTo>
                      <a:pt x="260" y="486"/>
                    </a:lnTo>
                    <a:lnTo>
                      <a:pt x="264" y="424"/>
                    </a:lnTo>
                    <a:lnTo>
                      <a:pt x="264" y="362"/>
                    </a:lnTo>
                    <a:lnTo>
                      <a:pt x="260" y="302"/>
                    </a:lnTo>
                    <a:lnTo>
                      <a:pt x="254" y="242"/>
                    </a:lnTo>
                    <a:lnTo>
                      <a:pt x="244" y="182"/>
                    </a:lnTo>
                    <a:lnTo>
                      <a:pt x="232" y="122"/>
                    </a:lnTo>
                    <a:lnTo>
                      <a:pt x="216" y="62"/>
                    </a:lnTo>
                    <a:lnTo>
                      <a:pt x="19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3" name="Freeform 71"/>
              <p:cNvSpPr>
                <a:spLocks/>
              </p:cNvSpPr>
              <p:nvPr/>
            </p:nvSpPr>
            <p:spPr bwMode="auto">
              <a:xfrm>
                <a:off x="1320" y="1522"/>
                <a:ext cx="236" cy="1954"/>
              </a:xfrm>
              <a:custGeom>
                <a:avLst/>
                <a:gdLst/>
                <a:ahLst/>
                <a:cxnLst>
                  <a:cxn ang="0">
                    <a:pos x="226" y="1954"/>
                  </a:cxn>
                  <a:cxn ang="0">
                    <a:pos x="226" y="1954"/>
                  </a:cxn>
                  <a:cxn ang="0">
                    <a:pos x="210" y="1940"/>
                  </a:cxn>
                  <a:cxn ang="0">
                    <a:pos x="194" y="1920"/>
                  </a:cxn>
                  <a:cxn ang="0">
                    <a:pos x="172" y="1894"/>
                  </a:cxn>
                  <a:cxn ang="0">
                    <a:pos x="146" y="1860"/>
                  </a:cxn>
                  <a:cxn ang="0">
                    <a:pos x="120" y="1820"/>
                  </a:cxn>
                  <a:cxn ang="0">
                    <a:pos x="92" y="1774"/>
                  </a:cxn>
                  <a:cxn ang="0">
                    <a:pos x="66" y="1722"/>
                  </a:cxn>
                  <a:cxn ang="0">
                    <a:pos x="54" y="1692"/>
                  </a:cxn>
                  <a:cxn ang="0">
                    <a:pos x="42" y="1662"/>
                  </a:cxn>
                  <a:cxn ang="0">
                    <a:pos x="32" y="1632"/>
                  </a:cxn>
                  <a:cxn ang="0">
                    <a:pos x="24" y="1598"/>
                  </a:cxn>
                  <a:cxn ang="0">
                    <a:pos x="16" y="1564"/>
                  </a:cxn>
                  <a:cxn ang="0">
                    <a:pos x="8" y="1528"/>
                  </a:cxn>
                  <a:cxn ang="0">
                    <a:pos x="4" y="1492"/>
                  </a:cxn>
                  <a:cxn ang="0">
                    <a:pos x="0" y="1454"/>
                  </a:cxn>
                  <a:cxn ang="0">
                    <a:pos x="0" y="1414"/>
                  </a:cxn>
                  <a:cxn ang="0">
                    <a:pos x="2" y="1374"/>
                  </a:cxn>
                  <a:cxn ang="0">
                    <a:pos x="6" y="1332"/>
                  </a:cxn>
                  <a:cxn ang="0">
                    <a:pos x="12" y="1288"/>
                  </a:cxn>
                  <a:cxn ang="0">
                    <a:pos x="20" y="1246"/>
                  </a:cxn>
                  <a:cxn ang="0">
                    <a:pos x="32" y="1200"/>
                  </a:cxn>
                  <a:cxn ang="0">
                    <a:pos x="48" y="1154"/>
                  </a:cxn>
                  <a:cxn ang="0">
                    <a:pos x="66" y="1106"/>
                  </a:cxn>
                  <a:cxn ang="0">
                    <a:pos x="66" y="1106"/>
                  </a:cxn>
                  <a:cxn ang="0">
                    <a:pos x="102" y="1014"/>
                  </a:cxn>
                  <a:cxn ang="0">
                    <a:pos x="134" y="926"/>
                  </a:cxn>
                  <a:cxn ang="0">
                    <a:pos x="162" y="844"/>
                  </a:cxn>
                  <a:cxn ang="0">
                    <a:pos x="186" y="766"/>
                  </a:cxn>
                  <a:cxn ang="0">
                    <a:pos x="204" y="692"/>
                  </a:cxn>
                  <a:cxn ang="0">
                    <a:pos x="218" y="620"/>
                  </a:cxn>
                  <a:cxn ang="0">
                    <a:pos x="228" y="552"/>
                  </a:cxn>
                  <a:cxn ang="0">
                    <a:pos x="234" y="486"/>
                  </a:cxn>
                  <a:cxn ang="0">
                    <a:pos x="236" y="424"/>
                  </a:cxn>
                  <a:cxn ang="0">
                    <a:pos x="234" y="362"/>
                  </a:cxn>
                  <a:cxn ang="0">
                    <a:pos x="228" y="302"/>
                  </a:cxn>
                  <a:cxn ang="0">
                    <a:pos x="220" y="242"/>
                  </a:cxn>
                  <a:cxn ang="0">
                    <a:pos x="208" y="182"/>
                  </a:cxn>
                  <a:cxn ang="0">
                    <a:pos x="194" y="122"/>
                  </a:cxn>
                  <a:cxn ang="0">
                    <a:pos x="176" y="62"/>
                  </a:cxn>
                  <a:cxn ang="0">
                    <a:pos x="156" y="0"/>
                  </a:cxn>
                </a:cxnLst>
                <a:rect l="0" t="0" r="r" b="b"/>
                <a:pathLst>
                  <a:path w="236" h="1954">
                    <a:moveTo>
                      <a:pt x="226" y="1954"/>
                    </a:moveTo>
                    <a:lnTo>
                      <a:pt x="226" y="1954"/>
                    </a:lnTo>
                    <a:lnTo>
                      <a:pt x="210" y="1940"/>
                    </a:lnTo>
                    <a:lnTo>
                      <a:pt x="194" y="1920"/>
                    </a:lnTo>
                    <a:lnTo>
                      <a:pt x="172" y="1894"/>
                    </a:lnTo>
                    <a:lnTo>
                      <a:pt x="146" y="1860"/>
                    </a:lnTo>
                    <a:lnTo>
                      <a:pt x="120" y="1820"/>
                    </a:lnTo>
                    <a:lnTo>
                      <a:pt x="92" y="1774"/>
                    </a:lnTo>
                    <a:lnTo>
                      <a:pt x="66" y="1722"/>
                    </a:lnTo>
                    <a:lnTo>
                      <a:pt x="54" y="1692"/>
                    </a:lnTo>
                    <a:lnTo>
                      <a:pt x="42" y="1662"/>
                    </a:lnTo>
                    <a:lnTo>
                      <a:pt x="32" y="1632"/>
                    </a:lnTo>
                    <a:lnTo>
                      <a:pt x="24" y="1598"/>
                    </a:lnTo>
                    <a:lnTo>
                      <a:pt x="16" y="1564"/>
                    </a:lnTo>
                    <a:lnTo>
                      <a:pt x="8" y="1528"/>
                    </a:lnTo>
                    <a:lnTo>
                      <a:pt x="4" y="1492"/>
                    </a:lnTo>
                    <a:lnTo>
                      <a:pt x="0" y="1454"/>
                    </a:lnTo>
                    <a:lnTo>
                      <a:pt x="0" y="1414"/>
                    </a:lnTo>
                    <a:lnTo>
                      <a:pt x="2" y="1374"/>
                    </a:lnTo>
                    <a:lnTo>
                      <a:pt x="6" y="1332"/>
                    </a:lnTo>
                    <a:lnTo>
                      <a:pt x="12" y="1288"/>
                    </a:lnTo>
                    <a:lnTo>
                      <a:pt x="20" y="1246"/>
                    </a:lnTo>
                    <a:lnTo>
                      <a:pt x="32" y="1200"/>
                    </a:lnTo>
                    <a:lnTo>
                      <a:pt x="48" y="1154"/>
                    </a:lnTo>
                    <a:lnTo>
                      <a:pt x="66" y="1106"/>
                    </a:lnTo>
                    <a:lnTo>
                      <a:pt x="66" y="1106"/>
                    </a:lnTo>
                    <a:lnTo>
                      <a:pt x="102" y="1014"/>
                    </a:lnTo>
                    <a:lnTo>
                      <a:pt x="134" y="926"/>
                    </a:lnTo>
                    <a:lnTo>
                      <a:pt x="162" y="844"/>
                    </a:lnTo>
                    <a:lnTo>
                      <a:pt x="186" y="766"/>
                    </a:lnTo>
                    <a:lnTo>
                      <a:pt x="204" y="692"/>
                    </a:lnTo>
                    <a:lnTo>
                      <a:pt x="218" y="620"/>
                    </a:lnTo>
                    <a:lnTo>
                      <a:pt x="228" y="552"/>
                    </a:lnTo>
                    <a:lnTo>
                      <a:pt x="234" y="486"/>
                    </a:lnTo>
                    <a:lnTo>
                      <a:pt x="236" y="424"/>
                    </a:lnTo>
                    <a:lnTo>
                      <a:pt x="234" y="362"/>
                    </a:lnTo>
                    <a:lnTo>
                      <a:pt x="228" y="302"/>
                    </a:lnTo>
                    <a:lnTo>
                      <a:pt x="220" y="242"/>
                    </a:lnTo>
                    <a:lnTo>
                      <a:pt x="208" y="182"/>
                    </a:lnTo>
                    <a:lnTo>
                      <a:pt x="194" y="122"/>
                    </a:lnTo>
                    <a:lnTo>
                      <a:pt x="176" y="62"/>
                    </a:lnTo>
                    <a:lnTo>
                      <a:pt x="15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4" name="Freeform 72"/>
              <p:cNvSpPr>
                <a:spLocks/>
              </p:cNvSpPr>
              <p:nvPr/>
            </p:nvSpPr>
            <p:spPr bwMode="auto">
              <a:xfrm>
                <a:off x="1357" y="1510"/>
                <a:ext cx="243" cy="1965"/>
              </a:xfrm>
              <a:custGeom>
                <a:avLst/>
                <a:gdLst/>
                <a:ahLst/>
                <a:cxnLst>
                  <a:cxn ang="0">
                    <a:pos x="244" y="1964"/>
                  </a:cxn>
                  <a:cxn ang="0">
                    <a:pos x="244" y="1964"/>
                  </a:cxn>
                  <a:cxn ang="0">
                    <a:pos x="228" y="1948"/>
                  </a:cxn>
                  <a:cxn ang="0">
                    <a:pos x="210" y="1930"/>
                  </a:cxn>
                  <a:cxn ang="0">
                    <a:pos x="188" y="1904"/>
                  </a:cxn>
                  <a:cxn ang="0">
                    <a:pos x="160" y="1872"/>
                  </a:cxn>
                  <a:cxn ang="0">
                    <a:pos x="132" y="1832"/>
                  </a:cxn>
                  <a:cxn ang="0">
                    <a:pos x="104" y="1786"/>
                  </a:cxn>
                  <a:cxn ang="0">
                    <a:pos x="76" y="1734"/>
                  </a:cxn>
                  <a:cxn ang="0">
                    <a:pos x="64" y="1706"/>
                  </a:cxn>
                  <a:cxn ang="0">
                    <a:pos x="52" y="1676"/>
                  </a:cxn>
                  <a:cxn ang="0">
                    <a:pos x="40" y="1646"/>
                  </a:cxn>
                  <a:cxn ang="0">
                    <a:pos x="30" y="1612"/>
                  </a:cxn>
                  <a:cxn ang="0">
                    <a:pos x="20" y="1578"/>
                  </a:cxn>
                  <a:cxn ang="0">
                    <a:pos x="12" y="1544"/>
                  </a:cxn>
                  <a:cxn ang="0">
                    <a:pos x="6" y="1506"/>
                  </a:cxn>
                  <a:cxn ang="0">
                    <a:pos x="2" y="1468"/>
                  </a:cxn>
                  <a:cxn ang="0">
                    <a:pos x="0" y="1428"/>
                  </a:cxn>
                  <a:cxn ang="0">
                    <a:pos x="0" y="1388"/>
                  </a:cxn>
                  <a:cxn ang="0">
                    <a:pos x="4" y="1346"/>
                  </a:cxn>
                  <a:cxn ang="0">
                    <a:pos x="8" y="1302"/>
                  </a:cxn>
                  <a:cxn ang="0">
                    <a:pos x="16" y="1258"/>
                  </a:cxn>
                  <a:cxn ang="0">
                    <a:pos x="26" y="1212"/>
                  </a:cxn>
                  <a:cxn ang="0">
                    <a:pos x="40" y="1164"/>
                  </a:cxn>
                  <a:cxn ang="0">
                    <a:pos x="56" y="1116"/>
                  </a:cxn>
                  <a:cxn ang="0">
                    <a:pos x="56" y="1116"/>
                  </a:cxn>
                  <a:cxn ang="0">
                    <a:pos x="92" y="1022"/>
                  </a:cxn>
                  <a:cxn ang="0">
                    <a:pos x="120" y="932"/>
                  </a:cxn>
                  <a:cxn ang="0">
                    <a:pos x="146" y="848"/>
                  </a:cxn>
                  <a:cxn ang="0">
                    <a:pos x="166" y="768"/>
                  </a:cxn>
                  <a:cxn ang="0">
                    <a:pos x="182" y="694"/>
                  </a:cxn>
                  <a:cxn ang="0">
                    <a:pos x="194" y="622"/>
                  </a:cxn>
                  <a:cxn ang="0">
                    <a:pos x="202" y="552"/>
                  </a:cxn>
                  <a:cxn ang="0">
                    <a:pos x="206" y="486"/>
                  </a:cxn>
                  <a:cxn ang="0">
                    <a:pos x="206" y="422"/>
                  </a:cxn>
                  <a:cxn ang="0">
                    <a:pos x="202" y="360"/>
                  </a:cxn>
                  <a:cxn ang="0">
                    <a:pos x="196" y="300"/>
                  </a:cxn>
                  <a:cxn ang="0">
                    <a:pos x="186" y="240"/>
                  </a:cxn>
                  <a:cxn ang="0">
                    <a:pos x="172" y="180"/>
                  </a:cxn>
                  <a:cxn ang="0">
                    <a:pos x="154" y="120"/>
                  </a:cxn>
                  <a:cxn ang="0">
                    <a:pos x="136" y="60"/>
                  </a:cxn>
                  <a:cxn ang="0">
                    <a:pos x="114" y="0"/>
                  </a:cxn>
                </a:cxnLst>
                <a:rect l="0" t="0" r="r" b="b"/>
                <a:pathLst>
                  <a:path w="244" h="1964">
                    <a:moveTo>
                      <a:pt x="244" y="1964"/>
                    </a:moveTo>
                    <a:lnTo>
                      <a:pt x="244" y="1964"/>
                    </a:lnTo>
                    <a:lnTo>
                      <a:pt x="228" y="1948"/>
                    </a:lnTo>
                    <a:lnTo>
                      <a:pt x="210" y="1930"/>
                    </a:lnTo>
                    <a:lnTo>
                      <a:pt x="188" y="1904"/>
                    </a:lnTo>
                    <a:lnTo>
                      <a:pt x="160" y="1872"/>
                    </a:lnTo>
                    <a:lnTo>
                      <a:pt x="132" y="1832"/>
                    </a:lnTo>
                    <a:lnTo>
                      <a:pt x="104" y="1786"/>
                    </a:lnTo>
                    <a:lnTo>
                      <a:pt x="76" y="1734"/>
                    </a:lnTo>
                    <a:lnTo>
                      <a:pt x="64" y="1706"/>
                    </a:lnTo>
                    <a:lnTo>
                      <a:pt x="52" y="1676"/>
                    </a:lnTo>
                    <a:lnTo>
                      <a:pt x="40" y="1646"/>
                    </a:lnTo>
                    <a:lnTo>
                      <a:pt x="30" y="1612"/>
                    </a:lnTo>
                    <a:lnTo>
                      <a:pt x="20" y="1578"/>
                    </a:lnTo>
                    <a:lnTo>
                      <a:pt x="12" y="1544"/>
                    </a:lnTo>
                    <a:lnTo>
                      <a:pt x="6" y="1506"/>
                    </a:lnTo>
                    <a:lnTo>
                      <a:pt x="2" y="1468"/>
                    </a:lnTo>
                    <a:lnTo>
                      <a:pt x="0" y="1428"/>
                    </a:lnTo>
                    <a:lnTo>
                      <a:pt x="0" y="1388"/>
                    </a:lnTo>
                    <a:lnTo>
                      <a:pt x="4" y="1346"/>
                    </a:lnTo>
                    <a:lnTo>
                      <a:pt x="8" y="1302"/>
                    </a:lnTo>
                    <a:lnTo>
                      <a:pt x="16" y="1258"/>
                    </a:lnTo>
                    <a:lnTo>
                      <a:pt x="26" y="1212"/>
                    </a:lnTo>
                    <a:lnTo>
                      <a:pt x="40" y="1164"/>
                    </a:lnTo>
                    <a:lnTo>
                      <a:pt x="56" y="1116"/>
                    </a:lnTo>
                    <a:lnTo>
                      <a:pt x="56" y="1116"/>
                    </a:lnTo>
                    <a:lnTo>
                      <a:pt x="92" y="1022"/>
                    </a:lnTo>
                    <a:lnTo>
                      <a:pt x="120" y="932"/>
                    </a:lnTo>
                    <a:lnTo>
                      <a:pt x="146" y="848"/>
                    </a:lnTo>
                    <a:lnTo>
                      <a:pt x="166" y="768"/>
                    </a:lnTo>
                    <a:lnTo>
                      <a:pt x="182" y="694"/>
                    </a:lnTo>
                    <a:lnTo>
                      <a:pt x="194" y="622"/>
                    </a:lnTo>
                    <a:lnTo>
                      <a:pt x="202" y="552"/>
                    </a:lnTo>
                    <a:lnTo>
                      <a:pt x="206" y="486"/>
                    </a:lnTo>
                    <a:lnTo>
                      <a:pt x="206" y="422"/>
                    </a:lnTo>
                    <a:lnTo>
                      <a:pt x="202" y="360"/>
                    </a:lnTo>
                    <a:lnTo>
                      <a:pt x="196" y="300"/>
                    </a:lnTo>
                    <a:lnTo>
                      <a:pt x="186" y="240"/>
                    </a:lnTo>
                    <a:lnTo>
                      <a:pt x="172" y="180"/>
                    </a:lnTo>
                    <a:lnTo>
                      <a:pt x="154" y="120"/>
                    </a:lnTo>
                    <a:lnTo>
                      <a:pt x="136" y="60"/>
                    </a:lnTo>
                    <a:lnTo>
                      <a:pt x="1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5" name="Freeform 73"/>
              <p:cNvSpPr>
                <a:spLocks/>
              </p:cNvSpPr>
              <p:nvPr/>
            </p:nvSpPr>
            <p:spPr bwMode="auto">
              <a:xfrm>
                <a:off x="1390" y="1501"/>
                <a:ext cx="262" cy="1972"/>
              </a:xfrm>
              <a:custGeom>
                <a:avLst/>
                <a:gdLst/>
                <a:ahLst/>
                <a:cxnLst>
                  <a:cxn ang="0">
                    <a:pos x="262" y="1972"/>
                  </a:cxn>
                  <a:cxn ang="0">
                    <a:pos x="262" y="1972"/>
                  </a:cxn>
                  <a:cxn ang="0">
                    <a:pos x="246" y="1956"/>
                  </a:cxn>
                  <a:cxn ang="0">
                    <a:pos x="226" y="1938"/>
                  </a:cxn>
                  <a:cxn ang="0">
                    <a:pos x="204" y="1914"/>
                  </a:cxn>
                  <a:cxn ang="0">
                    <a:pos x="176" y="1882"/>
                  </a:cxn>
                  <a:cxn ang="0">
                    <a:pos x="146" y="1844"/>
                  </a:cxn>
                  <a:cxn ang="0">
                    <a:pos x="116" y="1800"/>
                  </a:cxn>
                  <a:cxn ang="0">
                    <a:pos x="86" y="1748"/>
                  </a:cxn>
                  <a:cxn ang="0">
                    <a:pos x="72" y="1720"/>
                  </a:cxn>
                  <a:cxn ang="0">
                    <a:pos x="60" y="1690"/>
                  </a:cxn>
                  <a:cxn ang="0">
                    <a:pos x="48" y="1660"/>
                  </a:cxn>
                  <a:cxn ang="0">
                    <a:pos x="36" y="1628"/>
                  </a:cxn>
                  <a:cxn ang="0">
                    <a:pos x="26" y="1594"/>
                  </a:cxn>
                  <a:cxn ang="0">
                    <a:pos x="18" y="1558"/>
                  </a:cxn>
                  <a:cxn ang="0">
                    <a:pos x="10" y="1520"/>
                  </a:cxn>
                  <a:cxn ang="0">
                    <a:pos x="4" y="1482"/>
                  </a:cxn>
                  <a:cxn ang="0">
                    <a:pos x="2" y="1442"/>
                  </a:cxn>
                  <a:cxn ang="0">
                    <a:pos x="0" y="1402"/>
                  </a:cxn>
                  <a:cxn ang="0">
                    <a:pos x="2" y="1358"/>
                  </a:cxn>
                  <a:cxn ang="0">
                    <a:pos x="6" y="1316"/>
                  </a:cxn>
                  <a:cxn ang="0">
                    <a:pos x="12" y="1270"/>
                  </a:cxn>
                  <a:cxn ang="0">
                    <a:pos x="20" y="1224"/>
                  </a:cxn>
                  <a:cxn ang="0">
                    <a:pos x="32" y="1176"/>
                  </a:cxn>
                  <a:cxn ang="0">
                    <a:pos x="48" y="1126"/>
                  </a:cxn>
                  <a:cxn ang="0">
                    <a:pos x="48" y="1126"/>
                  </a:cxn>
                  <a:cxn ang="0">
                    <a:pos x="80" y="1030"/>
                  </a:cxn>
                  <a:cxn ang="0">
                    <a:pos x="108" y="938"/>
                  </a:cxn>
                  <a:cxn ang="0">
                    <a:pos x="130" y="854"/>
                  </a:cxn>
                  <a:cxn ang="0">
                    <a:pos x="148" y="772"/>
                  </a:cxn>
                  <a:cxn ang="0">
                    <a:pos x="162" y="696"/>
                  </a:cxn>
                  <a:cxn ang="0">
                    <a:pos x="172" y="622"/>
                  </a:cxn>
                  <a:cxn ang="0">
                    <a:pos x="176" y="552"/>
                  </a:cxn>
                  <a:cxn ang="0">
                    <a:pos x="178" y="486"/>
                  </a:cxn>
                  <a:cxn ang="0">
                    <a:pos x="176" y="422"/>
                  </a:cxn>
                  <a:cxn ang="0">
                    <a:pos x="172" y="360"/>
                  </a:cxn>
                  <a:cxn ang="0">
                    <a:pos x="162" y="298"/>
                  </a:cxn>
                  <a:cxn ang="0">
                    <a:pos x="150" y="238"/>
                  </a:cxn>
                  <a:cxn ang="0">
                    <a:pos x="134" y="180"/>
                  </a:cxn>
                  <a:cxn ang="0">
                    <a:pos x="116" y="120"/>
                  </a:cxn>
                  <a:cxn ang="0">
                    <a:pos x="94" y="60"/>
                  </a:cxn>
                  <a:cxn ang="0">
                    <a:pos x="70" y="0"/>
                  </a:cxn>
                </a:cxnLst>
                <a:rect l="0" t="0" r="r" b="b"/>
                <a:pathLst>
                  <a:path w="262" h="1972">
                    <a:moveTo>
                      <a:pt x="262" y="1972"/>
                    </a:moveTo>
                    <a:lnTo>
                      <a:pt x="262" y="1972"/>
                    </a:lnTo>
                    <a:lnTo>
                      <a:pt x="246" y="1956"/>
                    </a:lnTo>
                    <a:lnTo>
                      <a:pt x="226" y="1938"/>
                    </a:lnTo>
                    <a:lnTo>
                      <a:pt x="204" y="1914"/>
                    </a:lnTo>
                    <a:lnTo>
                      <a:pt x="176" y="1882"/>
                    </a:lnTo>
                    <a:lnTo>
                      <a:pt x="146" y="1844"/>
                    </a:lnTo>
                    <a:lnTo>
                      <a:pt x="116" y="1800"/>
                    </a:lnTo>
                    <a:lnTo>
                      <a:pt x="86" y="1748"/>
                    </a:lnTo>
                    <a:lnTo>
                      <a:pt x="72" y="1720"/>
                    </a:lnTo>
                    <a:lnTo>
                      <a:pt x="60" y="1690"/>
                    </a:lnTo>
                    <a:lnTo>
                      <a:pt x="48" y="1660"/>
                    </a:lnTo>
                    <a:lnTo>
                      <a:pt x="36" y="1628"/>
                    </a:lnTo>
                    <a:lnTo>
                      <a:pt x="26" y="1594"/>
                    </a:lnTo>
                    <a:lnTo>
                      <a:pt x="18" y="1558"/>
                    </a:lnTo>
                    <a:lnTo>
                      <a:pt x="10" y="1520"/>
                    </a:lnTo>
                    <a:lnTo>
                      <a:pt x="4" y="1482"/>
                    </a:lnTo>
                    <a:lnTo>
                      <a:pt x="2" y="1442"/>
                    </a:lnTo>
                    <a:lnTo>
                      <a:pt x="0" y="1402"/>
                    </a:lnTo>
                    <a:lnTo>
                      <a:pt x="2" y="1358"/>
                    </a:lnTo>
                    <a:lnTo>
                      <a:pt x="6" y="1316"/>
                    </a:lnTo>
                    <a:lnTo>
                      <a:pt x="12" y="1270"/>
                    </a:lnTo>
                    <a:lnTo>
                      <a:pt x="20" y="1224"/>
                    </a:lnTo>
                    <a:lnTo>
                      <a:pt x="32" y="1176"/>
                    </a:lnTo>
                    <a:lnTo>
                      <a:pt x="48" y="1126"/>
                    </a:lnTo>
                    <a:lnTo>
                      <a:pt x="48" y="1126"/>
                    </a:lnTo>
                    <a:lnTo>
                      <a:pt x="80" y="1030"/>
                    </a:lnTo>
                    <a:lnTo>
                      <a:pt x="108" y="938"/>
                    </a:lnTo>
                    <a:lnTo>
                      <a:pt x="130" y="854"/>
                    </a:lnTo>
                    <a:lnTo>
                      <a:pt x="148" y="772"/>
                    </a:lnTo>
                    <a:lnTo>
                      <a:pt x="162" y="696"/>
                    </a:lnTo>
                    <a:lnTo>
                      <a:pt x="172" y="622"/>
                    </a:lnTo>
                    <a:lnTo>
                      <a:pt x="176" y="552"/>
                    </a:lnTo>
                    <a:lnTo>
                      <a:pt x="178" y="486"/>
                    </a:lnTo>
                    <a:lnTo>
                      <a:pt x="176" y="422"/>
                    </a:lnTo>
                    <a:lnTo>
                      <a:pt x="172" y="360"/>
                    </a:lnTo>
                    <a:lnTo>
                      <a:pt x="162" y="298"/>
                    </a:lnTo>
                    <a:lnTo>
                      <a:pt x="150" y="238"/>
                    </a:lnTo>
                    <a:lnTo>
                      <a:pt x="134" y="180"/>
                    </a:lnTo>
                    <a:lnTo>
                      <a:pt x="116" y="120"/>
                    </a:lnTo>
                    <a:lnTo>
                      <a:pt x="94" y="60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6" name="Freeform 74"/>
              <p:cNvSpPr>
                <a:spLocks/>
              </p:cNvSpPr>
              <p:nvPr/>
            </p:nvSpPr>
            <p:spPr bwMode="auto">
              <a:xfrm>
                <a:off x="1420" y="1491"/>
                <a:ext cx="279" cy="1977"/>
              </a:xfrm>
              <a:custGeom>
                <a:avLst/>
                <a:gdLst/>
                <a:ahLst/>
                <a:cxnLst>
                  <a:cxn ang="0">
                    <a:pos x="280" y="1976"/>
                  </a:cxn>
                  <a:cxn ang="0">
                    <a:pos x="280" y="1976"/>
                  </a:cxn>
                  <a:cxn ang="0">
                    <a:pos x="262" y="1962"/>
                  </a:cxn>
                  <a:cxn ang="0">
                    <a:pos x="244" y="1944"/>
                  </a:cxn>
                  <a:cxn ang="0">
                    <a:pos x="220" y="1920"/>
                  </a:cxn>
                  <a:cxn ang="0">
                    <a:pos x="190" y="1890"/>
                  </a:cxn>
                  <a:cxn ang="0">
                    <a:pos x="160" y="1852"/>
                  </a:cxn>
                  <a:cxn ang="0">
                    <a:pos x="128" y="1808"/>
                  </a:cxn>
                  <a:cxn ang="0">
                    <a:pos x="98" y="1758"/>
                  </a:cxn>
                  <a:cxn ang="0">
                    <a:pos x="82" y="1730"/>
                  </a:cxn>
                  <a:cxn ang="0">
                    <a:pos x="68" y="1702"/>
                  </a:cxn>
                  <a:cxn ang="0">
                    <a:pos x="56" y="1670"/>
                  </a:cxn>
                  <a:cxn ang="0">
                    <a:pos x="44" y="1638"/>
                  </a:cxn>
                  <a:cxn ang="0">
                    <a:pos x="32" y="1604"/>
                  </a:cxn>
                  <a:cxn ang="0">
                    <a:pos x="22" y="1570"/>
                  </a:cxn>
                  <a:cxn ang="0">
                    <a:pos x="14" y="1532"/>
                  </a:cxn>
                  <a:cxn ang="0">
                    <a:pos x="8" y="1494"/>
                  </a:cxn>
                  <a:cxn ang="0">
                    <a:pos x="4" y="1454"/>
                  </a:cxn>
                  <a:cxn ang="0">
                    <a:pos x="0" y="1412"/>
                  </a:cxn>
                  <a:cxn ang="0">
                    <a:pos x="0" y="1370"/>
                  </a:cxn>
                  <a:cxn ang="0">
                    <a:pos x="2" y="1326"/>
                  </a:cxn>
                  <a:cxn ang="0">
                    <a:pos x="8" y="1280"/>
                  </a:cxn>
                  <a:cxn ang="0">
                    <a:pos x="16" y="1232"/>
                  </a:cxn>
                  <a:cxn ang="0">
                    <a:pos x="26" y="1184"/>
                  </a:cxn>
                  <a:cxn ang="0">
                    <a:pos x="40" y="1134"/>
                  </a:cxn>
                  <a:cxn ang="0">
                    <a:pos x="40" y="1134"/>
                  </a:cxn>
                  <a:cxn ang="0">
                    <a:pos x="68" y="1036"/>
                  </a:cxn>
                  <a:cxn ang="0">
                    <a:pos x="94" y="944"/>
                  </a:cxn>
                  <a:cxn ang="0">
                    <a:pos x="114" y="856"/>
                  </a:cxn>
                  <a:cxn ang="0">
                    <a:pos x="128" y="774"/>
                  </a:cxn>
                  <a:cxn ang="0">
                    <a:pos x="140" y="696"/>
                  </a:cxn>
                  <a:cxn ang="0">
                    <a:pos x="148" y="622"/>
                  </a:cxn>
                  <a:cxn ang="0">
                    <a:pos x="152" y="552"/>
                  </a:cxn>
                  <a:cxn ang="0">
                    <a:pos x="152" y="484"/>
                  </a:cxn>
                  <a:cxn ang="0">
                    <a:pos x="148" y="420"/>
                  </a:cxn>
                  <a:cxn ang="0">
                    <a:pos x="140" y="358"/>
                  </a:cxn>
                  <a:cxn ang="0">
                    <a:pos x="130" y="296"/>
                  </a:cxn>
                  <a:cxn ang="0">
                    <a:pos x="116" y="236"/>
                  </a:cxn>
                  <a:cxn ang="0">
                    <a:pos x="98" y="178"/>
                  </a:cxn>
                  <a:cxn ang="0">
                    <a:pos x="78" y="118"/>
                  </a:cxn>
                  <a:cxn ang="0">
                    <a:pos x="54" y="60"/>
                  </a:cxn>
                  <a:cxn ang="0">
                    <a:pos x="28" y="0"/>
                  </a:cxn>
                </a:cxnLst>
                <a:rect l="0" t="0" r="r" b="b"/>
                <a:pathLst>
                  <a:path w="280" h="1976">
                    <a:moveTo>
                      <a:pt x="280" y="1976"/>
                    </a:moveTo>
                    <a:lnTo>
                      <a:pt x="280" y="1976"/>
                    </a:lnTo>
                    <a:lnTo>
                      <a:pt x="262" y="1962"/>
                    </a:lnTo>
                    <a:lnTo>
                      <a:pt x="244" y="1944"/>
                    </a:lnTo>
                    <a:lnTo>
                      <a:pt x="220" y="1920"/>
                    </a:lnTo>
                    <a:lnTo>
                      <a:pt x="190" y="1890"/>
                    </a:lnTo>
                    <a:lnTo>
                      <a:pt x="160" y="1852"/>
                    </a:lnTo>
                    <a:lnTo>
                      <a:pt x="128" y="1808"/>
                    </a:lnTo>
                    <a:lnTo>
                      <a:pt x="98" y="1758"/>
                    </a:lnTo>
                    <a:lnTo>
                      <a:pt x="82" y="1730"/>
                    </a:lnTo>
                    <a:lnTo>
                      <a:pt x="68" y="1702"/>
                    </a:lnTo>
                    <a:lnTo>
                      <a:pt x="56" y="1670"/>
                    </a:lnTo>
                    <a:lnTo>
                      <a:pt x="44" y="1638"/>
                    </a:lnTo>
                    <a:lnTo>
                      <a:pt x="32" y="1604"/>
                    </a:lnTo>
                    <a:lnTo>
                      <a:pt x="22" y="1570"/>
                    </a:lnTo>
                    <a:lnTo>
                      <a:pt x="14" y="1532"/>
                    </a:lnTo>
                    <a:lnTo>
                      <a:pt x="8" y="1494"/>
                    </a:lnTo>
                    <a:lnTo>
                      <a:pt x="4" y="1454"/>
                    </a:lnTo>
                    <a:lnTo>
                      <a:pt x="0" y="1412"/>
                    </a:lnTo>
                    <a:lnTo>
                      <a:pt x="0" y="1370"/>
                    </a:lnTo>
                    <a:lnTo>
                      <a:pt x="2" y="1326"/>
                    </a:lnTo>
                    <a:lnTo>
                      <a:pt x="8" y="1280"/>
                    </a:lnTo>
                    <a:lnTo>
                      <a:pt x="16" y="1232"/>
                    </a:lnTo>
                    <a:lnTo>
                      <a:pt x="26" y="1184"/>
                    </a:lnTo>
                    <a:lnTo>
                      <a:pt x="40" y="1134"/>
                    </a:lnTo>
                    <a:lnTo>
                      <a:pt x="40" y="1134"/>
                    </a:lnTo>
                    <a:lnTo>
                      <a:pt x="68" y="1036"/>
                    </a:lnTo>
                    <a:lnTo>
                      <a:pt x="94" y="944"/>
                    </a:lnTo>
                    <a:lnTo>
                      <a:pt x="114" y="856"/>
                    </a:lnTo>
                    <a:lnTo>
                      <a:pt x="128" y="774"/>
                    </a:lnTo>
                    <a:lnTo>
                      <a:pt x="140" y="696"/>
                    </a:lnTo>
                    <a:lnTo>
                      <a:pt x="148" y="622"/>
                    </a:lnTo>
                    <a:lnTo>
                      <a:pt x="152" y="552"/>
                    </a:lnTo>
                    <a:lnTo>
                      <a:pt x="152" y="484"/>
                    </a:lnTo>
                    <a:lnTo>
                      <a:pt x="148" y="420"/>
                    </a:lnTo>
                    <a:lnTo>
                      <a:pt x="140" y="358"/>
                    </a:lnTo>
                    <a:lnTo>
                      <a:pt x="130" y="296"/>
                    </a:lnTo>
                    <a:lnTo>
                      <a:pt x="116" y="236"/>
                    </a:lnTo>
                    <a:lnTo>
                      <a:pt x="98" y="178"/>
                    </a:lnTo>
                    <a:lnTo>
                      <a:pt x="78" y="118"/>
                    </a:lnTo>
                    <a:lnTo>
                      <a:pt x="54" y="60"/>
                    </a:lnTo>
                    <a:lnTo>
                      <a:pt x="2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7" name="Freeform 75"/>
              <p:cNvSpPr>
                <a:spLocks/>
              </p:cNvSpPr>
              <p:nvPr/>
            </p:nvSpPr>
            <p:spPr bwMode="auto">
              <a:xfrm>
                <a:off x="1437" y="1494"/>
                <a:ext cx="313" cy="1980"/>
              </a:xfrm>
              <a:custGeom>
                <a:avLst/>
                <a:gdLst/>
                <a:ahLst/>
                <a:cxnLst>
                  <a:cxn ang="0">
                    <a:pos x="312" y="1980"/>
                  </a:cxn>
                  <a:cxn ang="0">
                    <a:pos x="312" y="1980"/>
                  </a:cxn>
                  <a:cxn ang="0">
                    <a:pos x="294" y="1966"/>
                  </a:cxn>
                  <a:cxn ang="0">
                    <a:pos x="274" y="1950"/>
                  </a:cxn>
                  <a:cxn ang="0">
                    <a:pos x="250" y="1926"/>
                  </a:cxn>
                  <a:cxn ang="0">
                    <a:pos x="220" y="1896"/>
                  </a:cxn>
                  <a:cxn ang="0">
                    <a:pos x="188" y="1860"/>
                  </a:cxn>
                  <a:cxn ang="0">
                    <a:pos x="156" y="1816"/>
                  </a:cxn>
                  <a:cxn ang="0">
                    <a:pos x="122" y="1768"/>
                  </a:cxn>
                  <a:cxn ang="0">
                    <a:pos x="108" y="1740"/>
                  </a:cxn>
                  <a:cxn ang="0">
                    <a:pos x="92" y="1712"/>
                  </a:cxn>
                  <a:cxn ang="0">
                    <a:pos x="78" y="1682"/>
                  </a:cxn>
                  <a:cxn ang="0">
                    <a:pos x="64" y="1650"/>
                  </a:cxn>
                  <a:cxn ang="0">
                    <a:pos x="52" y="1616"/>
                  </a:cxn>
                  <a:cxn ang="0">
                    <a:pos x="42" y="1580"/>
                  </a:cxn>
                  <a:cxn ang="0">
                    <a:pos x="32" y="1544"/>
                  </a:cxn>
                  <a:cxn ang="0">
                    <a:pos x="24" y="1506"/>
                  </a:cxn>
                  <a:cxn ang="0">
                    <a:pos x="18" y="1466"/>
                  </a:cxn>
                  <a:cxn ang="0">
                    <a:pos x="14" y="1424"/>
                  </a:cxn>
                  <a:cxn ang="0">
                    <a:pos x="14" y="1380"/>
                  </a:cxn>
                  <a:cxn ang="0">
                    <a:pos x="14" y="1336"/>
                  </a:cxn>
                  <a:cxn ang="0">
                    <a:pos x="18" y="1290"/>
                  </a:cxn>
                  <a:cxn ang="0">
                    <a:pos x="24" y="1242"/>
                  </a:cxn>
                  <a:cxn ang="0">
                    <a:pos x="34" y="1192"/>
                  </a:cxn>
                  <a:cxn ang="0">
                    <a:pos x="46" y="1142"/>
                  </a:cxn>
                  <a:cxn ang="0">
                    <a:pos x="46" y="1142"/>
                  </a:cxn>
                  <a:cxn ang="0">
                    <a:pos x="72" y="1042"/>
                  </a:cxn>
                  <a:cxn ang="0">
                    <a:pos x="94" y="948"/>
                  </a:cxn>
                  <a:cxn ang="0">
                    <a:pos x="110" y="858"/>
                  </a:cxn>
                  <a:cxn ang="0">
                    <a:pos x="124" y="776"/>
                  </a:cxn>
                  <a:cxn ang="0">
                    <a:pos x="134" y="696"/>
                  </a:cxn>
                  <a:cxn ang="0">
                    <a:pos x="138" y="622"/>
                  </a:cxn>
                  <a:cxn ang="0">
                    <a:pos x="140" y="550"/>
                  </a:cxn>
                  <a:cxn ang="0">
                    <a:pos x="138" y="484"/>
                  </a:cxn>
                  <a:cxn ang="0">
                    <a:pos x="132" y="418"/>
                  </a:cxn>
                  <a:cxn ang="0">
                    <a:pos x="122" y="356"/>
                  </a:cxn>
                  <a:cxn ang="0">
                    <a:pos x="110" y="294"/>
                  </a:cxn>
                  <a:cxn ang="0">
                    <a:pos x="94" y="236"/>
                  </a:cxn>
                  <a:cxn ang="0">
                    <a:pos x="74" y="176"/>
                  </a:cxn>
                  <a:cxn ang="0">
                    <a:pos x="52" y="118"/>
                  </a:cxn>
                  <a:cxn ang="0">
                    <a:pos x="28" y="60"/>
                  </a:cxn>
                  <a:cxn ang="0">
                    <a:pos x="0" y="0"/>
                  </a:cxn>
                </a:cxnLst>
                <a:rect l="0" t="0" r="r" b="b"/>
                <a:pathLst>
                  <a:path w="312" h="1980">
                    <a:moveTo>
                      <a:pt x="312" y="1980"/>
                    </a:moveTo>
                    <a:lnTo>
                      <a:pt x="312" y="1980"/>
                    </a:lnTo>
                    <a:lnTo>
                      <a:pt x="294" y="1966"/>
                    </a:lnTo>
                    <a:lnTo>
                      <a:pt x="274" y="1950"/>
                    </a:lnTo>
                    <a:lnTo>
                      <a:pt x="250" y="1926"/>
                    </a:lnTo>
                    <a:lnTo>
                      <a:pt x="220" y="1896"/>
                    </a:lnTo>
                    <a:lnTo>
                      <a:pt x="188" y="1860"/>
                    </a:lnTo>
                    <a:lnTo>
                      <a:pt x="156" y="1816"/>
                    </a:lnTo>
                    <a:lnTo>
                      <a:pt x="122" y="1768"/>
                    </a:lnTo>
                    <a:lnTo>
                      <a:pt x="108" y="1740"/>
                    </a:lnTo>
                    <a:lnTo>
                      <a:pt x="92" y="1712"/>
                    </a:lnTo>
                    <a:lnTo>
                      <a:pt x="78" y="1682"/>
                    </a:lnTo>
                    <a:lnTo>
                      <a:pt x="64" y="1650"/>
                    </a:lnTo>
                    <a:lnTo>
                      <a:pt x="52" y="1616"/>
                    </a:lnTo>
                    <a:lnTo>
                      <a:pt x="42" y="1580"/>
                    </a:lnTo>
                    <a:lnTo>
                      <a:pt x="32" y="1544"/>
                    </a:lnTo>
                    <a:lnTo>
                      <a:pt x="24" y="1506"/>
                    </a:lnTo>
                    <a:lnTo>
                      <a:pt x="18" y="1466"/>
                    </a:lnTo>
                    <a:lnTo>
                      <a:pt x="14" y="1424"/>
                    </a:lnTo>
                    <a:lnTo>
                      <a:pt x="14" y="1380"/>
                    </a:lnTo>
                    <a:lnTo>
                      <a:pt x="14" y="1336"/>
                    </a:lnTo>
                    <a:lnTo>
                      <a:pt x="18" y="1290"/>
                    </a:lnTo>
                    <a:lnTo>
                      <a:pt x="24" y="1242"/>
                    </a:lnTo>
                    <a:lnTo>
                      <a:pt x="34" y="1192"/>
                    </a:lnTo>
                    <a:lnTo>
                      <a:pt x="46" y="1142"/>
                    </a:lnTo>
                    <a:lnTo>
                      <a:pt x="46" y="1142"/>
                    </a:lnTo>
                    <a:lnTo>
                      <a:pt x="72" y="1042"/>
                    </a:lnTo>
                    <a:lnTo>
                      <a:pt x="94" y="948"/>
                    </a:lnTo>
                    <a:lnTo>
                      <a:pt x="110" y="858"/>
                    </a:lnTo>
                    <a:lnTo>
                      <a:pt x="124" y="776"/>
                    </a:lnTo>
                    <a:lnTo>
                      <a:pt x="134" y="696"/>
                    </a:lnTo>
                    <a:lnTo>
                      <a:pt x="138" y="622"/>
                    </a:lnTo>
                    <a:lnTo>
                      <a:pt x="140" y="550"/>
                    </a:lnTo>
                    <a:lnTo>
                      <a:pt x="138" y="484"/>
                    </a:lnTo>
                    <a:lnTo>
                      <a:pt x="132" y="418"/>
                    </a:lnTo>
                    <a:lnTo>
                      <a:pt x="122" y="356"/>
                    </a:lnTo>
                    <a:lnTo>
                      <a:pt x="110" y="294"/>
                    </a:lnTo>
                    <a:lnTo>
                      <a:pt x="94" y="236"/>
                    </a:lnTo>
                    <a:lnTo>
                      <a:pt x="74" y="176"/>
                    </a:lnTo>
                    <a:lnTo>
                      <a:pt x="52" y="118"/>
                    </a:lnTo>
                    <a:lnTo>
                      <a:pt x="28" y="6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8" name="Freeform 76"/>
              <p:cNvSpPr>
                <a:spLocks/>
              </p:cNvSpPr>
              <p:nvPr/>
            </p:nvSpPr>
            <p:spPr bwMode="auto">
              <a:xfrm>
                <a:off x="1424" y="1488"/>
                <a:ext cx="373" cy="1980"/>
              </a:xfrm>
              <a:custGeom>
                <a:avLst/>
                <a:gdLst/>
                <a:ahLst/>
                <a:cxnLst>
                  <a:cxn ang="0">
                    <a:pos x="374" y="1980"/>
                  </a:cxn>
                  <a:cxn ang="0">
                    <a:pos x="374" y="1980"/>
                  </a:cxn>
                  <a:cxn ang="0">
                    <a:pos x="356" y="1968"/>
                  </a:cxn>
                  <a:cxn ang="0">
                    <a:pos x="336" y="1952"/>
                  </a:cxn>
                  <a:cxn ang="0">
                    <a:pos x="310" y="1928"/>
                  </a:cxn>
                  <a:cxn ang="0">
                    <a:pos x="280" y="1900"/>
                  </a:cxn>
                  <a:cxn ang="0">
                    <a:pos x="246" y="1864"/>
                  </a:cxn>
                  <a:cxn ang="0">
                    <a:pos x="212" y="1822"/>
                  </a:cxn>
                  <a:cxn ang="0">
                    <a:pos x="178" y="1774"/>
                  </a:cxn>
                  <a:cxn ang="0">
                    <a:pos x="162" y="1748"/>
                  </a:cxn>
                  <a:cxn ang="0">
                    <a:pos x="146" y="1718"/>
                  </a:cxn>
                  <a:cxn ang="0">
                    <a:pos x="130" y="1688"/>
                  </a:cxn>
                  <a:cxn ang="0">
                    <a:pos x="116" y="1658"/>
                  </a:cxn>
                  <a:cxn ang="0">
                    <a:pos x="102" y="1624"/>
                  </a:cxn>
                  <a:cxn ang="0">
                    <a:pos x="90" y="1588"/>
                  </a:cxn>
                  <a:cxn ang="0">
                    <a:pos x="80" y="1552"/>
                  </a:cxn>
                  <a:cxn ang="0">
                    <a:pos x="72" y="1514"/>
                  </a:cxn>
                  <a:cxn ang="0">
                    <a:pos x="64" y="1474"/>
                  </a:cxn>
                  <a:cxn ang="0">
                    <a:pos x="60" y="1432"/>
                  </a:cxn>
                  <a:cxn ang="0">
                    <a:pos x="56" y="1388"/>
                  </a:cxn>
                  <a:cxn ang="0">
                    <a:pos x="56" y="1344"/>
                  </a:cxn>
                  <a:cxn ang="0">
                    <a:pos x="58" y="1298"/>
                  </a:cxn>
                  <a:cxn ang="0">
                    <a:pos x="64" y="1248"/>
                  </a:cxn>
                  <a:cxn ang="0">
                    <a:pos x="72" y="1198"/>
                  </a:cxn>
                  <a:cxn ang="0">
                    <a:pos x="82" y="1148"/>
                  </a:cxn>
                  <a:cxn ang="0">
                    <a:pos x="82" y="1148"/>
                  </a:cxn>
                  <a:cxn ang="0">
                    <a:pos x="106" y="1046"/>
                  </a:cxn>
                  <a:cxn ang="0">
                    <a:pos x="124" y="950"/>
                  </a:cxn>
                  <a:cxn ang="0">
                    <a:pos x="138" y="860"/>
                  </a:cxn>
                  <a:cxn ang="0">
                    <a:pos x="150" y="776"/>
                  </a:cxn>
                  <a:cxn ang="0">
                    <a:pos x="156" y="696"/>
                  </a:cxn>
                  <a:cxn ang="0">
                    <a:pos x="158" y="620"/>
                  </a:cxn>
                  <a:cxn ang="0">
                    <a:pos x="158" y="548"/>
                  </a:cxn>
                  <a:cxn ang="0">
                    <a:pos x="154" y="480"/>
                  </a:cxn>
                  <a:cxn ang="0">
                    <a:pos x="146" y="416"/>
                  </a:cxn>
                  <a:cxn ang="0">
                    <a:pos x="134" y="354"/>
                  </a:cxn>
                  <a:cxn ang="0">
                    <a:pos x="120" y="292"/>
                  </a:cxn>
                  <a:cxn ang="0">
                    <a:pos x="102" y="232"/>
                  </a:cxn>
                  <a:cxn ang="0">
                    <a:pos x="82" y="174"/>
                  </a:cxn>
                  <a:cxn ang="0">
                    <a:pos x="58" y="116"/>
                  </a:cxn>
                  <a:cxn ang="0">
                    <a:pos x="30" y="58"/>
                  </a:cxn>
                  <a:cxn ang="0">
                    <a:pos x="0" y="0"/>
                  </a:cxn>
                </a:cxnLst>
                <a:rect l="0" t="0" r="r" b="b"/>
                <a:pathLst>
                  <a:path w="374" h="1980">
                    <a:moveTo>
                      <a:pt x="374" y="1980"/>
                    </a:moveTo>
                    <a:lnTo>
                      <a:pt x="374" y="1980"/>
                    </a:lnTo>
                    <a:lnTo>
                      <a:pt x="356" y="1968"/>
                    </a:lnTo>
                    <a:lnTo>
                      <a:pt x="336" y="1952"/>
                    </a:lnTo>
                    <a:lnTo>
                      <a:pt x="310" y="1928"/>
                    </a:lnTo>
                    <a:lnTo>
                      <a:pt x="280" y="1900"/>
                    </a:lnTo>
                    <a:lnTo>
                      <a:pt x="246" y="1864"/>
                    </a:lnTo>
                    <a:lnTo>
                      <a:pt x="212" y="1822"/>
                    </a:lnTo>
                    <a:lnTo>
                      <a:pt x="178" y="1774"/>
                    </a:lnTo>
                    <a:lnTo>
                      <a:pt x="162" y="1748"/>
                    </a:lnTo>
                    <a:lnTo>
                      <a:pt x="146" y="1718"/>
                    </a:lnTo>
                    <a:lnTo>
                      <a:pt x="130" y="1688"/>
                    </a:lnTo>
                    <a:lnTo>
                      <a:pt x="116" y="1658"/>
                    </a:lnTo>
                    <a:lnTo>
                      <a:pt x="102" y="1624"/>
                    </a:lnTo>
                    <a:lnTo>
                      <a:pt x="90" y="1588"/>
                    </a:lnTo>
                    <a:lnTo>
                      <a:pt x="80" y="1552"/>
                    </a:lnTo>
                    <a:lnTo>
                      <a:pt x="72" y="1514"/>
                    </a:lnTo>
                    <a:lnTo>
                      <a:pt x="64" y="1474"/>
                    </a:lnTo>
                    <a:lnTo>
                      <a:pt x="60" y="1432"/>
                    </a:lnTo>
                    <a:lnTo>
                      <a:pt x="56" y="1388"/>
                    </a:lnTo>
                    <a:lnTo>
                      <a:pt x="56" y="1344"/>
                    </a:lnTo>
                    <a:lnTo>
                      <a:pt x="58" y="1298"/>
                    </a:lnTo>
                    <a:lnTo>
                      <a:pt x="64" y="1248"/>
                    </a:lnTo>
                    <a:lnTo>
                      <a:pt x="72" y="1198"/>
                    </a:lnTo>
                    <a:lnTo>
                      <a:pt x="82" y="1148"/>
                    </a:lnTo>
                    <a:lnTo>
                      <a:pt x="82" y="1148"/>
                    </a:lnTo>
                    <a:lnTo>
                      <a:pt x="106" y="1046"/>
                    </a:lnTo>
                    <a:lnTo>
                      <a:pt x="124" y="950"/>
                    </a:lnTo>
                    <a:lnTo>
                      <a:pt x="138" y="860"/>
                    </a:lnTo>
                    <a:lnTo>
                      <a:pt x="150" y="776"/>
                    </a:lnTo>
                    <a:lnTo>
                      <a:pt x="156" y="696"/>
                    </a:lnTo>
                    <a:lnTo>
                      <a:pt x="158" y="620"/>
                    </a:lnTo>
                    <a:lnTo>
                      <a:pt x="158" y="548"/>
                    </a:lnTo>
                    <a:lnTo>
                      <a:pt x="154" y="480"/>
                    </a:lnTo>
                    <a:lnTo>
                      <a:pt x="146" y="416"/>
                    </a:lnTo>
                    <a:lnTo>
                      <a:pt x="134" y="354"/>
                    </a:lnTo>
                    <a:lnTo>
                      <a:pt x="120" y="292"/>
                    </a:lnTo>
                    <a:lnTo>
                      <a:pt x="102" y="232"/>
                    </a:lnTo>
                    <a:lnTo>
                      <a:pt x="82" y="174"/>
                    </a:lnTo>
                    <a:lnTo>
                      <a:pt x="58" y="116"/>
                    </a:lnTo>
                    <a:lnTo>
                      <a:pt x="30" y="5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9" name="Freeform 77"/>
              <p:cNvSpPr>
                <a:spLocks/>
              </p:cNvSpPr>
              <p:nvPr/>
            </p:nvSpPr>
            <p:spPr bwMode="auto">
              <a:xfrm>
                <a:off x="1417" y="1485"/>
                <a:ext cx="436" cy="1974"/>
              </a:xfrm>
              <a:custGeom>
                <a:avLst/>
                <a:gdLst/>
                <a:ahLst/>
                <a:cxnLst>
                  <a:cxn ang="0">
                    <a:pos x="436" y="1976"/>
                  </a:cxn>
                  <a:cxn ang="0">
                    <a:pos x="436" y="1976"/>
                  </a:cxn>
                  <a:cxn ang="0">
                    <a:pos x="416" y="1964"/>
                  </a:cxn>
                  <a:cxn ang="0">
                    <a:pos x="396" y="1950"/>
                  </a:cxn>
                  <a:cxn ang="0">
                    <a:pos x="368" y="1928"/>
                  </a:cxn>
                  <a:cxn ang="0">
                    <a:pos x="338" y="1900"/>
                  </a:cxn>
                  <a:cxn ang="0">
                    <a:pos x="304" y="1866"/>
                  </a:cxn>
                  <a:cxn ang="0">
                    <a:pos x="268" y="1824"/>
                  </a:cxn>
                  <a:cxn ang="0">
                    <a:pos x="232" y="1778"/>
                  </a:cxn>
                  <a:cxn ang="0">
                    <a:pos x="214" y="1752"/>
                  </a:cxn>
                  <a:cxn ang="0">
                    <a:pos x="198" y="1724"/>
                  </a:cxn>
                  <a:cxn ang="0">
                    <a:pos x="182" y="1694"/>
                  </a:cxn>
                  <a:cxn ang="0">
                    <a:pos x="166" y="1662"/>
                  </a:cxn>
                  <a:cxn ang="0">
                    <a:pos x="152" y="1630"/>
                  </a:cxn>
                  <a:cxn ang="0">
                    <a:pos x="138" y="1594"/>
                  </a:cxn>
                  <a:cxn ang="0">
                    <a:pos x="128" y="1558"/>
                  </a:cxn>
                  <a:cxn ang="0">
                    <a:pos x="118" y="1520"/>
                  </a:cxn>
                  <a:cxn ang="0">
                    <a:pos x="108" y="1480"/>
                  </a:cxn>
                  <a:cxn ang="0">
                    <a:pos x="102" y="1438"/>
                  </a:cxn>
                  <a:cxn ang="0">
                    <a:pos x="98" y="1394"/>
                  </a:cxn>
                  <a:cxn ang="0">
                    <a:pos x="96" y="1350"/>
                  </a:cxn>
                  <a:cxn ang="0">
                    <a:pos x="98" y="1302"/>
                  </a:cxn>
                  <a:cxn ang="0">
                    <a:pos x="100" y="1254"/>
                  </a:cxn>
                  <a:cxn ang="0">
                    <a:pos x="108" y="1202"/>
                  </a:cxn>
                  <a:cxn ang="0">
                    <a:pos x="116" y="1150"/>
                  </a:cxn>
                  <a:cxn ang="0">
                    <a:pos x="116" y="1150"/>
                  </a:cxn>
                  <a:cxn ang="0">
                    <a:pos x="136" y="1046"/>
                  </a:cxn>
                  <a:cxn ang="0">
                    <a:pos x="152" y="950"/>
                  </a:cxn>
                  <a:cxn ang="0">
                    <a:pos x="164" y="858"/>
                  </a:cxn>
                  <a:cxn ang="0">
                    <a:pos x="172" y="774"/>
                  </a:cxn>
                  <a:cxn ang="0">
                    <a:pos x="176" y="694"/>
                  </a:cxn>
                  <a:cxn ang="0">
                    <a:pos x="178" y="618"/>
                  </a:cxn>
                  <a:cxn ang="0">
                    <a:pos x="174" y="546"/>
                  </a:cxn>
                  <a:cxn ang="0">
                    <a:pos x="168" y="478"/>
                  </a:cxn>
                  <a:cxn ang="0">
                    <a:pos x="158" y="412"/>
                  </a:cxn>
                  <a:cxn ang="0">
                    <a:pos x="146" y="350"/>
                  </a:cxn>
                  <a:cxn ang="0">
                    <a:pos x="128" y="288"/>
                  </a:cxn>
                  <a:cxn ang="0">
                    <a:pos x="108" y="230"/>
                  </a:cxn>
                  <a:cxn ang="0">
                    <a:pos x="86" y="172"/>
                  </a:cxn>
                  <a:cxn ang="0">
                    <a:pos x="60" y="114"/>
                  </a:cxn>
                  <a:cxn ang="0">
                    <a:pos x="32" y="58"/>
                  </a:cxn>
                  <a:cxn ang="0">
                    <a:pos x="0" y="0"/>
                  </a:cxn>
                </a:cxnLst>
                <a:rect l="0" t="0" r="r" b="b"/>
                <a:pathLst>
                  <a:path w="436" h="1976">
                    <a:moveTo>
                      <a:pt x="436" y="1976"/>
                    </a:moveTo>
                    <a:lnTo>
                      <a:pt x="436" y="1976"/>
                    </a:lnTo>
                    <a:lnTo>
                      <a:pt x="416" y="1964"/>
                    </a:lnTo>
                    <a:lnTo>
                      <a:pt x="396" y="1950"/>
                    </a:lnTo>
                    <a:lnTo>
                      <a:pt x="368" y="1928"/>
                    </a:lnTo>
                    <a:lnTo>
                      <a:pt x="338" y="1900"/>
                    </a:lnTo>
                    <a:lnTo>
                      <a:pt x="304" y="1866"/>
                    </a:lnTo>
                    <a:lnTo>
                      <a:pt x="268" y="1824"/>
                    </a:lnTo>
                    <a:lnTo>
                      <a:pt x="232" y="1778"/>
                    </a:lnTo>
                    <a:lnTo>
                      <a:pt x="214" y="1752"/>
                    </a:lnTo>
                    <a:lnTo>
                      <a:pt x="198" y="1724"/>
                    </a:lnTo>
                    <a:lnTo>
                      <a:pt x="182" y="1694"/>
                    </a:lnTo>
                    <a:lnTo>
                      <a:pt x="166" y="1662"/>
                    </a:lnTo>
                    <a:lnTo>
                      <a:pt x="152" y="1630"/>
                    </a:lnTo>
                    <a:lnTo>
                      <a:pt x="138" y="1594"/>
                    </a:lnTo>
                    <a:lnTo>
                      <a:pt x="128" y="1558"/>
                    </a:lnTo>
                    <a:lnTo>
                      <a:pt x="118" y="1520"/>
                    </a:lnTo>
                    <a:lnTo>
                      <a:pt x="108" y="1480"/>
                    </a:lnTo>
                    <a:lnTo>
                      <a:pt x="102" y="1438"/>
                    </a:lnTo>
                    <a:lnTo>
                      <a:pt x="98" y="1394"/>
                    </a:lnTo>
                    <a:lnTo>
                      <a:pt x="96" y="1350"/>
                    </a:lnTo>
                    <a:lnTo>
                      <a:pt x="98" y="1302"/>
                    </a:lnTo>
                    <a:lnTo>
                      <a:pt x="100" y="1254"/>
                    </a:lnTo>
                    <a:lnTo>
                      <a:pt x="108" y="1202"/>
                    </a:lnTo>
                    <a:lnTo>
                      <a:pt x="116" y="1150"/>
                    </a:lnTo>
                    <a:lnTo>
                      <a:pt x="116" y="1150"/>
                    </a:lnTo>
                    <a:lnTo>
                      <a:pt x="136" y="1046"/>
                    </a:lnTo>
                    <a:lnTo>
                      <a:pt x="152" y="950"/>
                    </a:lnTo>
                    <a:lnTo>
                      <a:pt x="164" y="858"/>
                    </a:lnTo>
                    <a:lnTo>
                      <a:pt x="172" y="774"/>
                    </a:lnTo>
                    <a:lnTo>
                      <a:pt x="176" y="694"/>
                    </a:lnTo>
                    <a:lnTo>
                      <a:pt x="178" y="618"/>
                    </a:lnTo>
                    <a:lnTo>
                      <a:pt x="174" y="546"/>
                    </a:lnTo>
                    <a:lnTo>
                      <a:pt x="168" y="478"/>
                    </a:lnTo>
                    <a:lnTo>
                      <a:pt x="158" y="412"/>
                    </a:lnTo>
                    <a:lnTo>
                      <a:pt x="146" y="350"/>
                    </a:lnTo>
                    <a:lnTo>
                      <a:pt x="128" y="288"/>
                    </a:lnTo>
                    <a:lnTo>
                      <a:pt x="108" y="230"/>
                    </a:lnTo>
                    <a:lnTo>
                      <a:pt x="86" y="172"/>
                    </a:lnTo>
                    <a:lnTo>
                      <a:pt x="60" y="114"/>
                    </a:lnTo>
                    <a:lnTo>
                      <a:pt x="32" y="5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0" name="Freeform 78"/>
              <p:cNvSpPr>
                <a:spLocks/>
              </p:cNvSpPr>
              <p:nvPr/>
            </p:nvSpPr>
            <p:spPr bwMode="auto">
              <a:xfrm>
                <a:off x="1405" y="1487"/>
                <a:ext cx="498" cy="1972"/>
              </a:xfrm>
              <a:custGeom>
                <a:avLst/>
                <a:gdLst/>
                <a:ahLst/>
                <a:cxnLst>
                  <a:cxn ang="0">
                    <a:pos x="496" y="1972"/>
                  </a:cxn>
                  <a:cxn ang="0">
                    <a:pos x="496" y="1972"/>
                  </a:cxn>
                  <a:cxn ang="0">
                    <a:pos x="476" y="1962"/>
                  </a:cxn>
                  <a:cxn ang="0">
                    <a:pos x="456" y="1946"/>
                  </a:cxn>
                  <a:cxn ang="0">
                    <a:pos x="428" y="1926"/>
                  </a:cxn>
                  <a:cxn ang="0">
                    <a:pos x="396" y="1900"/>
                  </a:cxn>
                  <a:cxn ang="0">
                    <a:pos x="360" y="1866"/>
                  </a:cxn>
                  <a:cxn ang="0">
                    <a:pos x="324" y="1826"/>
                  </a:cxn>
                  <a:cxn ang="0">
                    <a:pos x="286" y="1780"/>
                  </a:cxn>
                  <a:cxn ang="0">
                    <a:pos x="268" y="1754"/>
                  </a:cxn>
                  <a:cxn ang="0">
                    <a:pos x="250" y="1726"/>
                  </a:cxn>
                  <a:cxn ang="0">
                    <a:pos x="232" y="1698"/>
                  </a:cxn>
                  <a:cxn ang="0">
                    <a:pos x="216" y="1666"/>
                  </a:cxn>
                  <a:cxn ang="0">
                    <a:pos x="200" y="1634"/>
                  </a:cxn>
                  <a:cxn ang="0">
                    <a:pos x="186" y="1600"/>
                  </a:cxn>
                  <a:cxn ang="0">
                    <a:pos x="174" y="1564"/>
                  </a:cxn>
                  <a:cxn ang="0">
                    <a:pos x="162" y="1526"/>
                  </a:cxn>
                  <a:cxn ang="0">
                    <a:pos x="154" y="1486"/>
                  </a:cxn>
                  <a:cxn ang="0">
                    <a:pos x="146" y="1444"/>
                  </a:cxn>
                  <a:cxn ang="0">
                    <a:pos x="140" y="1400"/>
                  </a:cxn>
                  <a:cxn ang="0">
                    <a:pos x="138" y="1354"/>
                  </a:cxn>
                  <a:cxn ang="0">
                    <a:pos x="136" y="1308"/>
                  </a:cxn>
                  <a:cxn ang="0">
                    <a:pos x="138" y="1258"/>
                  </a:cxn>
                  <a:cxn ang="0">
                    <a:pos x="144" y="1206"/>
                  </a:cxn>
                  <a:cxn ang="0">
                    <a:pos x="152" y="1154"/>
                  </a:cxn>
                  <a:cxn ang="0">
                    <a:pos x="152" y="1154"/>
                  </a:cxn>
                  <a:cxn ang="0">
                    <a:pos x="168" y="1048"/>
                  </a:cxn>
                  <a:cxn ang="0">
                    <a:pos x="180" y="950"/>
                  </a:cxn>
                  <a:cxn ang="0">
                    <a:pos x="190" y="858"/>
                  </a:cxn>
                  <a:cxn ang="0">
                    <a:pos x="196" y="772"/>
                  </a:cxn>
                  <a:cxn ang="0">
                    <a:pos x="198" y="690"/>
                  </a:cxn>
                  <a:cxn ang="0">
                    <a:pos x="196" y="614"/>
                  </a:cxn>
                  <a:cxn ang="0">
                    <a:pos x="190" y="542"/>
                  </a:cxn>
                  <a:cxn ang="0">
                    <a:pos x="182" y="474"/>
                  </a:cxn>
                  <a:cxn ang="0">
                    <a:pos x="170" y="408"/>
                  </a:cxn>
                  <a:cxn ang="0">
                    <a:pos x="156" y="346"/>
                  </a:cxn>
                  <a:cxn ang="0">
                    <a:pos x="136" y="286"/>
                  </a:cxn>
                  <a:cxn ang="0">
                    <a:pos x="116" y="228"/>
                  </a:cxn>
                  <a:cxn ang="0">
                    <a:pos x="90" y="170"/>
                  </a:cxn>
                  <a:cxn ang="0">
                    <a:pos x="64" y="114"/>
                  </a:cxn>
                  <a:cxn ang="0">
                    <a:pos x="32" y="56"/>
                  </a:cxn>
                  <a:cxn ang="0">
                    <a:pos x="0" y="0"/>
                  </a:cxn>
                </a:cxnLst>
                <a:rect l="0" t="0" r="r" b="b"/>
                <a:pathLst>
                  <a:path w="496" h="1972">
                    <a:moveTo>
                      <a:pt x="496" y="1972"/>
                    </a:moveTo>
                    <a:lnTo>
                      <a:pt x="496" y="1972"/>
                    </a:lnTo>
                    <a:lnTo>
                      <a:pt x="476" y="1962"/>
                    </a:lnTo>
                    <a:lnTo>
                      <a:pt x="456" y="1946"/>
                    </a:lnTo>
                    <a:lnTo>
                      <a:pt x="428" y="1926"/>
                    </a:lnTo>
                    <a:lnTo>
                      <a:pt x="396" y="1900"/>
                    </a:lnTo>
                    <a:lnTo>
                      <a:pt x="360" y="1866"/>
                    </a:lnTo>
                    <a:lnTo>
                      <a:pt x="324" y="1826"/>
                    </a:lnTo>
                    <a:lnTo>
                      <a:pt x="286" y="1780"/>
                    </a:lnTo>
                    <a:lnTo>
                      <a:pt x="268" y="1754"/>
                    </a:lnTo>
                    <a:lnTo>
                      <a:pt x="250" y="1726"/>
                    </a:lnTo>
                    <a:lnTo>
                      <a:pt x="232" y="1698"/>
                    </a:lnTo>
                    <a:lnTo>
                      <a:pt x="216" y="1666"/>
                    </a:lnTo>
                    <a:lnTo>
                      <a:pt x="200" y="1634"/>
                    </a:lnTo>
                    <a:lnTo>
                      <a:pt x="186" y="1600"/>
                    </a:lnTo>
                    <a:lnTo>
                      <a:pt x="174" y="1564"/>
                    </a:lnTo>
                    <a:lnTo>
                      <a:pt x="162" y="1526"/>
                    </a:lnTo>
                    <a:lnTo>
                      <a:pt x="154" y="1486"/>
                    </a:lnTo>
                    <a:lnTo>
                      <a:pt x="146" y="1444"/>
                    </a:lnTo>
                    <a:lnTo>
                      <a:pt x="140" y="1400"/>
                    </a:lnTo>
                    <a:lnTo>
                      <a:pt x="138" y="1354"/>
                    </a:lnTo>
                    <a:lnTo>
                      <a:pt x="136" y="1308"/>
                    </a:lnTo>
                    <a:lnTo>
                      <a:pt x="138" y="1258"/>
                    </a:lnTo>
                    <a:lnTo>
                      <a:pt x="144" y="1206"/>
                    </a:lnTo>
                    <a:lnTo>
                      <a:pt x="152" y="1154"/>
                    </a:lnTo>
                    <a:lnTo>
                      <a:pt x="152" y="1154"/>
                    </a:lnTo>
                    <a:lnTo>
                      <a:pt x="168" y="1048"/>
                    </a:lnTo>
                    <a:lnTo>
                      <a:pt x="180" y="950"/>
                    </a:lnTo>
                    <a:lnTo>
                      <a:pt x="190" y="858"/>
                    </a:lnTo>
                    <a:lnTo>
                      <a:pt x="196" y="772"/>
                    </a:lnTo>
                    <a:lnTo>
                      <a:pt x="198" y="690"/>
                    </a:lnTo>
                    <a:lnTo>
                      <a:pt x="196" y="614"/>
                    </a:lnTo>
                    <a:lnTo>
                      <a:pt x="190" y="542"/>
                    </a:lnTo>
                    <a:lnTo>
                      <a:pt x="182" y="474"/>
                    </a:lnTo>
                    <a:lnTo>
                      <a:pt x="170" y="408"/>
                    </a:lnTo>
                    <a:lnTo>
                      <a:pt x="156" y="346"/>
                    </a:lnTo>
                    <a:lnTo>
                      <a:pt x="136" y="286"/>
                    </a:lnTo>
                    <a:lnTo>
                      <a:pt x="116" y="228"/>
                    </a:lnTo>
                    <a:lnTo>
                      <a:pt x="90" y="170"/>
                    </a:lnTo>
                    <a:lnTo>
                      <a:pt x="64" y="114"/>
                    </a:lnTo>
                    <a:lnTo>
                      <a:pt x="32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1" name="Freeform 79"/>
              <p:cNvSpPr>
                <a:spLocks/>
              </p:cNvSpPr>
              <p:nvPr/>
            </p:nvSpPr>
            <p:spPr bwMode="auto">
              <a:xfrm>
                <a:off x="1396" y="1482"/>
                <a:ext cx="556" cy="1965"/>
              </a:xfrm>
              <a:custGeom>
                <a:avLst/>
                <a:gdLst/>
                <a:ahLst/>
                <a:cxnLst>
                  <a:cxn ang="0">
                    <a:pos x="558" y="1966"/>
                  </a:cxn>
                  <a:cxn ang="0">
                    <a:pos x="558" y="1966"/>
                  </a:cxn>
                  <a:cxn ang="0">
                    <a:pos x="538" y="1954"/>
                  </a:cxn>
                  <a:cxn ang="0">
                    <a:pos x="516" y="1940"/>
                  </a:cxn>
                  <a:cxn ang="0">
                    <a:pos x="488" y="1920"/>
                  </a:cxn>
                  <a:cxn ang="0">
                    <a:pos x="456" y="1896"/>
                  </a:cxn>
                  <a:cxn ang="0">
                    <a:pos x="420" y="1864"/>
                  </a:cxn>
                  <a:cxn ang="0">
                    <a:pos x="380" y="1824"/>
                  </a:cxn>
                  <a:cxn ang="0">
                    <a:pos x="342" y="1780"/>
                  </a:cxn>
                  <a:cxn ang="0">
                    <a:pos x="322" y="1754"/>
                  </a:cxn>
                  <a:cxn ang="0">
                    <a:pos x="304" y="1728"/>
                  </a:cxn>
                  <a:cxn ang="0">
                    <a:pos x="286" y="1698"/>
                  </a:cxn>
                  <a:cxn ang="0">
                    <a:pos x="268" y="1668"/>
                  </a:cxn>
                  <a:cxn ang="0">
                    <a:pos x="252" y="1636"/>
                  </a:cxn>
                  <a:cxn ang="0">
                    <a:pos x="238" y="1602"/>
                  </a:cxn>
                  <a:cxn ang="0">
                    <a:pos x="224" y="1566"/>
                  </a:cxn>
                  <a:cxn ang="0">
                    <a:pos x="210" y="1528"/>
                  </a:cxn>
                  <a:cxn ang="0">
                    <a:pos x="200" y="1488"/>
                  </a:cxn>
                  <a:cxn ang="0">
                    <a:pos x="192" y="1446"/>
                  </a:cxn>
                  <a:cxn ang="0">
                    <a:pos x="184" y="1404"/>
                  </a:cxn>
                  <a:cxn ang="0">
                    <a:pos x="180" y="1358"/>
                  </a:cxn>
                  <a:cxn ang="0">
                    <a:pos x="178" y="1310"/>
                  </a:cxn>
                  <a:cxn ang="0">
                    <a:pos x="178" y="1260"/>
                  </a:cxn>
                  <a:cxn ang="0">
                    <a:pos x="182" y="1208"/>
                  </a:cxn>
                  <a:cxn ang="0">
                    <a:pos x="188" y="1154"/>
                  </a:cxn>
                  <a:cxn ang="0">
                    <a:pos x="188" y="1154"/>
                  </a:cxn>
                  <a:cxn ang="0">
                    <a:pos x="202" y="1048"/>
                  </a:cxn>
                  <a:cxn ang="0">
                    <a:pos x="212" y="948"/>
                  </a:cxn>
                  <a:cxn ang="0">
                    <a:pos x="218" y="856"/>
                  </a:cxn>
                  <a:cxn ang="0">
                    <a:pos x="220" y="768"/>
                  </a:cxn>
                  <a:cxn ang="0">
                    <a:pos x="220" y="688"/>
                  </a:cxn>
                  <a:cxn ang="0">
                    <a:pos x="216" y="610"/>
                  </a:cxn>
                  <a:cxn ang="0">
                    <a:pos x="208" y="538"/>
                  </a:cxn>
                  <a:cxn ang="0">
                    <a:pos x="198" y="470"/>
                  </a:cxn>
                  <a:cxn ang="0">
                    <a:pos x="184" y="404"/>
                  </a:cxn>
                  <a:cxn ang="0">
                    <a:pos x="168" y="342"/>
                  </a:cxn>
                  <a:cxn ang="0">
                    <a:pos x="146" y="282"/>
                  </a:cxn>
                  <a:cxn ang="0">
                    <a:pos x="124" y="224"/>
                  </a:cxn>
                  <a:cxn ang="0">
                    <a:pos x="98" y="166"/>
                  </a:cxn>
                  <a:cxn ang="0">
                    <a:pos x="68" y="110"/>
                  </a:cxn>
                  <a:cxn ang="0">
                    <a:pos x="36" y="56"/>
                  </a:cxn>
                  <a:cxn ang="0">
                    <a:pos x="0" y="0"/>
                  </a:cxn>
                </a:cxnLst>
                <a:rect l="0" t="0" r="r" b="b"/>
                <a:pathLst>
                  <a:path w="558" h="1966">
                    <a:moveTo>
                      <a:pt x="558" y="1966"/>
                    </a:moveTo>
                    <a:lnTo>
                      <a:pt x="558" y="1966"/>
                    </a:lnTo>
                    <a:lnTo>
                      <a:pt x="538" y="1954"/>
                    </a:lnTo>
                    <a:lnTo>
                      <a:pt x="516" y="1940"/>
                    </a:lnTo>
                    <a:lnTo>
                      <a:pt x="488" y="1920"/>
                    </a:lnTo>
                    <a:lnTo>
                      <a:pt x="456" y="1896"/>
                    </a:lnTo>
                    <a:lnTo>
                      <a:pt x="420" y="1864"/>
                    </a:lnTo>
                    <a:lnTo>
                      <a:pt x="380" y="1824"/>
                    </a:lnTo>
                    <a:lnTo>
                      <a:pt x="342" y="1780"/>
                    </a:lnTo>
                    <a:lnTo>
                      <a:pt x="322" y="1754"/>
                    </a:lnTo>
                    <a:lnTo>
                      <a:pt x="304" y="1728"/>
                    </a:lnTo>
                    <a:lnTo>
                      <a:pt x="286" y="1698"/>
                    </a:lnTo>
                    <a:lnTo>
                      <a:pt x="268" y="1668"/>
                    </a:lnTo>
                    <a:lnTo>
                      <a:pt x="252" y="1636"/>
                    </a:lnTo>
                    <a:lnTo>
                      <a:pt x="238" y="1602"/>
                    </a:lnTo>
                    <a:lnTo>
                      <a:pt x="224" y="1566"/>
                    </a:lnTo>
                    <a:lnTo>
                      <a:pt x="210" y="1528"/>
                    </a:lnTo>
                    <a:lnTo>
                      <a:pt x="200" y="1488"/>
                    </a:lnTo>
                    <a:lnTo>
                      <a:pt x="192" y="1446"/>
                    </a:lnTo>
                    <a:lnTo>
                      <a:pt x="184" y="1404"/>
                    </a:lnTo>
                    <a:lnTo>
                      <a:pt x="180" y="1358"/>
                    </a:lnTo>
                    <a:lnTo>
                      <a:pt x="178" y="1310"/>
                    </a:lnTo>
                    <a:lnTo>
                      <a:pt x="178" y="1260"/>
                    </a:lnTo>
                    <a:lnTo>
                      <a:pt x="182" y="1208"/>
                    </a:lnTo>
                    <a:lnTo>
                      <a:pt x="188" y="1154"/>
                    </a:lnTo>
                    <a:lnTo>
                      <a:pt x="188" y="1154"/>
                    </a:lnTo>
                    <a:lnTo>
                      <a:pt x="202" y="1048"/>
                    </a:lnTo>
                    <a:lnTo>
                      <a:pt x="212" y="948"/>
                    </a:lnTo>
                    <a:lnTo>
                      <a:pt x="218" y="856"/>
                    </a:lnTo>
                    <a:lnTo>
                      <a:pt x="220" y="768"/>
                    </a:lnTo>
                    <a:lnTo>
                      <a:pt x="220" y="688"/>
                    </a:lnTo>
                    <a:lnTo>
                      <a:pt x="216" y="610"/>
                    </a:lnTo>
                    <a:lnTo>
                      <a:pt x="208" y="538"/>
                    </a:lnTo>
                    <a:lnTo>
                      <a:pt x="198" y="470"/>
                    </a:lnTo>
                    <a:lnTo>
                      <a:pt x="184" y="404"/>
                    </a:lnTo>
                    <a:lnTo>
                      <a:pt x="168" y="342"/>
                    </a:lnTo>
                    <a:lnTo>
                      <a:pt x="146" y="282"/>
                    </a:lnTo>
                    <a:lnTo>
                      <a:pt x="124" y="224"/>
                    </a:lnTo>
                    <a:lnTo>
                      <a:pt x="98" y="166"/>
                    </a:lnTo>
                    <a:lnTo>
                      <a:pt x="68" y="110"/>
                    </a:lnTo>
                    <a:lnTo>
                      <a:pt x="36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2" name="Freeform 80"/>
              <p:cNvSpPr>
                <a:spLocks/>
              </p:cNvSpPr>
              <p:nvPr/>
            </p:nvSpPr>
            <p:spPr bwMode="auto">
              <a:xfrm>
                <a:off x="1383" y="1481"/>
                <a:ext cx="617" cy="1955"/>
              </a:xfrm>
              <a:custGeom>
                <a:avLst/>
                <a:gdLst/>
                <a:ahLst/>
                <a:cxnLst>
                  <a:cxn ang="0">
                    <a:pos x="618" y="1956"/>
                  </a:cxn>
                  <a:cxn ang="0">
                    <a:pos x="618" y="1956"/>
                  </a:cxn>
                  <a:cxn ang="0">
                    <a:pos x="598" y="1946"/>
                  </a:cxn>
                  <a:cxn ang="0">
                    <a:pos x="576" y="1934"/>
                  </a:cxn>
                  <a:cxn ang="0">
                    <a:pos x="548" y="1914"/>
                  </a:cxn>
                  <a:cxn ang="0">
                    <a:pos x="514" y="1890"/>
                  </a:cxn>
                  <a:cxn ang="0">
                    <a:pos x="476" y="1860"/>
                  </a:cxn>
                  <a:cxn ang="0">
                    <a:pos x="436" y="1822"/>
                  </a:cxn>
                  <a:cxn ang="0">
                    <a:pos x="416" y="1802"/>
                  </a:cxn>
                  <a:cxn ang="0">
                    <a:pos x="396" y="1778"/>
                  </a:cxn>
                  <a:cxn ang="0">
                    <a:pos x="376" y="1754"/>
                  </a:cxn>
                  <a:cxn ang="0">
                    <a:pos x="356" y="1728"/>
                  </a:cxn>
                  <a:cxn ang="0">
                    <a:pos x="338" y="1700"/>
                  </a:cxn>
                  <a:cxn ang="0">
                    <a:pos x="320" y="1670"/>
                  </a:cxn>
                  <a:cxn ang="0">
                    <a:pos x="302" y="1638"/>
                  </a:cxn>
                  <a:cxn ang="0">
                    <a:pos x="286" y="1604"/>
                  </a:cxn>
                  <a:cxn ang="0">
                    <a:pos x="270" y="1568"/>
                  </a:cxn>
                  <a:cxn ang="0">
                    <a:pos x="258" y="1530"/>
                  </a:cxn>
                  <a:cxn ang="0">
                    <a:pos x="246" y="1490"/>
                  </a:cxn>
                  <a:cxn ang="0">
                    <a:pos x="236" y="1450"/>
                  </a:cxn>
                  <a:cxn ang="0">
                    <a:pos x="226" y="1406"/>
                  </a:cxn>
                  <a:cxn ang="0">
                    <a:pos x="220" y="1360"/>
                  </a:cxn>
                  <a:cxn ang="0">
                    <a:pos x="218" y="1312"/>
                  </a:cxn>
                  <a:cxn ang="0">
                    <a:pos x="216" y="1262"/>
                  </a:cxn>
                  <a:cxn ang="0">
                    <a:pos x="218" y="1210"/>
                  </a:cxn>
                  <a:cxn ang="0">
                    <a:pos x="222" y="1156"/>
                  </a:cxn>
                  <a:cxn ang="0">
                    <a:pos x="222" y="1156"/>
                  </a:cxn>
                  <a:cxn ang="0">
                    <a:pos x="232" y="1048"/>
                  </a:cxn>
                  <a:cxn ang="0">
                    <a:pos x="240" y="948"/>
                  </a:cxn>
                  <a:cxn ang="0">
                    <a:pos x="244" y="854"/>
                  </a:cxn>
                  <a:cxn ang="0">
                    <a:pos x="244" y="766"/>
                  </a:cxn>
                  <a:cxn ang="0">
                    <a:pos x="240" y="684"/>
                  </a:cxn>
                  <a:cxn ang="0">
                    <a:pos x="234" y="606"/>
                  </a:cxn>
                  <a:cxn ang="0">
                    <a:pos x="224" y="534"/>
                  </a:cxn>
                  <a:cxn ang="0">
                    <a:pos x="212" y="466"/>
                  </a:cxn>
                  <a:cxn ang="0">
                    <a:pos x="196" y="400"/>
                  </a:cxn>
                  <a:cxn ang="0">
                    <a:pos x="178" y="338"/>
                  </a:cxn>
                  <a:cxn ang="0">
                    <a:pos x="154" y="278"/>
                  </a:cxn>
                  <a:cxn ang="0">
                    <a:pos x="130" y="220"/>
                  </a:cxn>
                  <a:cxn ang="0">
                    <a:pos x="102" y="164"/>
                  </a:cxn>
                  <a:cxn ang="0">
                    <a:pos x="70" y="110"/>
                  </a:cxn>
                  <a:cxn ang="0">
                    <a:pos x="36" y="56"/>
                  </a:cxn>
                  <a:cxn ang="0">
                    <a:pos x="0" y="0"/>
                  </a:cxn>
                </a:cxnLst>
                <a:rect l="0" t="0" r="r" b="b"/>
                <a:pathLst>
                  <a:path w="618" h="1956">
                    <a:moveTo>
                      <a:pt x="618" y="1956"/>
                    </a:moveTo>
                    <a:lnTo>
                      <a:pt x="618" y="1956"/>
                    </a:lnTo>
                    <a:lnTo>
                      <a:pt x="598" y="1946"/>
                    </a:lnTo>
                    <a:lnTo>
                      <a:pt x="576" y="1934"/>
                    </a:lnTo>
                    <a:lnTo>
                      <a:pt x="548" y="1914"/>
                    </a:lnTo>
                    <a:lnTo>
                      <a:pt x="514" y="1890"/>
                    </a:lnTo>
                    <a:lnTo>
                      <a:pt x="476" y="1860"/>
                    </a:lnTo>
                    <a:lnTo>
                      <a:pt x="436" y="1822"/>
                    </a:lnTo>
                    <a:lnTo>
                      <a:pt x="416" y="1802"/>
                    </a:lnTo>
                    <a:lnTo>
                      <a:pt x="396" y="1778"/>
                    </a:lnTo>
                    <a:lnTo>
                      <a:pt x="376" y="1754"/>
                    </a:lnTo>
                    <a:lnTo>
                      <a:pt x="356" y="1728"/>
                    </a:lnTo>
                    <a:lnTo>
                      <a:pt x="338" y="1700"/>
                    </a:lnTo>
                    <a:lnTo>
                      <a:pt x="320" y="1670"/>
                    </a:lnTo>
                    <a:lnTo>
                      <a:pt x="302" y="1638"/>
                    </a:lnTo>
                    <a:lnTo>
                      <a:pt x="286" y="1604"/>
                    </a:lnTo>
                    <a:lnTo>
                      <a:pt x="270" y="1568"/>
                    </a:lnTo>
                    <a:lnTo>
                      <a:pt x="258" y="1530"/>
                    </a:lnTo>
                    <a:lnTo>
                      <a:pt x="246" y="1490"/>
                    </a:lnTo>
                    <a:lnTo>
                      <a:pt x="236" y="1450"/>
                    </a:lnTo>
                    <a:lnTo>
                      <a:pt x="226" y="1406"/>
                    </a:lnTo>
                    <a:lnTo>
                      <a:pt x="220" y="1360"/>
                    </a:lnTo>
                    <a:lnTo>
                      <a:pt x="218" y="1312"/>
                    </a:lnTo>
                    <a:lnTo>
                      <a:pt x="216" y="1262"/>
                    </a:lnTo>
                    <a:lnTo>
                      <a:pt x="218" y="1210"/>
                    </a:lnTo>
                    <a:lnTo>
                      <a:pt x="222" y="1156"/>
                    </a:lnTo>
                    <a:lnTo>
                      <a:pt x="222" y="1156"/>
                    </a:lnTo>
                    <a:lnTo>
                      <a:pt x="232" y="1048"/>
                    </a:lnTo>
                    <a:lnTo>
                      <a:pt x="240" y="948"/>
                    </a:lnTo>
                    <a:lnTo>
                      <a:pt x="244" y="854"/>
                    </a:lnTo>
                    <a:lnTo>
                      <a:pt x="244" y="766"/>
                    </a:lnTo>
                    <a:lnTo>
                      <a:pt x="240" y="684"/>
                    </a:lnTo>
                    <a:lnTo>
                      <a:pt x="234" y="606"/>
                    </a:lnTo>
                    <a:lnTo>
                      <a:pt x="224" y="534"/>
                    </a:lnTo>
                    <a:lnTo>
                      <a:pt x="212" y="466"/>
                    </a:lnTo>
                    <a:lnTo>
                      <a:pt x="196" y="400"/>
                    </a:lnTo>
                    <a:lnTo>
                      <a:pt x="178" y="338"/>
                    </a:lnTo>
                    <a:lnTo>
                      <a:pt x="154" y="278"/>
                    </a:lnTo>
                    <a:lnTo>
                      <a:pt x="130" y="220"/>
                    </a:lnTo>
                    <a:lnTo>
                      <a:pt x="102" y="164"/>
                    </a:lnTo>
                    <a:lnTo>
                      <a:pt x="70" y="110"/>
                    </a:lnTo>
                    <a:lnTo>
                      <a:pt x="36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3" name="Freeform 81"/>
              <p:cNvSpPr>
                <a:spLocks/>
              </p:cNvSpPr>
              <p:nvPr/>
            </p:nvSpPr>
            <p:spPr bwMode="auto">
              <a:xfrm>
                <a:off x="1373" y="1483"/>
                <a:ext cx="679" cy="1943"/>
              </a:xfrm>
              <a:custGeom>
                <a:avLst/>
                <a:gdLst/>
                <a:ahLst/>
                <a:cxnLst>
                  <a:cxn ang="0">
                    <a:pos x="680" y="1944"/>
                  </a:cxn>
                  <a:cxn ang="0">
                    <a:pos x="680" y="1944"/>
                  </a:cxn>
                  <a:cxn ang="0">
                    <a:pos x="660" y="1936"/>
                  </a:cxn>
                  <a:cxn ang="0">
                    <a:pos x="638" y="1924"/>
                  </a:cxn>
                  <a:cxn ang="0">
                    <a:pos x="608" y="1906"/>
                  </a:cxn>
                  <a:cxn ang="0">
                    <a:pos x="574" y="1882"/>
                  </a:cxn>
                  <a:cxn ang="0">
                    <a:pos x="536" y="1852"/>
                  </a:cxn>
                  <a:cxn ang="0">
                    <a:pos x="494" y="1816"/>
                  </a:cxn>
                  <a:cxn ang="0">
                    <a:pos x="474" y="1796"/>
                  </a:cxn>
                  <a:cxn ang="0">
                    <a:pos x="452" y="1774"/>
                  </a:cxn>
                  <a:cxn ang="0">
                    <a:pos x="432" y="1750"/>
                  </a:cxn>
                  <a:cxn ang="0">
                    <a:pos x="412" y="1724"/>
                  </a:cxn>
                  <a:cxn ang="0">
                    <a:pos x="392" y="1696"/>
                  </a:cxn>
                  <a:cxn ang="0">
                    <a:pos x="372" y="1668"/>
                  </a:cxn>
                  <a:cxn ang="0">
                    <a:pos x="354" y="1636"/>
                  </a:cxn>
                  <a:cxn ang="0">
                    <a:pos x="336" y="1602"/>
                  </a:cxn>
                  <a:cxn ang="0">
                    <a:pos x="320" y="1568"/>
                  </a:cxn>
                  <a:cxn ang="0">
                    <a:pos x="306" y="1530"/>
                  </a:cxn>
                  <a:cxn ang="0">
                    <a:pos x="292" y="1490"/>
                  </a:cxn>
                  <a:cxn ang="0">
                    <a:pos x="280" y="1450"/>
                  </a:cxn>
                  <a:cxn ang="0">
                    <a:pos x="272" y="1406"/>
                  </a:cxn>
                  <a:cxn ang="0">
                    <a:pos x="264" y="1360"/>
                  </a:cxn>
                  <a:cxn ang="0">
                    <a:pos x="260" y="1312"/>
                  </a:cxn>
                  <a:cxn ang="0">
                    <a:pos x="256" y="1262"/>
                  </a:cxn>
                  <a:cxn ang="0">
                    <a:pos x="256" y="1208"/>
                  </a:cxn>
                  <a:cxn ang="0">
                    <a:pos x="260" y="1154"/>
                  </a:cxn>
                  <a:cxn ang="0">
                    <a:pos x="260" y="1154"/>
                  </a:cxn>
                  <a:cxn ang="0">
                    <a:pos x="266" y="1046"/>
                  </a:cxn>
                  <a:cxn ang="0">
                    <a:pos x="270" y="944"/>
                  </a:cxn>
                  <a:cxn ang="0">
                    <a:pos x="272" y="850"/>
                  </a:cxn>
                  <a:cxn ang="0">
                    <a:pos x="268" y="760"/>
                  </a:cxn>
                  <a:cxn ang="0">
                    <a:pos x="264" y="678"/>
                  </a:cxn>
                  <a:cxn ang="0">
                    <a:pos x="254" y="600"/>
                  </a:cxn>
                  <a:cxn ang="0">
                    <a:pos x="242" y="528"/>
                  </a:cxn>
                  <a:cxn ang="0">
                    <a:pos x="228" y="460"/>
                  </a:cxn>
                  <a:cxn ang="0">
                    <a:pos x="210" y="394"/>
                  </a:cxn>
                  <a:cxn ang="0">
                    <a:pos x="188" y="334"/>
                  </a:cxn>
                  <a:cxn ang="0">
                    <a:pos x="164" y="274"/>
                  </a:cxn>
                  <a:cxn ang="0">
                    <a:pos x="138" y="218"/>
                  </a:cxn>
                  <a:cxn ang="0">
                    <a:pos x="108" y="162"/>
                  </a:cxn>
                  <a:cxn ang="0">
                    <a:pos x="76" y="108"/>
                  </a:cxn>
                  <a:cxn ang="0">
                    <a:pos x="40" y="54"/>
                  </a:cxn>
                  <a:cxn ang="0">
                    <a:pos x="0" y="0"/>
                  </a:cxn>
                </a:cxnLst>
                <a:rect l="0" t="0" r="r" b="b"/>
                <a:pathLst>
                  <a:path w="680" h="1944">
                    <a:moveTo>
                      <a:pt x="680" y="1944"/>
                    </a:moveTo>
                    <a:lnTo>
                      <a:pt x="680" y="1944"/>
                    </a:lnTo>
                    <a:lnTo>
                      <a:pt x="660" y="1936"/>
                    </a:lnTo>
                    <a:lnTo>
                      <a:pt x="638" y="1924"/>
                    </a:lnTo>
                    <a:lnTo>
                      <a:pt x="608" y="1906"/>
                    </a:lnTo>
                    <a:lnTo>
                      <a:pt x="574" y="1882"/>
                    </a:lnTo>
                    <a:lnTo>
                      <a:pt x="536" y="1852"/>
                    </a:lnTo>
                    <a:lnTo>
                      <a:pt x="494" y="1816"/>
                    </a:lnTo>
                    <a:lnTo>
                      <a:pt x="474" y="1796"/>
                    </a:lnTo>
                    <a:lnTo>
                      <a:pt x="452" y="1774"/>
                    </a:lnTo>
                    <a:lnTo>
                      <a:pt x="432" y="1750"/>
                    </a:lnTo>
                    <a:lnTo>
                      <a:pt x="412" y="1724"/>
                    </a:lnTo>
                    <a:lnTo>
                      <a:pt x="392" y="1696"/>
                    </a:lnTo>
                    <a:lnTo>
                      <a:pt x="372" y="1668"/>
                    </a:lnTo>
                    <a:lnTo>
                      <a:pt x="354" y="1636"/>
                    </a:lnTo>
                    <a:lnTo>
                      <a:pt x="336" y="1602"/>
                    </a:lnTo>
                    <a:lnTo>
                      <a:pt x="320" y="1568"/>
                    </a:lnTo>
                    <a:lnTo>
                      <a:pt x="306" y="1530"/>
                    </a:lnTo>
                    <a:lnTo>
                      <a:pt x="292" y="1490"/>
                    </a:lnTo>
                    <a:lnTo>
                      <a:pt x="280" y="1450"/>
                    </a:lnTo>
                    <a:lnTo>
                      <a:pt x="272" y="1406"/>
                    </a:lnTo>
                    <a:lnTo>
                      <a:pt x="264" y="1360"/>
                    </a:lnTo>
                    <a:lnTo>
                      <a:pt x="260" y="1312"/>
                    </a:lnTo>
                    <a:lnTo>
                      <a:pt x="256" y="1262"/>
                    </a:lnTo>
                    <a:lnTo>
                      <a:pt x="256" y="1208"/>
                    </a:lnTo>
                    <a:lnTo>
                      <a:pt x="260" y="1154"/>
                    </a:lnTo>
                    <a:lnTo>
                      <a:pt x="260" y="1154"/>
                    </a:lnTo>
                    <a:lnTo>
                      <a:pt x="266" y="1046"/>
                    </a:lnTo>
                    <a:lnTo>
                      <a:pt x="270" y="944"/>
                    </a:lnTo>
                    <a:lnTo>
                      <a:pt x="272" y="850"/>
                    </a:lnTo>
                    <a:lnTo>
                      <a:pt x="268" y="760"/>
                    </a:lnTo>
                    <a:lnTo>
                      <a:pt x="264" y="678"/>
                    </a:lnTo>
                    <a:lnTo>
                      <a:pt x="254" y="600"/>
                    </a:lnTo>
                    <a:lnTo>
                      <a:pt x="242" y="528"/>
                    </a:lnTo>
                    <a:lnTo>
                      <a:pt x="228" y="460"/>
                    </a:lnTo>
                    <a:lnTo>
                      <a:pt x="210" y="394"/>
                    </a:lnTo>
                    <a:lnTo>
                      <a:pt x="188" y="334"/>
                    </a:lnTo>
                    <a:lnTo>
                      <a:pt x="164" y="274"/>
                    </a:lnTo>
                    <a:lnTo>
                      <a:pt x="138" y="218"/>
                    </a:lnTo>
                    <a:lnTo>
                      <a:pt x="108" y="162"/>
                    </a:lnTo>
                    <a:lnTo>
                      <a:pt x="76" y="108"/>
                    </a:lnTo>
                    <a:lnTo>
                      <a:pt x="40" y="5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4" name="Freeform 82"/>
              <p:cNvSpPr>
                <a:spLocks/>
              </p:cNvSpPr>
              <p:nvPr/>
            </p:nvSpPr>
            <p:spPr bwMode="auto">
              <a:xfrm>
                <a:off x="1363" y="1485"/>
                <a:ext cx="740" cy="1930"/>
              </a:xfrm>
              <a:custGeom>
                <a:avLst/>
                <a:gdLst/>
                <a:ahLst/>
                <a:cxnLst>
                  <a:cxn ang="0">
                    <a:pos x="740" y="1930"/>
                  </a:cxn>
                  <a:cxn ang="0">
                    <a:pos x="740" y="1930"/>
                  </a:cxn>
                  <a:cxn ang="0">
                    <a:pos x="720" y="1920"/>
                  </a:cxn>
                  <a:cxn ang="0">
                    <a:pos x="698" y="1910"/>
                  </a:cxn>
                  <a:cxn ang="0">
                    <a:pos x="668" y="1892"/>
                  </a:cxn>
                  <a:cxn ang="0">
                    <a:pos x="632" y="1870"/>
                  </a:cxn>
                  <a:cxn ang="0">
                    <a:pos x="592" y="1842"/>
                  </a:cxn>
                  <a:cxn ang="0">
                    <a:pos x="550" y="1808"/>
                  </a:cxn>
                  <a:cxn ang="0">
                    <a:pos x="528" y="1788"/>
                  </a:cxn>
                  <a:cxn ang="0">
                    <a:pos x="506" y="1766"/>
                  </a:cxn>
                  <a:cxn ang="0">
                    <a:pos x="486" y="1744"/>
                  </a:cxn>
                  <a:cxn ang="0">
                    <a:pos x="464" y="1718"/>
                  </a:cxn>
                  <a:cxn ang="0">
                    <a:pos x="444" y="1692"/>
                  </a:cxn>
                  <a:cxn ang="0">
                    <a:pos x="424" y="1662"/>
                  </a:cxn>
                  <a:cxn ang="0">
                    <a:pos x="404" y="1632"/>
                  </a:cxn>
                  <a:cxn ang="0">
                    <a:pos x="386" y="1600"/>
                  </a:cxn>
                  <a:cxn ang="0">
                    <a:pos x="368" y="1564"/>
                  </a:cxn>
                  <a:cxn ang="0">
                    <a:pos x="352" y="1528"/>
                  </a:cxn>
                  <a:cxn ang="0">
                    <a:pos x="338" y="1488"/>
                  </a:cxn>
                  <a:cxn ang="0">
                    <a:pos x="326" y="1446"/>
                  </a:cxn>
                  <a:cxn ang="0">
                    <a:pos x="314" y="1404"/>
                  </a:cxn>
                  <a:cxn ang="0">
                    <a:pos x="306" y="1358"/>
                  </a:cxn>
                  <a:cxn ang="0">
                    <a:pos x="298" y="1310"/>
                  </a:cxn>
                  <a:cxn ang="0">
                    <a:pos x="294" y="1258"/>
                  </a:cxn>
                  <a:cxn ang="0">
                    <a:pos x="294" y="1206"/>
                  </a:cxn>
                  <a:cxn ang="0">
                    <a:pos x="294" y="1150"/>
                  </a:cxn>
                  <a:cxn ang="0">
                    <a:pos x="294" y="1150"/>
                  </a:cxn>
                  <a:cxn ang="0">
                    <a:pos x="298" y="1040"/>
                  </a:cxn>
                  <a:cxn ang="0">
                    <a:pos x="298" y="938"/>
                  </a:cxn>
                  <a:cxn ang="0">
                    <a:pos x="296" y="844"/>
                  </a:cxn>
                  <a:cxn ang="0">
                    <a:pos x="292" y="754"/>
                  </a:cxn>
                  <a:cxn ang="0">
                    <a:pos x="284" y="672"/>
                  </a:cxn>
                  <a:cxn ang="0">
                    <a:pos x="272" y="594"/>
                  </a:cxn>
                  <a:cxn ang="0">
                    <a:pos x="258" y="522"/>
                  </a:cxn>
                  <a:cxn ang="0">
                    <a:pos x="242" y="452"/>
                  </a:cxn>
                  <a:cxn ang="0">
                    <a:pos x="222" y="388"/>
                  </a:cxn>
                  <a:cxn ang="0">
                    <a:pos x="198" y="326"/>
                  </a:cxn>
                  <a:cxn ang="0">
                    <a:pos x="172" y="268"/>
                  </a:cxn>
                  <a:cxn ang="0">
                    <a:pos x="144" y="212"/>
                  </a:cxn>
                  <a:cxn ang="0">
                    <a:pos x="112" y="158"/>
                  </a:cxn>
                  <a:cxn ang="0">
                    <a:pos x="78" y="104"/>
                  </a:cxn>
                  <a:cxn ang="0">
                    <a:pos x="40" y="52"/>
                  </a:cxn>
                  <a:cxn ang="0">
                    <a:pos x="0" y="0"/>
                  </a:cxn>
                </a:cxnLst>
                <a:rect l="0" t="0" r="r" b="b"/>
                <a:pathLst>
                  <a:path w="740" h="1930">
                    <a:moveTo>
                      <a:pt x="740" y="1930"/>
                    </a:moveTo>
                    <a:lnTo>
                      <a:pt x="740" y="1930"/>
                    </a:lnTo>
                    <a:lnTo>
                      <a:pt x="720" y="1920"/>
                    </a:lnTo>
                    <a:lnTo>
                      <a:pt x="698" y="1910"/>
                    </a:lnTo>
                    <a:lnTo>
                      <a:pt x="668" y="1892"/>
                    </a:lnTo>
                    <a:lnTo>
                      <a:pt x="632" y="1870"/>
                    </a:lnTo>
                    <a:lnTo>
                      <a:pt x="592" y="1842"/>
                    </a:lnTo>
                    <a:lnTo>
                      <a:pt x="550" y="1808"/>
                    </a:lnTo>
                    <a:lnTo>
                      <a:pt x="528" y="1788"/>
                    </a:lnTo>
                    <a:lnTo>
                      <a:pt x="506" y="1766"/>
                    </a:lnTo>
                    <a:lnTo>
                      <a:pt x="486" y="1744"/>
                    </a:lnTo>
                    <a:lnTo>
                      <a:pt x="464" y="1718"/>
                    </a:lnTo>
                    <a:lnTo>
                      <a:pt x="444" y="1692"/>
                    </a:lnTo>
                    <a:lnTo>
                      <a:pt x="424" y="1662"/>
                    </a:lnTo>
                    <a:lnTo>
                      <a:pt x="404" y="1632"/>
                    </a:lnTo>
                    <a:lnTo>
                      <a:pt x="386" y="1600"/>
                    </a:lnTo>
                    <a:lnTo>
                      <a:pt x="368" y="1564"/>
                    </a:lnTo>
                    <a:lnTo>
                      <a:pt x="352" y="1528"/>
                    </a:lnTo>
                    <a:lnTo>
                      <a:pt x="338" y="1488"/>
                    </a:lnTo>
                    <a:lnTo>
                      <a:pt x="326" y="1446"/>
                    </a:lnTo>
                    <a:lnTo>
                      <a:pt x="314" y="1404"/>
                    </a:lnTo>
                    <a:lnTo>
                      <a:pt x="306" y="1358"/>
                    </a:lnTo>
                    <a:lnTo>
                      <a:pt x="298" y="1310"/>
                    </a:lnTo>
                    <a:lnTo>
                      <a:pt x="294" y="1258"/>
                    </a:lnTo>
                    <a:lnTo>
                      <a:pt x="294" y="1206"/>
                    </a:lnTo>
                    <a:lnTo>
                      <a:pt x="294" y="1150"/>
                    </a:lnTo>
                    <a:lnTo>
                      <a:pt x="294" y="1150"/>
                    </a:lnTo>
                    <a:lnTo>
                      <a:pt x="298" y="1040"/>
                    </a:lnTo>
                    <a:lnTo>
                      <a:pt x="298" y="938"/>
                    </a:lnTo>
                    <a:lnTo>
                      <a:pt x="296" y="844"/>
                    </a:lnTo>
                    <a:lnTo>
                      <a:pt x="292" y="754"/>
                    </a:lnTo>
                    <a:lnTo>
                      <a:pt x="284" y="672"/>
                    </a:lnTo>
                    <a:lnTo>
                      <a:pt x="272" y="594"/>
                    </a:lnTo>
                    <a:lnTo>
                      <a:pt x="258" y="522"/>
                    </a:lnTo>
                    <a:lnTo>
                      <a:pt x="242" y="452"/>
                    </a:lnTo>
                    <a:lnTo>
                      <a:pt x="222" y="388"/>
                    </a:lnTo>
                    <a:lnTo>
                      <a:pt x="198" y="326"/>
                    </a:lnTo>
                    <a:lnTo>
                      <a:pt x="172" y="268"/>
                    </a:lnTo>
                    <a:lnTo>
                      <a:pt x="144" y="212"/>
                    </a:lnTo>
                    <a:lnTo>
                      <a:pt x="112" y="158"/>
                    </a:lnTo>
                    <a:lnTo>
                      <a:pt x="78" y="104"/>
                    </a:lnTo>
                    <a:lnTo>
                      <a:pt x="40" y="5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5" name="Freeform 83"/>
              <p:cNvSpPr>
                <a:spLocks/>
              </p:cNvSpPr>
              <p:nvPr/>
            </p:nvSpPr>
            <p:spPr bwMode="auto">
              <a:xfrm>
                <a:off x="1348" y="1488"/>
                <a:ext cx="805" cy="1913"/>
              </a:xfrm>
              <a:custGeom>
                <a:avLst/>
                <a:gdLst/>
                <a:ahLst/>
                <a:cxnLst>
                  <a:cxn ang="0">
                    <a:pos x="802" y="1912"/>
                  </a:cxn>
                  <a:cxn ang="0">
                    <a:pos x="802" y="1912"/>
                  </a:cxn>
                  <a:cxn ang="0">
                    <a:pos x="782" y="1906"/>
                  </a:cxn>
                  <a:cxn ang="0">
                    <a:pos x="758" y="1894"/>
                  </a:cxn>
                  <a:cxn ang="0">
                    <a:pos x="728" y="1878"/>
                  </a:cxn>
                  <a:cxn ang="0">
                    <a:pos x="692" y="1858"/>
                  </a:cxn>
                  <a:cxn ang="0">
                    <a:pos x="652" y="1832"/>
                  </a:cxn>
                  <a:cxn ang="0">
                    <a:pos x="608" y="1798"/>
                  </a:cxn>
                  <a:cxn ang="0">
                    <a:pos x="586" y="1780"/>
                  </a:cxn>
                  <a:cxn ang="0">
                    <a:pos x="564" y="1758"/>
                  </a:cxn>
                  <a:cxn ang="0">
                    <a:pos x="542" y="1736"/>
                  </a:cxn>
                  <a:cxn ang="0">
                    <a:pos x="520" y="1712"/>
                  </a:cxn>
                  <a:cxn ang="0">
                    <a:pos x="498" y="1686"/>
                  </a:cxn>
                  <a:cxn ang="0">
                    <a:pos x="476" y="1656"/>
                  </a:cxn>
                  <a:cxn ang="0">
                    <a:pos x="456" y="1626"/>
                  </a:cxn>
                  <a:cxn ang="0">
                    <a:pos x="436" y="1594"/>
                  </a:cxn>
                  <a:cxn ang="0">
                    <a:pos x="418" y="1560"/>
                  </a:cxn>
                  <a:cxn ang="0">
                    <a:pos x="400" y="1524"/>
                  </a:cxn>
                  <a:cxn ang="0">
                    <a:pos x="386" y="1484"/>
                  </a:cxn>
                  <a:cxn ang="0">
                    <a:pos x="372" y="1444"/>
                  </a:cxn>
                  <a:cxn ang="0">
                    <a:pos x="360" y="1400"/>
                  </a:cxn>
                  <a:cxn ang="0">
                    <a:pos x="348" y="1354"/>
                  </a:cxn>
                  <a:cxn ang="0">
                    <a:pos x="340" y="1306"/>
                  </a:cxn>
                  <a:cxn ang="0">
                    <a:pos x="336" y="1256"/>
                  </a:cxn>
                  <a:cxn ang="0">
                    <a:pos x="332" y="1202"/>
                  </a:cxn>
                  <a:cxn ang="0">
                    <a:pos x="332" y="1146"/>
                  </a:cxn>
                  <a:cxn ang="0">
                    <a:pos x="332" y="1146"/>
                  </a:cxn>
                  <a:cxn ang="0">
                    <a:pos x="332" y="1036"/>
                  </a:cxn>
                  <a:cxn ang="0">
                    <a:pos x="330" y="934"/>
                  </a:cxn>
                  <a:cxn ang="0">
                    <a:pos x="324" y="838"/>
                  </a:cxn>
                  <a:cxn ang="0">
                    <a:pos x="316" y="748"/>
                  </a:cxn>
                  <a:cxn ang="0">
                    <a:pos x="306" y="666"/>
                  </a:cxn>
                  <a:cxn ang="0">
                    <a:pos x="292" y="588"/>
                  </a:cxn>
                  <a:cxn ang="0">
                    <a:pos x="276" y="514"/>
                  </a:cxn>
                  <a:cxn ang="0">
                    <a:pos x="258" y="446"/>
                  </a:cxn>
                  <a:cxn ang="0">
                    <a:pos x="236" y="382"/>
                  </a:cxn>
                  <a:cxn ang="0">
                    <a:pos x="210" y="322"/>
                  </a:cxn>
                  <a:cxn ang="0">
                    <a:pos x="182" y="264"/>
                  </a:cxn>
                  <a:cxn ang="0">
                    <a:pos x="152" y="208"/>
                  </a:cxn>
                  <a:cxn ang="0">
                    <a:pos x="118" y="154"/>
                  </a:cxn>
                  <a:cxn ang="0">
                    <a:pos x="82" y="102"/>
                  </a:cxn>
                  <a:cxn ang="0">
                    <a:pos x="44" y="52"/>
                  </a:cxn>
                  <a:cxn ang="0">
                    <a:pos x="0" y="0"/>
                  </a:cxn>
                </a:cxnLst>
                <a:rect l="0" t="0" r="r" b="b"/>
                <a:pathLst>
                  <a:path w="802" h="1912">
                    <a:moveTo>
                      <a:pt x="802" y="1912"/>
                    </a:moveTo>
                    <a:lnTo>
                      <a:pt x="802" y="1912"/>
                    </a:lnTo>
                    <a:lnTo>
                      <a:pt x="782" y="1906"/>
                    </a:lnTo>
                    <a:lnTo>
                      <a:pt x="758" y="1894"/>
                    </a:lnTo>
                    <a:lnTo>
                      <a:pt x="728" y="1878"/>
                    </a:lnTo>
                    <a:lnTo>
                      <a:pt x="692" y="1858"/>
                    </a:lnTo>
                    <a:lnTo>
                      <a:pt x="652" y="1832"/>
                    </a:lnTo>
                    <a:lnTo>
                      <a:pt x="608" y="1798"/>
                    </a:lnTo>
                    <a:lnTo>
                      <a:pt x="586" y="1780"/>
                    </a:lnTo>
                    <a:lnTo>
                      <a:pt x="564" y="1758"/>
                    </a:lnTo>
                    <a:lnTo>
                      <a:pt x="542" y="1736"/>
                    </a:lnTo>
                    <a:lnTo>
                      <a:pt x="520" y="1712"/>
                    </a:lnTo>
                    <a:lnTo>
                      <a:pt x="498" y="1686"/>
                    </a:lnTo>
                    <a:lnTo>
                      <a:pt x="476" y="1656"/>
                    </a:lnTo>
                    <a:lnTo>
                      <a:pt x="456" y="1626"/>
                    </a:lnTo>
                    <a:lnTo>
                      <a:pt x="436" y="1594"/>
                    </a:lnTo>
                    <a:lnTo>
                      <a:pt x="418" y="1560"/>
                    </a:lnTo>
                    <a:lnTo>
                      <a:pt x="400" y="1524"/>
                    </a:lnTo>
                    <a:lnTo>
                      <a:pt x="386" y="1484"/>
                    </a:lnTo>
                    <a:lnTo>
                      <a:pt x="372" y="1444"/>
                    </a:lnTo>
                    <a:lnTo>
                      <a:pt x="360" y="1400"/>
                    </a:lnTo>
                    <a:lnTo>
                      <a:pt x="348" y="1354"/>
                    </a:lnTo>
                    <a:lnTo>
                      <a:pt x="340" y="1306"/>
                    </a:lnTo>
                    <a:lnTo>
                      <a:pt x="336" y="1256"/>
                    </a:lnTo>
                    <a:lnTo>
                      <a:pt x="332" y="1202"/>
                    </a:lnTo>
                    <a:lnTo>
                      <a:pt x="332" y="1146"/>
                    </a:lnTo>
                    <a:lnTo>
                      <a:pt x="332" y="1146"/>
                    </a:lnTo>
                    <a:lnTo>
                      <a:pt x="332" y="1036"/>
                    </a:lnTo>
                    <a:lnTo>
                      <a:pt x="330" y="934"/>
                    </a:lnTo>
                    <a:lnTo>
                      <a:pt x="324" y="838"/>
                    </a:lnTo>
                    <a:lnTo>
                      <a:pt x="316" y="748"/>
                    </a:lnTo>
                    <a:lnTo>
                      <a:pt x="306" y="666"/>
                    </a:lnTo>
                    <a:lnTo>
                      <a:pt x="292" y="588"/>
                    </a:lnTo>
                    <a:lnTo>
                      <a:pt x="276" y="514"/>
                    </a:lnTo>
                    <a:lnTo>
                      <a:pt x="258" y="446"/>
                    </a:lnTo>
                    <a:lnTo>
                      <a:pt x="236" y="382"/>
                    </a:lnTo>
                    <a:lnTo>
                      <a:pt x="210" y="322"/>
                    </a:lnTo>
                    <a:lnTo>
                      <a:pt x="182" y="264"/>
                    </a:lnTo>
                    <a:lnTo>
                      <a:pt x="152" y="208"/>
                    </a:lnTo>
                    <a:lnTo>
                      <a:pt x="118" y="154"/>
                    </a:lnTo>
                    <a:lnTo>
                      <a:pt x="82" y="102"/>
                    </a:lnTo>
                    <a:lnTo>
                      <a:pt x="44" y="5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6" name="Freeform 84"/>
              <p:cNvSpPr>
                <a:spLocks/>
              </p:cNvSpPr>
              <p:nvPr/>
            </p:nvSpPr>
            <p:spPr bwMode="auto">
              <a:xfrm>
                <a:off x="1340" y="1494"/>
                <a:ext cx="862" cy="1895"/>
              </a:xfrm>
              <a:custGeom>
                <a:avLst/>
                <a:gdLst/>
                <a:ahLst/>
                <a:cxnLst>
                  <a:cxn ang="0">
                    <a:pos x="862" y="1894"/>
                  </a:cxn>
                  <a:cxn ang="0">
                    <a:pos x="862" y="1894"/>
                  </a:cxn>
                  <a:cxn ang="0">
                    <a:pos x="842" y="1886"/>
                  </a:cxn>
                  <a:cxn ang="0">
                    <a:pos x="818" y="1876"/>
                  </a:cxn>
                  <a:cxn ang="0">
                    <a:pos x="786" y="1862"/>
                  </a:cxn>
                  <a:cxn ang="0">
                    <a:pos x="750" y="1842"/>
                  </a:cxn>
                  <a:cxn ang="0">
                    <a:pos x="708" y="1816"/>
                  </a:cxn>
                  <a:cxn ang="0">
                    <a:pos x="664" y="1786"/>
                  </a:cxn>
                  <a:cxn ang="0">
                    <a:pos x="640" y="1768"/>
                  </a:cxn>
                  <a:cxn ang="0">
                    <a:pos x="618" y="1748"/>
                  </a:cxn>
                  <a:cxn ang="0">
                    <a:pos x="594" y="1726"/>
                  </a:cxn>
                  <a:cxn ang="0">
                    <a:pos x="572" y="1702"/>
                  </a:cxn>
                  <a:cxn ang="0">
                    <a:pos x="550" y="1676"/>
                  </a:cxn>
                  <a:cxn ang="0">
                    <a:pos x="528" y="1648"/>
                  </a:cxn>
                  <a:cxn ang="0">
                    <a:pos x="506" y="1618"/>
                  </a:cxn>
                  <a:cxn ang="0">
                    <a:pos x="486" y="1588"/>
                  </a:cxn>
                  <a:cxn ang="0">
                    <a:pos x="466" y="1554"/>
                  </a:cxn>
                  <a:cxn ang="0">
                    <a:pos x="448" y="1518"/>
                  </a:cxn>
                  <a:cxn ang="0">
                    <a:pos x="430" y="1478"/>
                  </a:cxn>
                  <a:cxn ang="0">
                    <a:pos x="416" y="1438"/>
                  </a:cxn>
                  <a:cxn ang="0">
                    <a:pos x="402" y="1394"/>
                  </a:cxn>
                  <a:cxn ang="0">
                    <a:pos x="390" y="1348"/>
                  </a:cxn>
                  <a:cxn ang="0">
                    <a:pos x="380" y="1300"/>
                  </a:cxn>
                  <a:cxn ang="0">
                    <a:pos x="374" y="1250"/>
                  </a:cxn>
                  <a:cxn ang="0">
                    <a:pos x="368" y="1196"/>
                  </a:cxn>
                  <a:cxn ang="0">
                    <a:pos x="366" y="1140"/>
                  </a:cxn>
                  <a:cxn ang="0">
                    <a:pos x="366" y="1140"/>
                  </a:cxn>
                  <a:cxn ang="0">
                    <a:pos x="364" y="1030"/>
                  </a:cxn>
                  <a:cxn ang="0">
                    <a:pos x="358" y="926"/>
                  </a:cxn>
                  <a:cxn ang="0">
                    <a:pos x="350" y="830"/>
                  </a:cxn>
                  <a:cxn ang="0">
                    <a:pos x="340" y="740"/>
                  </a:cxn>
                  <a:cxn ang="0">
                    <a:pos x="326" y="656"/>
                  </a:cxn>
                  <a:cxn ang="0">
                    <a:pos x="310" y="580"/>
                  </a:cxn>
                  <a:cxn ang="0">
                    <a:pos x="292" y="506"/>
                  </a:cxn>
                  <a:cxn ang="0">
                    <a:pos x="270" y="438"/>
                  </a:cxn>
                  <a:cxn ang="0">
                    <a:pos x="248" y="376"/>
                  </a:cxn>
                  <a:cxn ang="0">
                    <a:pos x="220" y="314"/>
                  </a:cxn>
                  <a:cxn ang="0">
                    <a:pos x="190" y="258"/>
                  </a:cxn>
                  <a:cxn ang="0">
                    <a:pos x="158" y="204"/>
                  </a:cxn>
                  <a:cxn ang="0">
                    <a:pos x="124" y="150"/>
                  </a:cxn>
                  <a:cxn ang="0">
                    <a:pos x="86" y="100"/>
                  </a:cxn>
                  <a:cxn ang="0">
                    <a:pos x="44" y="50"/>
                  </a:cxn>
                  <a:cxn ang="0">
                    <a:pos x="0" y="0"/>
                  </a:cxn>
                </a:cxnLst>
                <a:rect l="0" t="0" r="r" b="b"/>
                <a:pathLst>
                  <a:path w="862" h="1894">
                    <a:moveTo>
                      <a:pt x="862" y="1894"/>
                    </a:moveTo>
                    <a:lnTo>
                      <a:pt x="862" y="1894"/>
                    </a:lnTo>
                    <a:lnTo>
                      <a:pt x="842" y="1886"/>
                    </a:lnTo>
                    <a:lnTo>
                      <a:pt x="818" y="1876"/>
                    </a:lnTo>
                    <a:lnTo>
                      <a:pt x="786" y="1862"/>
                    </a:lnTo>
                    <a:lnTo>
                      <a:pt x="750" y="1842"/>
                    </a:lnTo>
                    <a:lnTo>
                      <a:pt x="708" y="1816"/>
                    </a:lnTo>
                    <a:lnTo>
                      <a:pt x="664" y="1786"/>
                    </a:lnTo>
                    <a:lnTo>
                      <a:pt x="640" y="1768"/>
                    </a:lnTo>
                    <a:lnTo>
                      <a:pt x="618" y="1748"/>
                    </a:lnTo>
                    <a:lnTo>
                      <a:pt x="594" y="1726"/>
                    </a:lnTo>
                    <a:lnTo>
                      <a:pt x="572" y="1702"/>
                    </a:lnTo>
                    <a:lnTo>
                      <a:pt x="550" y="1676"/>
                    </a:lnTo>
                    <a:lnTo>
                      <a:pt x="528" y="1648"/>
                    </a:lnTo>
                    <a:lnTo>
                      <a:pt x="506" y="1618"/>
                    </a:lnTo>
                    <a:lnTo>
                      <a:pt x="486" y="1588"/>
                    </a:lnTo>
                    <a:lnTo>
                      <a:pt x="466" y="1554"/>
                    </a:lnTo>
                    <a:lnTo>
                      <a:pt x="448" y="1518"/>
                    </a:lnTo>
                    <a:lnTo>
                      <a:pt x="430" y="1478"/>
                    </a:lnTo>
                    <a:lnTo>
                      <a:pt x="416" y="1438"/>
                    </a:lnTo>
                    <a:lnTo>
                      <a:pt x="402" y="1394"/>
                    </a:lnTo>
                    <a:lnTo>
                      <a:pt x="390" y="1348"/>
                    </a:lnTo>
                    <a:lnTo>
                      <a:pt x="380" y="1300"/>
                    </a:lnTo>
                    <a:lnTo>
                      <a:pt x="374" y="1250"/>
                    </a:lnTo>
                    <a:lnTo>
                      <a:pt x="368" y="1196"/>
                    </a:lnTo>
                    <a:lnTo>
                      <a:pt x="366" y="1140"/>
                    </a:lnTo>
                    <a:lnTo>
                      <a:pt x="366" y="1140"/>
                    </a:lnTo>
                    <a:lnTo>
                      <a:pt x="364" y="1030"/>
                    </a:lnTo>
                    <a:lnTo>
                      <a:pt x="358" y="926"/>
                    </a:lnTo>
                    <a:lnTo>
                      <a:pt x="350" y="830"/>
                    </a:lnTo>
                    <a:lnTo>
                      <a:pt x="340" y="740"/>
                    </a:lnTo>
                    <a:lnTo>
                      <a:pt x="326" y="656"/>
                    </a:lnTo>
                    <a:lnTo>
                      <a:pt x="310" y="580"/>
                    </a:lnTo>
                    <a:lnTo>
                      <a:pt x="292" y="506"/>
                    </a:lnTo>
                    <a:lnTo>
                      <a:pt x="270" y="438"/>
                    </a:lnTo>
                    <a:lnTo>
                      <a:pt x="248" y="376"/>
                    </a:lnTo>
                    <a:lnTo>
                      <a:pt x="220" y="314"/>
                    </a:lnTo>
                    <a:lnTo>
                      <a:pt x="190" y="258"/>
                    </a:lnTo>
                    <a:lnTo>
                      <a:pt x="158" y="204"/>
                    </a:lnTo>
                    <a:lnTo>
                      <a:pt x="124" y="150"/>
                    </a:lnTo>
                    <a:lnTo>
                      <a:pt x="86" y="100"/>
                    </a:lnTo>
                    <a:lnTo>
                      <a:pt x="44" y="5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7" name="Freeform 85"/>
              <p:cNvSpPr>
                <a:spLocks/>
              </p:cNvSpPr>
              <p:nvPr/>
            </p:nvSpPr>
            <p:spPr bwMode="auto">
              <a:xfrm>
                <a:off x="1328" y="1503"/>
                <a:ext cx="923" cy="1870"/>
              </a:xfrm>
              <a:custGeom>
                <a:avLst/>
                <a:gdLst/>
                <a:ahLst/>
                <a:cxnLst>
                  <a:cxn ang="0">
                    <a:pos x="922" y="1872"/>
                  </a:cxn>
                  <a:cxn ang="0">
                    <a:pos x="922" y="1872"/>
                  </a:cxn>
                  <a:cxn ang="0">
                    <a:pos x="900" y="1866"/>
                  </a:cxn>
                  <a:cxn ang="0">
                    <a:pos x="876" y="1856"/>
                  </a:cxn>
                  <a:cxn ang="0">
                    <a:pos x="844" y="1844"/>
                  </a:cxn>
                  <a:cxn ang="0">
                    <a:pos x="806" y="1826"/>
                  </a:cxn>
                  <a:cxn ang="0">
                    <a:pos x="764" y="1802"/>
                  </a:cxn>
                  <a:cxn ang="0">
                    <a:pos x="720" y="1772"/>
                  </a:cxn>
                  <a:cxn ang="0">
                    <a:pos x="696" y="1754"/>
                  </a:cxn>
                  <a:cxn ang="0">
                    <a:pos x="672" y="1734"/>
                  </a:cxn>
                  <a:cxn ang="0">
                    <a:pos x="648" y="1714"/>
                  </a:cxn>
                  <a:cxn ang="0">
                    <a:pos x="624" y="1690"/>
                  </a:cxn>
                  <a:cxn ang="0">
                    <a:pos x="602" y="1666"/>
                  </a:cxn>
                  <a:cxn ang="0">
                    <a:pos x="578" y="1638"/>
                  </a:cxn>
                  <a:cxn ang="0">
                    <a:pos x="556" y="1610"/>
                  </a:cxn>
                  <a:cxn ang="0">
                    <a:pos x="534" y="1578"/>
                  </a:cxn>
                  <a:cxn ang="0">
                    <a:pos x="514" y="1546"/>
                  </a:cxn>
                  <a:cxn ang="0">
                    <a:pos x="494" y="1510"/>
                  </a:cxn>
                  <a:cxn ang="0">
                    <a:pos x="476" y="1472"/>
                  </a:cxn>
                  <a:cxn ang="0">
                    <a:pos x="460" y="1432"/>
                  </a:cxn>
                  <a:cxn ang="0">
                    <a:pos x="446" y="1388"/>
                  </a:cxn>
                  <a:cxn ang="0">
                    <a:pos x="432" y="1342"/>
                  </a:cxn>
                  <a:cxn ang="0">
                    <a:pos x="422" y="1294"/>
                  </a:cxn>
                  <a:cxn ang="0">
                    <a:pos x="412" y="1244"/>
                  </a:cxn>
                  <a:cxn ang="0">
                    <a:pos x="406" y="1190"/>
                  </a:cxn>
                  <a:cxn ang="0">
                    <a:pos x="402" y="1134"/>
                  </a:cxn>
                  <a:cxn ang="0">
                    <a:pos x="402" y="1134"/>
                  </a:cxn>
                  <a:cxn ang="0">
                    <a:pos x="396" y="1022"/>
                  </a:cxn>
                  <a:cxn ang="0">
                    <a:pos x="388" y="918"/>
                  </a:cxn>
                  <a:cxn ang="0">
                    <a:pos x="376" y="822"/>
                  </a:cxn>
                  <a:cxn ang="0">
                    <a:pos x="362" y="732"/>
                  </a:cxn>
                  <a:cxn ang="0">
                    <a:pos x="348" y="648"/>
                  </a:cxn>
                  <a:cxn ang="0">
                    <a:pos x="328" y="572"/>
                  </a:cxn>
                  <a:cxn ang="0">
                    <a:pos x="308" y="500"/>
                  </a:cxn>
                  <a:cxn ang="0">
                    <a:pos x="284" y="432"/>
                  </a:cxn>
                  <a:cxn ang="0">
                    <a:pos x="258" y="368"/>
                  </a:cxn>
                  <a:cxn ang="0">
                    <a:pos x="230" y="310"/>
                  </a:cxn>
                  <a:cxn ang="0">
                    <a:pos x="198" y="252"/>
                  </a:cxn>
                  <a:cxn ang="0">
                    <a:pos x="164" y="200"/>
                  </a:cxn>
                  <a:cxn ang="0">
                    <a:pos x="128" y="148"/>
                  </a:cxn>
                  <a:cxn ang="0">
                    <a:pos x="88" y="98"/>
                  </a:cxn>
                  <a:cxn ang="0">
                    <a:pos x="46" y="48"/>
                  </a:cxn>
                  <a:cxn ang="0">
                    <a:pos x="0" y="0"/>
                  </a:cxn>
                </a:cxnLst>
                <a:rect l="0" t="0" r="r" b="b"/>
                <a:pathLst>
                  <a:path w="922" h="1872">
                    <a:moveTo>
                      <a:pt x="922" y="1872"/>
                    </a:moveTo>
                    <a:lnTo>
                      <a:pt x="922" y="1872"/>
                    </a:lnTo>
                    <a:lnTo>
                      <a:pt x="900" y="1866"/>
                    </a:lnTo>
                    <a:lnTo>
                      <a:pt x="876" y="1856"/>
                    </a:lnTo>
                    <a:lnTo>
                      <a:pt x="844" y="1844"/>
                    </a:lnTo>
                    <a:lnTo>
                      <a:pt x="806" y="1826"/>
                    </a:lnTo>
                    <a:lnTo>
                      <a:pt x="764" y="1802"/>
                    </a:lnTo>
                    <a:lnTo>
                      <a:pt x="720" y="1772"/>
                    </a:lnTo>
                    <a:lnTo>
                      <a:pt x="696" y="1754"/>
                    </a:lnTo>
                    <a:lnTo>
                      <a:pt x="672" y="1734"/>
                    </a:lnTo>
                    <a:lnTo>
                      <a:pt x="648" y="1714"/>
                    </a:lnTo>
                    <a:lnTo>
                      <a:pt x="624" y="1690"/>
                    </a:lnTo>
                    <a:lnTo>
                      <a:pt x="602" y="1666"/>
                    </a:lnTo>
                    <a:lnTo>
                      <a:pt x="578" y="1638"/>
                    </a:lnTo>
                    <a:lnTo>
                      <a:pt x="556" y="1610"/>
                    </a:lnTo>
                    <a:lnTo>
                      <a:pt x="534" y="1578"/>
                    </a:lnTo>
                    <a:lnTo>
                      <a:pt x="514" y="1546"/>
                    </a:lnTo>
                    <a:lnTo>
                      <a:pt x="494" y="1510"/>
                    </a:lnTo>
                    <a:lnTo>
                      <a:pt x="476" y="1472"/>
                    </a:lnTo>
                    <a:lnTo>
                      <a:pt x="460" y="1432"/>
                    </a:lnTo>
                    <a:lnTo>
                      <a:pt x="446" y="1388"/>
                    </a:lnTo>
                    <a:lnTo>
                      <a:pt x="432" y="1342"/>
                    </a:lnTo>
                    <a:lnTo>
                      <a:pt x="422" y="1294"/>
                    </a:lnTo>
                    <a:lnTo>
                      <a:pt x="412" y="1244"/>
                    </a:lnTo>
                    <a:lnTo>
                      <a:pt x="406" y="1190"/>
                    </a:lnTo>
                    <a:lnTo>
                      <a:pt x="402" y="1134"/>
                    </a:lnTo>
                    <a:lnTo>
                      <a:pt x="402" y="1134"/>
                    </a:lnTo>
                    <a:lnTo>
                      <a:pt x="396" y="1022"/>
                    </a:lnTo>
                    <a:lnTo>
                      <a:pt x="388" y="918"/>
                    </a:lnTo>
                    <a:lnTo>
                      <a:pt x="376" y="822"/>
                    </a:lnTo>
                    <a:lnTo>
                      <a:pt x="362" y="732"/>
                    </a:lnTo>
                    <a:lnTo>
                      <a:pt x="348" y="648"/>
                    </a:lnTo>
                    <a:lnTo>
                      <a:pt x="328" y="572"/>
                    </a:lnTo>
                    <a:lnTo>
                      <a:pt x="308" y="500"/>
                    </a:lnTo>
                    <a:lnTo>
                      <a:pt x="284" y="432"/>
                    </a:lnTo>
                    <a:lnTo>
                      <a:pt x="258" y="368"/>
                    </a:lnTo>
                    <a:lnTo>
                      <a:pt x="230" y="310"/>
                    </a:lnTo>
                    <a:lnTo>
                      <a:pt x="198" y="252"/>
                    </a:lnTo>
                    <a:lnTo>
                      <a:pt x="164" y="200"/>
                    </a:lnTo>
                    <a:lnTo>
                      <a:pt x="128" y="148"/>
                    </a:lnTo>
                    <a:lnTo>
                      <a:pt x="88" y="98"/>
                    </a:lnTo>
                    <a:lnTo>
                      <a:pt x="46" y="4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8" name="Freeform 86"/>
              <p:cNvSpPr>
                <a:spLocks/>
              </p:cNvSpPr>
              <p:nvPr/>
            </p:nvSpPr>
            <p:spPr bwMode="auto">
              <a:xfrm>
                <a:off x="1320" y="1513"/>
                <a:ext cx="980" cy="1848"/>
              </a:xfrm>
              <a:custGeom>
                <a:avLst/>
                <a:gdLst/>
                <a:ahLst/>
                <a:cxnLst>
                  <a:cxn ang="0">
                    <a:pos x="980" y="1848"/>
                  </a:cxn>
                  <a:cxn ang="0">
                    <a:pos x="980" y="1848"/>
                  </a:cxn>
                  <a:cxn ang="0">
                    <a:pos x="960" y="1842"/>
                  </a:cxn>
                  <a:cxn ang="0">
                    <a:pos x="934" y="1834"/>
                  </a:cxn>
                  <a:cxn ang="0">
                    <a:pos x="902" y="1822"/>
                  </a:cxn>
                  <a:cxn ang="0">
                    <a:pos x="864" y="1804"/>
                  </a:cxn>
                  <a:cxn ang="0">
                    <a:pos x="822" y="1782"/>
                  </a:cxn>
                  <a:cxn ang="0">
                    <a:pos x="774" y="1754"/>
                  </a:cxn>
                  <a:cxn ang="0">
                    <a:pos x="750" y="1738"/>
                  </a:cxn>
                  <a:cxn ang="0">
                    <a:pos x="726" y="1720"/>
                  </a:cxn>
                  <a:cxn ang="0">
                    <a:pos x="702" y="1698"/>
                  </a:cxn>
                  <a:cxn ang="0">
                    <a:pos x="678" y="1676"/>
                  </a:cxn>
                  <a:cxn ang="0">
                    <a:pos x="654" y="1652"/>
                  </a:cxn>
                  <a:cxn ang="0">
                    <a:pos x="630" y="1626"/>
                  </a:cxn>
                  <a:cxn ang="0">
                    <a:pos x="606" y="1598"/>
                  </a:cxn>
                  <a:cxn ang="0">
                    <a:pos x="584" y="1568"/>
                  </a:cxn>
                  <a:cxn ang="0">
                    <a:pos x="562" y="1536"/>
                  </a:cxn>
                  <a:cxn ang="0">
                    <a:pos x="542" y="1500"/>
                  </a:cxn>
                  <a:cxn ang="0">
                    <a:pos x="522" y="1462"/>
                  </a:cxn>
                  <a:cxn ang="0">
                    <a:pos x="504" y="1422"/>
                  </a:cxn>
                  <a:cxn ang="0">
                    <a:pos x="488" y="1380"/>
                  </a:cxn>
                  <a:cxn ang="0">
                    <a:pos x="474" y="1334"/>
                  </a:cxn>
                  <a:cxn ang="0">
                    <a:pos x="462" y="1286"/>
                  </a:cxn>
                  <a:cxn ang="0">
                    <a:pos x="452" y="1236"/>
                  </a:cxn>
                  <a:cxn ang="0">
                    <a:pos x="442" y="1182"/>
                  </a:cxn>
                  <a:cxn ang="0">
                    <a:pos x="438" y="1126"/>
                  </a:cxn>
                  <a:cxn ang="0">
                    <a:pos x="438" y="1126"/>
                  </a:cxn>
                  <a:cxn ang="0">
                    <a:pos x="428" y="1012"/>
                  </a:cxn>
                  <a:cxn ang="0">
                    <a:pos x="416" y="908"/>
                  </a:cxn>
                  <a:cxn ang="0">
                    <a:pos x="402" y="812"/>
                  </a:cxn>
                  <a:cxn ang="0">
                    <a:pos x="386" y="722"/>
                  </a:cxn>
                  <a:cxn ang="0">
                    <a:pos x="368" y="640"/>
                  </a:cxn>
                  <a:cxn ang="0">
                    <a:pos x="346" y="562"/>
                  </a:cxn>
                  <a:cxn ang="0">
                    <a:pos x="324" y="490"/>
                  </a:cxn>
                  <a:cxn ang="0">
                    <a:pos x="298" y="424"/>
                  </a:cxn>
                  <a:cxn ang="0">
                    <a:pos x="270" y="360"/>
                  </a:cxn>
                  <a:cxn ang="0">
                    <a:pos x="240" y="302"/>
                  </a:cxn>
                  <a:cxn ang="0">
                    <a:pos x="206" y="246"/>
                  </a:cxn>
                  <a:cxn ang="0">
                    <a:pos x="170" y="194"/>
                  </a:cxn>
                  <a:cxn ang="0">
                    <a:pos x="132" y="144"/>
                  </a:cxn>
                  <a:cxn ang="0">
                    <a:pos x="92" y="94"/>
                  </a:cxn>
                  <a:cxn ang="0">
                    <a:pos x="46" y="48"/>
                  </a:cxn>
                  <a:cxn ang="0">
                    <a:pos x="0" y="0"/>
                  </a:cxn>
                </a:cxnLst>
                <a:rect l="0" t="0" r="r" b="b"/>
                <a:pathLst>
                  <a:path w="980" h="1848">
                    <a:moveTo>
                      <a:pt x="980" y="1848"/>
                    </a:moveTo>
                    <a:lnTo>
                      <a:pt x="980" y="1848"/>
                    </a:lnTo>
                    <a:lnTo>
                      <a:pt x="960" y="1842"/>
                    </a:lnTo>
                    <a:lnTo>
                      <a:pt x="934" y="1834"/>
                    </a:lnTo>
                    <a:lnTo>
                      <a:pt x="902" y="1822"/>
                    </a:lnTo>
                    <a:lnTo>
                      <a:pt x="864" y="1804"/>
                    </a:lnTo>
                    <a:lnTo>
                      <a:pt x="822" y="1782"/>
                    </a:lnTo>
                    <a:lnTo>
                      <a:pt x="774" y="1754"/>
                    </a:lnTo>
                    <a:lnTo>
                      <a:pt x="750" y="1738"/>
                    </a:lnTo>
                    <a:lnTo>
                      <a:pt x="726" y="1720"/>
                    </a:lnTo>
                    <a:lnTo>
                      <a:pt x="702" y="1698"/>
                    </a:lnTo>
                    <a:lnTo>
                      <a:pt x="678" y="1676"/>
                    </a:lnTo>
                    <a:lnTo>
                      <a:pt x="654" y="1652"/>
                    </a:lnTo>
                    <a:lnTo>
                      <a:pt x="630" y="1626"/>
                    </a:lnTo>
                    <a:lnTo>
                      <a:pt x="606" y="1598"/>
                    </a:lnTo>
                    <a:lnTo>
                      <a:pt x="584" y="1568"/>
                    </a:lnTo>
                    <a:lnTo>
                      <a:pt x="562" y="1536"/>
                    </a:lnTo>
                    <a:lnTo>
                      <a:pt x="542" y="1500"/>
                    </a:lnTo>
                    <a:lnTo>
                      <a:pt x="522" y="1462"/>
                    </a:lnTo>
                    <a:lnTo>
                      <a:pt x="504" y="1422"/>
                    </a:lnTo>
                    <a:lnTo>
                      <a:pt x="488" y="1380"/>
                    </a:lnTo>
                    <a:lnTo>
                      <a:pt x="474" y="1334"/>
                    </a:lnTo>
                    <a:lnTo>
                      <a:pt x="462" y="1286"/>
                    </a:lnTo>
                    <a:lnTo>
                      <a:pt x="452" y="1236"/>
                    </a:lnTo>
                    <a:lnTo>
                      <a:pt x="442" y="1182"/>
                    </a:lnTo>
                    <a:lnTo>
                      <a:pt x="438" y="1126"/>
                    </a:lnTo>
                    <a:lnTo>
                      <a:pt x="438" y="1126"/>
                    </a:lnTo>
                    <a:lnTo>
                      <a:pt x="428" y="1012"/>
                    </a:lnTo>
                    <a:lnTo>
                      <a:pt x="416" y="908"/>
                    </a:lnTo>
                    <a:lnTo>
                      <a:pt x="402" y="812"/>
                    </a:lnTo>
                    <a:lnTo>
                      <a:pt x="386" y="722"/>
                    </a:lnTo>
                    <a:lnTo>
                      <a:pt x="368" y="640"/>
                    </a:lnTo>
                    <a:lnTo>
                      <a:pt x="346" y="562"/>
                    </a:lnTo>
                    <a:lnTo>
                      <a:pt x="324" y="490"/>
                    </a:lnTo>
                    <a:lnTo>
                      <a:pt x="298" y="424"/>
                    </a:lnTo>
                    <a:lnTo>
                      <a:pt x="270" y="360"/>
                    </a:lnTo>
                    <a:lnTo>
                      <a:pt x="240" y="302"/>
                    </a:lnTo>
                    <a:lnTo>
                      <a:pt x="206" y="246"/>
                    </a:lnTo>
                    <a:lnTo>
                      <a:pt x="170" y="194"/>
                    </a:lnTo>
                    <a:lnTo>
                      <a:pt x="132" y="144"/>
                    </a:lnTo>
                    <a:lnTo>
                      <a:pt x="92" y="94"/>
                    </a:lnTo>
                    <a:lnTo>
                      <a:pt x="46" y="4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9" name="Freeform 87"/>
              <p:cNvSpPr>
                <a:spLocks/>
              </p:cNvSpPr>
              <p:nvPr/>
            </p:nvSpPr>
            <p:spPr bwMode="auto">
              <a:xfrm>
                <a:off x="1315" y="1525"/>
                <a:ext cx="1038" cy="1819"/>
              </a:xfrm>
              <a:custGeom>
                <a:avLst/>
                <a:gdLst/>
                <a:ahLst/>
                <a:cxnLst>
                  <a:cxn ang="0">
                    <a:pos x="1040" y="1820"/>
                  </a:cxn>
                  <a:cxn ang="0">
                    <a:pos x="1040" y="1820"/>
                  </a:cxn>
                  <a:cxn ang="0">
                    <a:pos x="1018" y="1814"/>
                  </a:cxn>
                  <a:cxn ang="0">
                    <a:pos x="992" y="1808"/>
                  </a:cxn>
                  <a:cxn ang="0">
                    <a:pos x="960" y="1796"/>
                  </a:cxn>
                  <a:cxn ang="0">
                    <a:pos x="922" y="1782"/>
                  </a:cxn>
                  <a:cxn ang="0">
                    <a:pos x="878" y="1760"/>
                  </a:cxn>
                  <a:cxn ang="0">
                    <a:pos x="830" y="1734"/>
                  </a:cxn>
                  <a:cxn ang="0">
                    <a:pos x="806" y="1718"/>
                  </a:cxn>
                  <a:cxn ang="0">
                    <a:pos x="780" y="1700"/>
                  </a:cxn>
                  <a:cxn ang="0">
                    <a:pos x="756" y="1682"/>
                  </a:cxn>
                  <a:cxn ang="0">
                    <a:pos x="730" y="1660"/>
                  </a:cxn>
                  <a:cxn ang="0">
                    <a:pos x="706" y="1636"/>
                  </a:cxn>
                  <a:cxn ang="0">
                    <a:pos x="680" y="1612"/>
                  </a:cxn>
                  <a:cxn ang="0">
                    <a:pos x="656" y="1584"/>
                  </a:cxn>
                  <a:cxn ang="0">
                    <a:pos x="634" y="1554"/>
                  </a:cxn>
                  <a:cxn ang="0">
                    <a:pos x="610" y="1522"/>
                  </a:cxn>
                  <a:cxn ang="0">
                    <a:pos x="588" y="1488"/>
                  </a:cxn>
                  <a:cxn ang="0">
                    <a:pos x="568" y="1450"/>
                  </a:cxn>
                  <a:cxn ang="0">
                    <a:pos x="550" y="1410"/>
                  </a:cxn>
                  <a:cxn ang="0">
                    <a:pos x="532" y="1368"/>
                  </a:cxn>
                  <a:cxn ang="0">
                    <a:pos x="516" y="1324"/>
                  </a:cxn>
                  <a:cxn ang="0">
                    <a:pos x="502" y="1276"/>
                  </a:cxn>
                  <a:cxn ang="0">
                    <a:pos x="490" y="1224"/>
                  </a:cxn>
                  <a:cxn ang="0">
                    <a:pos x="480" y="1170"/>
                  </a:cxn>
                  <a:cxn ang="0">
                    <a:pos x="472" y="1114"/>
                  </a:cxn>
                  <a:cxn ang="0">
                    <a:pos x="472" y="1114"/>
                  </a:cxn>
                  <a:cxn ang="0">
                    <a:pos x="460" y="1002"/>
                  </a:cxn>
                  <a:cxn ang="0">
                    <a:pos x="444" y="898"/>
                  </a:cxn>
                  <a:cxn ang="0">
                    <a:pos x="428" y="800"/>
                  </a:cxn>
                  <a:cxn ang="0">
                    <a:pos x="408" y="710"/>
                  </a:cxn>
                  <a:cxn ang="0">
                    <a:pos x="388" y="628"/>
                  </a:cxn>
                  <a:cxn ang="0">
                    <a:pos x="364" y="550"/>
                  </a:cxn>
                  <a:cxn ang="0">
                    <a:pos x="340" y="480"/>
                  </a:cxn>
                  <a:cxn ang="0">
                    <a:pos x="312" y="414"/>
                  </a:cxn>
                  <a:cxn ang="0">
                    <a:pos x="282" y="352"/>
                  </a:cxn>
                  <a:cxn ang="0">
                    <a:pos x="250" y="294"/>
                  </a:cxn>
                  <a:cxn ang="0">
                    <a:pos x="214" y="238"/>
                  </a:cxn>
                  <a:cxn ang="0">
                    <a:pos x="178" y="188"/>
                  </a:cxn>
                  <a:cxn ang="0">
                    <a:pos x="138" y="138"/>
                  </a:cxn>
                  <a:cxn ang="0">
                    <a:pos x="94" y="90"/>
                  </a:cxn>
                  <a:cxn ang="0">
                    <a:pos x="48" y="44"/>
                  </a:cxn>
                  <a:cxn ang="0">
                    <a:pos x="0" y="0"/>
                  </a:cxn>
                </a:cxnLst>
                <a:rect l="0" t="0" r="r" b="b"/>
                <a:pathLst>
                  <a:path w="1040" h="1820">
                    <a:moveTo>
                      <a:pt x="1040" y="1820"/>
                    </a:moveTo>
                    <a:lnTo>
                      <a:pt x="1040" y="1820"/>
                    </a:lnTo>
                    <a:lnTo>
                      <a:pt x="1018" y="1814"/>
                    </a:lnTo>
                    <a:lnTo>
                      <a:pt x="992" y="1808"/>
                    </a:lnTo>
                    <a:lnTo>
                      <a:pt x="960" y="1796"/>
                    </a:lnTo>
                    <a:lnTo>
                      <a:pt x="922" y="1782"/>
                    </a:lnTo>
                    <a:lnTo>
                      <a:pt x="878" y="1760"/>
                    </a:lnTo>
                    <a:lnTo>
                      <a:pt x="830" y="1734"/>
                    </a:lnTo>
                    <a:lnTo>
                      <a:pt x="806" y="1718"/>
                    </a:lnTo>
                    <a:lnTo>
                      <a:pt x="780" y="1700"/>
                    </a:lnTo>
                    <a:lnTo>
                      <a:pt x="756" y="1682"/>
                    </a:lnTo>
                    <a:lnTo>
                      <a:pt x="730" y="1660"/>
                    </a:lnTo>
                    <a:lnTo>
                      <a:pt x="706" y="1636"/>
                    </a:lnTo>
                    <a:lnTo>
                      <a:pt x="680" y="1612"/>
                    </a:lnTo>
                    <a:lnTo>
                      <a:pt x="656" y="1584"/>
                    </a:lnTo>
                    <a:lnTo>
                      <a:pt x="634" y="1554"/>
                    </a:lnTo>
                    <a:lnTo>
                      <a:pt x="610" y="1522"/>
                    </a:lnTo>
                    <a:lnTo>
                      <a:pt x="588" y="1488"/>
                    </a:lnTo>
                    <a:lnTo>
                      <a:pt x="568" y="1450"/>
                    </a:lnTo>
                    <a:lnTo>
                      <a:pt x="550" y="1410"/>
                    </a:lnTo>
                    <a:lnTo>
                      <a:pt x="532" y="1368"/>
                    </a:lnTo>
                    <a:lnTo>
                      <a:pt x="516" y="1324"/>
                    </a:lnTo>
                    <a:lnTo>
                      <a:pt x="502" y="1276"/>
                    </a:lnTo>
                    <a:lnTo>
                      <a:pt x="490" y="1224"/>
                    </a:lnTo>
                    <a:lnTo>
                      <a:pt x="480" y="1170"/>
                    </a:lnTo>
                    <a:lnTo>
                      <a:pt x="472" y="1114"/>
                    </a:lnTo>
                    <a:lnTo>
                      <a:pt x="472" y="1114"/>
                    </a:lnTo>
                    <a:lnTo>
                      <a:pt x="460" y="1002"/>
                    </a:lnTo>
                    <a:lnTo>
                      <a:pt x="444" y="898"/>
                    </a:lnTo>
                    <a:lnTo>
                      <a:pt x="428" y="800"/>
                    </a:lnTo>
                    <a:lnTo>
                      <a:pt x="408" y="710"/>
                    </a:lnTo>
                    <a:lnTo>
                      <a:pt x="388" y="628"/>
                    </a:lnTo>
                    <a:lnTo>
                      <a:pt x="364" y="550"/>
                    </a:lnTo>
                    <a:lnTo>
                      <a:pt x="340" y="480"/>
                    </a:lnTo>
                    <a:lnTo>
                      <a:pt x="312" y="414"/>
                    </a:lnTo>
                    <a:lnTo>
                      <a:pt x="282" y="352"/>
                    </a:lnTo>
                    <a:lnTo>
                      <a:pt x="250" y="294"/>
                    </a:lnTo>
                    <a:lnTo>
                      <a:pt x="214" y="238"/>
                    </a:lnTo>
                    <a:lnTo>
                      <a:pt x="178" y="188"/>
                    </a:lnTo>
                    <a:lnTo>
                      <a:pt x="138" y="138"/>
                    </a:lnTo>
                    <a:lnTo>
                      <a:pt x="94" y="90"/>
                    </a:lnTo>
                    <a:lnTo>
                      <a:pt x="48" y="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0" name="Freeform 88"/>
              <p:cNvSpPr>
                <a:spLocks/>
              </p:cNvSpPr>
              <p:nvPr/>
            </p:nvSpPr>
            <p:spPr bwMode="auto">
              <a:xfrm>
                <a:off x="1302" y="1536"/>
                <a:ext cx="1098" cy="1789"/>
              </a:xfrm>
              <a:custGeom>
                <a:avLst/>
                <a:gdLst/>
                <a:ahLst/>
                <a:cxnLst>
                  <a:cxn ang="0">
                    <a:pos x="1098" y="1790"/>
                  </a:cxn>
                  <a:cxn ang="0">
                    <a:pos x="1098" y="1790"/>
                  </a:cxn>
                  <a:cxn ang="0">
                    <a:pos x="1076" y="1786"/>
                  </a:cxn>
                  <a:cxn ang="0">
                    <a:pos x="1050" y="1780"/>
                  </a:cxn>
                  <a:cxn ang="0">
                    <a:pos x="1018" y="1770"/>
                  </a:cxn>
                  <a:cxn ang="0">
                    <a:pos x="978" y="1756"/>
                  </a:cxn>
                  <a:cxn ang="0">
                    <a:pos x="934" y="1738"/>
                  </a:cxn>
                  <a:cxn ang="0">
                    <a:pos x="886" y="1712"/>
                  </a:cxn>
                  <a:cxn ang="0">
                    <a:pos x="860" y="1698"/>
                  </a:cxn>
                  <a:cxn ang="0">
                    <a:pos x="834" y="1680"/>
                  </a:cxn>
                  <a:cxn ang="0">
                    <a:pos x="808" y="1662"/>
                  </a:cxn>
                  <a:cxn ang="0">
                    <a:pos x="782" y="1642"/>
                  </a:cxn>
                  <a:cxn ang="0">
                    <a:pos x="758" y="1620"/>
                  </a:cxn>
                  <a:cxn ang="0">
                    <a:pos x="732" y="1594"/>
                  </a:cxn>
                  <a:cxn ang="0">
                    <a:pos x="706" y="1568"/>
                  </a:cxn>
                  <a:cxn ang="0">
                    <a:pos x="682" y="1538"/>
                  </a:cxn>
                  <a:cxn ang="0">
                    <a:pos x="658" y="1508"/>
                  </a:cxn>
                  <a:cxn ang="0">
                    <a:pos x="636" y="1474"/>
                  </a:cxn>
                  <a:cxn ang="0">
                    <a:pos x="614" y="1438"/>
                  </a:cxn>
                  <a:cxn ang="0">
                    <a:pos x="594" y="1398"/>
                  </a:cxn>
                  <a:cxn ang="0">
                    <a:pos x="574" y="1356"/>
                  </a:cxn>
                  <a:cxn ang="0">
                    <a:pos x="558" y="1312"/>
                  </a:cxn>
                  <a:cxn ang="0">
                    <a:pos x="542" y="1264"/>
                  </a:cxn>
                  <a:cxn ang="0">
                    <a:pos x="528" y="1214"/>
                  </a:cxn>
                  <a:cxn ang="0">
                    <a:pos x="518" y="1160"/>
                  </a:cxn>
                  <a:cxn ang="0">
                    <a:pos x="508" y="1102"/>
                  </a:cxn>
                  <a:cxn ang="0">
                    <a:pos x="508" y="1102"/>
                  </a:cxn>
                  <a:cxn ang="0">
                    <a:pos x="492" y="990"/>
                  </a:cxn>
                  <a:cxn ang="0">
                    <a:pos x="474" y="886"/>
                  </a:cxn>
                  <a:cxn ang="0">
                    <a:pos x="454" y="788"/>
                  </a:cxn>
                  <a:cxn ang="0">
                    <a:pos x="432" y="700"/>
                  </a:cxn>
                  <a:cxn ang="0">
                    <a:pos x="408" y="616"/>
                  </a:cxn>
                  <a:cxn ang="0">
                    <a:pos x="382" y="540"/>
                  </a:cxn>
                  <a:cxn ang="0">
                    <a:pos x="356" y="470"/>
                  </a:cxn>
                  <a:cxn ang="0">
                    <a:pos x="326" y="404"/>
                  </a:cxn>
                  <a:cxn ang="0">
                    <a:pos x="294" y="342"/>
                  </a:cxn>
                  <a:cxn ang="0">
                    <a:pos x="260" y="286"/>
                  </a:cxn>
                  <a:cxn ang="0">
                    <a:pos x="222" y="232"/>
                  </a:cxn>
                  <a:cxn ang="0">
                    <a:pos x="184" y="182"/>
                  </a:cxn>
                  <a:cxn ang="0">
                    <a:pos x="142" y="134"/>
                  </a:cxn>
                  <a:cxn ang="0">
                    <a:pos x="98" y="88"/>
                  </a:cxn>
                  <a:cxn ang="0">
                    <a:pos x="50" y="44"/>
                  </a:cxn>
                  <a:cxn ang="0">
                    <a:pos x="0" y="0"/>
                  </a:cxn>
                </a:cxnLst>
                <a:rect l="0" t="0" r="r" b="b"/>
                <a:pathLst>
                  <a:path w="1098" h="1790">
                    <a:moveTo>
                      <a:pt x="1098" y="1790"/>
                    </a:moveTo>
                    <a:lnTo>
                      <a:pt x="1098" y="1790"/>
                    </a:lnTo>
                    <a:lnTo>
                      <a:pt x="1076" y="1786"/>
                    </a:lnTo>
                    <a:lnTo>
                      <a:pt x="1050" y="1780"/>
                    </a:lnTo>
                    <a:lnTo>
                      <a:pt x="1018" y="1770"/>
                    </a:lnTo>
                    <a:lnTo>
                      <a:pt x="978" y="1756"/>
                    </a:lnTo>
                    <a:lnTo>
                      <a:pt x="934" y="1738"/>
                    </a:lnTo>
                    <a:lnTo>
                      <a:pt x="886" y="1712"/>
                    </a:lnTo>
                    <a:lnTo>
                      <a:pt x="860" y="1698"/>
                    </a:lnTo>
                    <a:lnTo>
                      <a:pt x="834" y="1680"/>
                    </a:lnTo>
                    <a:lnTo>
                      <a:pt x="808" y="1662"/>
                    </a:lnTo>
                    <a:lnTo>
                      <a:pt x="782" y="1642"/>
                    </a:lnTo>
                    <a:lnTo>
                      <a:pt x="758" y="1620"/>
                    </a:lnTo>
                    <a:lnTo>
                      <a:pt x="732" y="1594"/>
                    </a:lnTo>
                    <a:lnTo>
                      <a:pt x="706" y="1568"/>
                    </a:lnTo>
                    <a:lnTo>
                      <a:pt x="682" y="1538"/>
                    </a:lnTo>
                    <a:lnTo>
                      <a:pt x="658" y="1508"/>
                    </a:lnTo>
                    <a:lnTo>
                      <a:pt x="636" y="1474"/>
                    </a:lnTo>
                    <a:lnTo>
                      <a:pt x="614" y="1438"/>
                    </a:lnTo>
                    <a:lnTo>
                      <a:pt x="594" y="1398"/>
                    </a:lnTo>
                    <a:lnTo>
                      <a:pt x="574" y="1356"/>
                    </a:lnTo>
                    <a:lnTo>
                      <a:pt x="558" y="1312"/>
                    </a:lnTo>
                    <a:lnTo>
                      <a:pt x="542" y="1264"/>
                    </a:lnTo>
                    <a:lnTo>
                      <a:pt x="528" y="1214"/>
                    </a:lnTo>
                    <a:lnTo>
                      <a:pt x="518" y="1160"/>
                    </a:lnTo>
                    <a:lnTo>
                      <a:pt x="508" y="1102"/>
                    </a:lnTo>
                    <a:lnTo>
                      <a:pt x="508" y="1102"/>
                    </a:lnTo>
                    <a:lnTo>
                      <a:pt x="492" y="990"/>
                    </a:lnTo>
                    <a:lnTo>
                      <a:pt x="474" y="886"/>
                    </a:lnTo>
                    <a:lnTo>
                      <a:pt x="454" y="788"/>
                    </a:lnTo>
                    <a:lnTo>
                      <a:pt x="432" y="700"/>
                    </a:lnTo>
                    <a:lnTo>
                      <a:pt x="408" y="616"/>
                    </a:lnTo>
                    <a:lnTo>
                      <a:pt x="382" y="540"/>
                    </a:lnTo>
                    <a:lnTo>
                      <a:pt x="356" y="470"/>
                    </a:lnTo>
                    <a:lnTo>
                      <a:pt x="326" y="404"/>
                    </a:lnTo>
                    <a:lnTo>
                      <a:pt x="294" y="342"/>
                    </a:lnTo>
                    <a:lnTo>
                      <a:pt x="260" y="286"/>
                    </a:lnTo>
                    <a:lnTo>
                      <a:pt x="222" y="232"/>
                    </a:lnTo>
                    <a:lnTo>
                      <a:pt x="184" y="182"/>
                    </a:lnTo>
                    <a:lnTo>
                      <a:pt x="142" y="134"/>
                    </a:lnTo>
                    <a:lnTo>
                      <a:pt x="98" y="88"/>
                    </a:lnTo>
                    <a:lnTo>
                      <a:pt x="50" y="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1" name="Freeform 89"/>
              <p:cNvSpPr>
                <a:spLocks/>
              </p:cNvSpPr>
              <p:nvPr/>
            </p:nvSpPr>
            <p:spPr bwMode="auto">
              <a:xfrm>
                <a:off x="1288" y="1549"/>
                <a:ext cx="1156" cy="1757"/>
              </a:xfrm>
              <a:custGeom>
                <a:avLst/>
                <a:gdLst/>
                <a:ahLst/>
                <a:cxnLst>
                  <a:cxn ang="0">
                    <a:pos x="1156" y="1758"/>
                  </a:cxn>
                  <a:cxn ang="0">
                    <a:pos x="1156" y="1758"/>
                  </a:cxn>
                  <a:cxn ang="0">
                    <a:pos x="1134" y="1754"/>
                  </a:cxn>
                  <a:cxn ang="0">
                    <a:pos x="1108" y="1750"/>
                  </a:cxn>
                  <a:cxn ang="0">
                    <a:pos x="1074" y="1742"/>
                  </a:cxn>
                  <a:cxn ang="0">
                    <a:pos x="1034" y="1728"/>
                  </a:cxn>
                  <a:cxn ang="0">
                    <a:pos x="990" y="1710"/>
                  </a:cxn>
                  <a:cxn ang="0">
                    <a:pos x="940" y="1688"/>
                  </a:cxn>
                  <a:cxn ang="0">
                    <a:pos x="914" y="1674"/>
                  </a:cxn>
                  <a:cxn ang="0">
                    <a:pos x="888" y="1658"/>
                  </a:cxn>
                  <a:cxn ang="0">
                    <a:pos x="862" y="1640"/>
                  </a:cxn>
                  <a:cxn ang="0">
                    <a:pos x="836" y="1620"/>
                  </a:cxn>
                  <a:cxn ang="0">
                    <a:pos x="808" y="1600"/>
                  </a:cxn>
                  <a:cxn ang="0">
                    <a:pos x="782" y="1576"/>
                  </a:cxn>
                  <a:cxn ang="0">
                    <a:pos x="756" y="1550"/>
                  </a:cxn>
                  <a:cxn ang="0">
                    <a:pos x="732" y="1522"/>
                  </a:cxn>
                  <a:cxn ang="0">
                    <a:pos x="706" y="1490"/>
                  </a:cxn>
                  <a:cxn ang="0">
                    <a:pos x="682" y="1458"/>
                  </a:cxn>
                  <a:cxn ang="0">
                    <a:pos x="660" y="1422"/>
                  </a:cxn>
                  <a:cxn ang="0">
                    <a:pos x="638" y="1382"/>
                  </a:cxn>
                  <a:cxn ang="0">
                    <a:pos x="618" y="1342"/>
                  </a:cxn>
                  <a:cxn ang="0">
                    <a:pos x="600" y="1298"/>
                  </a:cxn>
                  <a:cxn ang="0">
                    <a:pos x="582" y="1250"/>
                  </a:cxn>
                  <a:cxn ang="0">
                    <a:pos x="568" y="1200"/>
                  </a:cxn>
                  <a:cxn ang="0">
                    <a:pos x="554" y="1146"/>
                  </a:cxn>
                  <a:cxn ang="0">
                    <a:pos x="544" y="1090"/>
                  </a:cxn>
                  <a:cxn ang="0">
                    <a:pos x="544" y="1090"/>
                  </a:cxn>
                  <a:cxn ang="0">
                    <a:pos x="524" y="976"/>
                  </a:cxn>
                  <a:cxn ang="0">
                    <a:pos x="502" y="872"/>
                  </a:cxn>
                  <a:cxn ang="0">
                    <a:pos x="478" y="776"/>
                  </a:cxn>
                  <a:cxn ang="0">
                    <a:pos x="454" y="686"/>
                  </a:cxn>
                  <a:cxn ang="0">
                    <a:pos x="428" y="604"/>
                  </a:cxn>
                  <a:cxn ang="0">
                    <a:pos x="400" y="528"/>
                  </a:cxn>
                  <a:cxn ang="0">
                    <a:pos x="370" y="458"/>
                  </a:cxn>
                  <a:cxn ang="0">
                    <a:pos x="338" y="392"/>
                  </a:cxn>
                  <a:cxn ang="0">
                    <a:pos x="306" y="332"/>
                  </a:cxn>
                  <a:cxn ang="0">
                    <a:pos x="270" y="276"/>
                  </a:cxn>
                  <a:cxn ang="0">
                    <a:pos x="230" y="224"/>
                  </a:cxn>
                  <a:cxn ang="0">
                    <a:pos x="190" y="176"/>
                  </a:cxn>
                  <a:cxn ang="0">
                    <a:pos x="146" y="128"/>
                  </a:cxn>
                  <a:cxn ang="0">
                    <a:pos x="100" y="84"/>
                  </a:cxn>
                  <a:cxn ang="0">
                    <a:pos x="52" y="42"/>
                  </a:cxn>
                  <a:cxn ang="0">
                    <a:pos x="0" y="0"/>
                  </a:cxn>
                </a:cxnLst>
                <a:rect l="0" t="0" r="r" b="b"/>
                <a:pathLst>
                  <a:path w="1156" h="1758">
                    <a:moveTo>
                      <a:pt x="1156" y="1758"/>
                    </a:moveTo>
                    <a:lnTo>
                      <a:pt x="1156" y="1758"/>
                    </a:lnTo>
                    <a:lnTo>
                      <a:pt x="1134" y="1754"/>
                    </a:lnTo>
                    <a:lnTo>
                      <a:pt x="1108" y="1750"/>
                    </a:lnTo>
                    <a:lnTo>
                      <a:pt x="1074" y="1742"/>
                    </a:lnTo>
                    <a:lnTo>
                      <a:pt x="1034" y="1728"/>
                    </a:lnTo>
                    <a:lnTo>
                      <a:pt x="990" y="1710"/>
                    </a:lnTo>
                    <a:lnTo>
                      <a:pt x="940" y="1688"/>
                    </a:lnTo>
                    <a:lnTo>
                      <a:pt x="914" y="1674"/>
                    </a:lnTo>
                    <a:lnTo>
                      <a:pt x="888" y="1658"/>
                    </a:lnTo>
                    <a:lnTo>
                      <a:pt x="862" y="1640"/>
                    </a:lnTo>
                    <a:lnTo>
                      <a:pt x="836" y="1620"/>
                    </a:lnTo>
                    <a:lnTo>
                      <a:pt x="808" y="1600"/>
                    </a:lnTo>
                    <a:lnTo>
                      <a:pt x="782" y="1576"/>
                    </a:lnTo>
                    <a:lnTo>
                      <a:pt x="756" y="1550"/>
                    </a:lnTo>
                    <a:lnTo>
                      <a:pt x="732" y="1522"/>
                    </a:lnTo>
                    <a:lnTo>
                      <a:pt x="706" y="1490"/>
                    </a:lnTo>
                    <a:lnTo>
                      <a:pt x="682" y="1458"/>
                    </a:lnTo>
                    <a:lnTo>
                      <a:pt x="660" y="1422"/>
                    </a:lnTo>
                    <a:lnTo>
                      <a:pt x="638" y="1382"/>
                    </a:lnTo>
                    <a:lnTo>
                      <a:pt x="618" y="1342"/>
                    </a:lnTo>
                    <a:lnTo>
                      <a:pt x="600" y="1298"/>
                    </a:lnTo>
                    <a:lnTo>
                      <a:pt x="582" y="1250"/>
                    </a:lnTo>
                    <a:lnTo>
                      <a:pt x="568" y="1200"/>
                    </a:lnTo>
                    <a:lnTo>
                      <a:pt x="554" y="1146"/>
                    </a:lnTo>
                    <a:lnTo>
                      <a:pt x="544" y="1090"/>
                    </a:lnTo>
                    <a:lnTo>
                      <a:pt x="544" y="1090"/>
                    </a:lnTo>
                    <a:lnTo>
                      <a:pt x="524" y="976"/>
                    </a:lnTo>
                    <a:lnTo>
                      <a:pt x="502" y="872"/>
                    </a:lnTo>
                    <a:lnTo>
                      <a:pt x="478" y="776"/>
                    </a:lnTo>
                    <a:lnTo>
                      <a:pt x="454" y="686"/>
                    </a:lnTo>
                    <a:lnTo>
                      <a:pt x="428" y="604"/>
                    </a:lnTo>
                    <a:lnTo>
                      <a:pt x="400" y="528"/>
                    </a:lnTo>
                    <a:lnTo>
                      <a:pt x="370" y="458"/>
                    </a:lnTo>
                    <a:lnTo>
                      <a:pt x="338" y="392"/>
                    </a:lnTo>
                    <a:lnTo>
                      <a:pt x="306" y="332"/>
                    </a:lnTo>
                    <a:lnTo>
                      <a:pt x="270" y="276"/>
                    </a:lnTo>
                    <a:lnTo>
                      <a:pt x="230" y="224"/>
                    </a:lnTo>
                    <a:lnTo>
                      <a:pt x="190" y="176"/>
                    </a:lnTo>
                    <a:lnTo>
                      <a:pt x="146" y="128"/>
                    </a:lnTo>
                    <a:lnTo>
                      <a:pt x="100" y="84"/>
                    </a:lnTo>
                    <a:lnTo>
                      <a:pt x="52" y="4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2" name="Freeform 90"/>
              <p:cNvSpPr>
                <a:spLocks/>
              </p:cNvSpPr>
              <p:nvPr/>
            </p:nvSpPr>
            <p:spPr bwMode="auto">
              <a:xfrm>
                <a:off x="1284" y="1561"/>
                <a:ext cx="1209" cy="1725"/>
              </a:xfrm>
              <a:custGeom>
                <a:avLst/>
                <a:gdLst/>
                <a:ahLst/>
                <a:cxnLst>
                  <a:cxn ang="0">
                    <a:pos x="1210" y="1724"/>
                  </a:cxn>
                  <a:cxn ang="0">
                    <a:pos x="1210" y="1724"/>
                  </a:cxn>
                  <a:cxn ang="0">
                    <a:pos x="1188" y="1722"/>
                  </a:cxn>
                  <a:cxn ang="0">
                    <a:pos x="1162" y="1718"/>
                  </a:cxn>
                  <a:cxn ang="0">
                    <a:pos x="1128" y="1710"/>
                  </a:cxn>
                  <a:cxn ang="0">
                    <a:pos x="1088" y="1700"/>
                  </a:cxn>
                  <a:cxn ang="0">
                    <a:pos x="1042" y="1684"/>
                  </a:cxn>
                  <a:cxn ang="0">
                    <a:pos x="992" y="1662"/>
                  </a:cxn>
                  <a:cxn ang="0">
                    <a:pos x="966" y="1648"/>
                  </a:cxn>
                  <a:cxn ang="0">
                    <a:pos x="940" y="1634"/>
                  </a:cxn>
                  <a:cxn ang="0">
                    <a:pos x="912" y="1618"/>
                  </a:cxn>
                  <a:cxn ang="0">
                    <a:pos x="886" y="1598"/>
                  </a:cxn>
                  <a:cxn ang="0">
                    <a:pos x="858" y="1578"/>
                  </a:cxn>
                  <a:cxn ang="0">
                    <a:pos x="832" y="1554"/>
                  </a:cxn>
                  <a:cxn ang="0">
                    <a:pos x="804" y="1530"/>
                  </a:cxn>
                  <a:cxn ang="0">
                    <a:pos x="778" y="1502"/>
                  </a:cxn>
                  <a:cxn ang="0">
                    <a:pos x="752" y="1472"/>
                  </a:cxn>
                  <a:cxn ang="0">
                    <a:pos x="728" y="1440"/>
                  </a:cxn>
                  <a:cxn ang="0">
                    <a:pos x="704" y="1404"/>
                  </a:cxn>
                  <a:cxn ang="0">
                    <a:pos x="680" y="1368"/>
                  </a:cxn>
                  <a:cxn ang="0">
                    <a:pos x="660" y="1326"/>
                  </a:cxn>
                  <a:cxn ang="0">
                    <a:pos x="640" y="1282"/>
                  </a:cxn>
                  <a:cxn ang="0">
                    <a:pos x="620" y="1236"/>
                  </a:cxn>
                  <a:cxn ang="0">
                    <a:pos x="604" y="1186"/>
                  </a:cxn>
                  <a:cxn ang="0">
                    <a:pos x="590" y="1132"/>
                  </a:cxn>
                  <a:cxn ang="0">
                    <a:pos x="576" y="1076"/>
                  </a:cxn>
                  <a:cxn ang="0">
                    <a:pos x="576" y="1076"/>
                  </a:cxn>
                  <a:cxn ang="0">
                    <a:pos x="554" y="962"/>
                  </a:cxn>
                  <a:cxn ang="0">
                    <a:pos x="528" y="858"/>
                  </a:cxn>
                  <a:cxn ang="0">
                    <a:pos x="502" y="762"/>
                  </a:cxn>
                  <a:cxn ang="0">
                    <a:pos x="476" y="674"/>
                  </a:cxn>
                  <a:cxn ang="0">
                    <a:pos x="446" y="592"/>
                  </a:cxn>
                  <a:cxn ang="0">
                    <a:pos x="416" y="516"/>
                  </a:cxn>
                  <a:cxn ang="0">
                    <a:pos x="384" y="446"/>
                  </a:cxn>
                  <a:cxn ang="0">
                    <a:pos x="350" y="382"/>
                  </a:cxn>
                  <a:cxn ang="0">
                    <a:pos x="314" y="324"/>
                  </a:cxn>
                  <a:cxn ang="0">
                    <a:pos x="278" y="268"/>
                  </a:cxn>
                  <a:cxn ang="0">
                    <a:pos x="238" y="216"/>
                  </a:cxn>
                  <a:cxn ang="0">
                    <a:pos x="194" y="170"/>
                  </a:cxn>
                  <a:cxn ang="0">
                    <a:pos x="150" y="124"/>
                  </a:cxn>
                  <a:cxn ang="0">
                    <a:pos x="102" y="80"/>
                  </a:cxn>
                  <a:cxn ang="0">
                    <a:pos x="52" y="40"/>
                  </a:cxn>
                  <a:cxn ang="0">
                    <a:pos x="0" y="0"/>
                  </a:cxn>
                </a:cxnLst>
                <a:rect l="0" t="0" r="r" b="b"/>
                <a:pathLst>
                  <a:path w="1210" h="1724">
                    <a:moveTo>
                      <a:pt x="1210" y="1724"/>
                    </a:moveTo>
                    <a:lnTo>
                      <a:pt x="1210" y="1724"/>
                    </a:lnTo>
                    <a:lnTo>
                      <a:pt x="1188" y="1722"/>
                    </a:lnTo>
                    <a:lnTo>
                      <a:pt x="1162" y="1718"/>
                    </a:lnTo>
                    <a:lnTo>
                      <a:pt x="1128" y="1710"/>
                    </a:lnTo>
                    <a:lnTo>
                      <a:pt x="1088" y="1700"/>
                    </a:lnTo>
                    <a:lnTo>
                      <a:pt x="1042" y="1684"/>
                    </a:lnTo>
                    <a:lnTo>
                      <a:pt x="992" y="1662"/>
                    </a:lnTo>
                    <a:lnTo>
                      <a:pt x="966" y="1648"/>
                    </a:lnTo>
                    <a:lnTo>
                      <a:pt x="940" y="1634"/>
                    </a:lnTo>
                    <a:lnTo>
                      <a:pt x="912" y="1618"/>
                    </a:lnTo>
                    <a:lnTo>
                      <a:pt x="886" y="1598"/>
                    </a:lnTo>
                    <a:lnTo>
                      <a:pt x="858" y="1578"/>
                    </a:lnTo>
                    <a:lnTo>
                      <a:pt x="832" y="1554"/>
                    </a:lnTo>
                    <a:lnTo>
                      <a:pt x="804" y="1530"/>
                    </a:lnTo>
                    <a:lnTo>
                      <a:pt x="778" y="1502"/>
                    </a:lnTo>
                    <a:lnTo>
                      <a:pt x="752" y="1472"/>
                    </a:lnTo>
                    <a:lnTo>
                      <a:pt x="728" y="1440"/>
                    </a:lnTo>
                    <a:lnTo>
                      <a:pt x="704" y="1404"/>
                    </a:lnTo>
                    <a:lnTo>
                      <a:pt x="680" y="1368"/>
                    </a:lnTo>
                    <a:lnTo>
                      <a:pt x="660" y="1326"/>
                    </a:lnTo>
                    <a:lnTo>
                      <a:pt x="640" y="1282"/>
                    </a:lnTo>
                    <a:lnTo>
                      <a:pt x="620" y="1236"/>
                    </a:lnTo>
                    <a:lnTo>
                      <a:pt x="604" y="1186"/>
                    </a:lnTo>
                    <a:lnTo>
                      <a:pt x="590" y="1132"/>
                    </a:lnTo>
                    <a:lnTo>
                      <a:pt x="576" y="1076"/>
                    </a:lnTo>
                    <a:lnTo>
                      <a:pt x="576" y="1076"/>
                    </a:lnTo>
                    <a:lnTo>
                      <a:pt x="554" y="962"/>
                    </a:lnTo>
                    <a:lnTo>
                      <a:pt x="528" y="858"/>
                    </a:lnTo>
                    <a:lnTo>
                      <a:pt x="502" y="762"/>
                    </a:lnTo>
                    <a:lnTo>
                      <a:pt x="476" y="674"/>
                    </a:lnTo>
                    <a:lnTo>
                      <a:pt x="446" y="592"/>
                    </a:lnTo>
                    <a:lnTo>
                      <a:pt x="416" y="516"/>
                    </a:lnTo>
                    <a:lnTo>
                      <a:pt x="384" y="446"/>
                    </a:lnTo>
                    <a:lnTo>
                      <a:pt x="350" y="382"/>
                    </a:lnTo>
                    <a:lnTo>
                      <a:pt x="314" y="324"/>
                    </a:lnTo>
                    <a:lnTo>
                      <a:pt x="278" y="268"/>
                    </a:lnTo>
                    <a:lnTo>
                      <a:pt x="238" y="216"/>
                    </a:lnTo>
                    <a:lnTo>
                      <a:pt x="194" y="170"/>
                    </a:lnTo>
                    <a:lnTo>
                      <a:pt x="150" y="124"/>
                    </a:lnTo>
                    <a:lnTo>
                      <a:pt x="102" y="80"/>
                    </a:lnTo>
                    <a:lnTo>
                      <a:pt x="52" y="4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3" name="Freeform 91"/>
              <p:cNvSpPr>
                <a:spLocks/>
              </p:cNvSpPr>
              <p:nvPr/>
            </p:nvSpPr>
            <p:spPr bwMode="auto">
              <a:xfrm>
                <a:off x="1268" y="1569"/>
                <a:ext cx="1270" cy="1687"/>
              </a:xfrm>
              <a:custGeom>
                <a:avLst/>
                <a:gdLst/>
                <a:ahLst/>
                <a:cxnLst>
                  <a:cxn ang="0">
                    <a:pos x="1268" y="1686"/>
                  </a:cxn>
                  <a:cxn ang="0">
                    <a:pos x="1268" y="1686"/>
                  </a:cxn>
                  <a:cxn ang="0">
                    <a:pos x="1244" y="1684"/>
                  </a:cxn>
                  <a:cxn ang="0">
                    <a:pos x="1218" y="1682"/>
                  </a:cxn>
                  <a:cxn ang="0">
                    <a:pos x="1184" y="1676"/>
                  </a:cxn>
                  <a:cxn ang="0">
                    <a:pos x="1144" y="1666"/>
                  </a:cxn>
                  <a:cxn ang="0">
                    <a:pos x="1098" y="1652"/>
                  </a:cxn>
                  <a:cxn ang="0">
                    <a:pos x="1046" y="1632"/>
                  </a:cxn>
                  <a:cxn ang="0">
                    <a:pos x="1020" y="1620"/>
                  </a:cxn>
                  <a:cxn ang="0">
                    <a:pos x="992" y="1606"/>
                  </a:cxn>
                  <a:cxn ang="0">
                    <a:pos x="966" y="1590"/>
                  </a:cxn>
                  <a:cxn ang="0">
                    <a:pos x="938" y="1574"/>
                  </a:cxn>
                  <a:cxn ang="0">
                    <a:pos x="910" y="1554"/>
                  </a:cxn>
                  <a:cxn ang="0">
                    <a:pos x="882" y="1532"/>
                  </a:cxn>
                  <a:cxn ang="0">
                    <a:pos x="854" y="1508"/>
                  </a:cxn>
                  <a:cxn ang="0">
                    <a:pos x="828" y="1480"/>
                  </a:cxn>
                  <a:cxn ang="0">
                    <a:pos x="800" y="1452"/>
                  </a:cxn>
                  <a:cxn ang="0">
                    <a:pos x="774" y="1420"/>
                  </a:cxn>
                  <a:cxn ang="0">
                    <a:pos x="750" y="1386"/>
                  </a:cxn>
                  <a:cxn ang="0">
                    <a:pos x="726" y="1348"/>
                  </a:cxn>
                  <a:cxn ang="0">
                    <a:pos x="702" y="1308"/>
                  </a:cxn>
                  <a:cxn ang="0">
                    <a:pos x="682" y="1264"/>
                  </a:cxn>
                  <a:cxn ang="0">
                    <a:pos x="662" y="1218"/>
                  </a:cxn>
                  <a:cxn ang="0">
                    <a:pos x="642" y="1168"/>
                  </a:cxn>
                  <a:cxn ang="0">
                    <a:pos x="626" y="1116"/>
                  </a:cxn>
                  <a:cxn ang="0">
                    <a:pos x="612" y="1058"/>
                  </a:cxn>
                  <a:cxn ang="0">
                    <a:pos x="612" y="1058"/>
                  </a:cxn>
                  <a:cxn ang="0">
                    <a:pos x="584" y="946"/>
                  </a:cxn>
                  <a:cxn ang="0">
                    <a:pos x="556" y="842"/>
                  </a:cxn>
                  <a:cxn ang="0">
                    <a:pos x="528" y="746"/>
                  </a:cxn>
                  <a:cxn ang="0">
                    <a:pos x="498" y="658"/>
                  </a:cxn>
                  <a:cxn ang="0">
                    <a:pos x="466" y="576"/>
                  </a:cxn>
                  <a:cxn ang="0">
                    <a:pos x="434" y="502"/>
                  </a:cxn>
                  <a:cxn ang="0">
                    <a:pos x="400" y="434"/>
                  </a:cxn>
                  <a:cxn ang="0">
                    <a:pos x="364" y="370"/>
                  </a:cxn>
                  <a:cxn ang="0">
                    <a:pos x="326" y="312"/>
                  </a:cxn>
                  <a:cxn ang="0">
                    <a:pos x="286" y="258"/>
                  </a:cxn>
                  <a:cxn ang="0">
                    <a:pos x="246" y="208"/>
                  </a:cxn>
                  <a:cxn ang="0">
                    <a:pos x="202" y="162"/>
                  </a:cxn>
                  <a:cxn ang="0">
                    <a:pos x="156" y="118"/>
                  </a:cxn>
                  <a:cxn ang="0">
                    <a:pos x="106" y="76"/>
                  </a:cxn>
                  <a:cxn ang="0">
                    <a:pos x="54" y="38"/>
                  </a:cxn>
                  <a:cxn ang="0">
                    <a:pos x="0" y="0"/>
                  </a:cxn>
                </a:cxnLst>
                <a:rect l="0" t="0" r="r" b="b"/>
                <a:pathLst>
                  <a:path w="1268" h="1686">
                    <a:moveTo>
                      <a:pt x="1268" y="1686"/>
                    </a:moveTo>
                    <a:lnTo>
                      <a:pt x="1268" y="1686"/>
                    </a:lnTo>
                    <a:lnTo>
                      <a:pt x="1244" y="1684"/>
                    </a:lnTo>
                    <a:lnTo>
                      <a:pt x="1218" y="1682"/>
                    </a:lnTo>
                    <a:lnTo>
                      <a:pt x="1184" y="1676"/>
                    </a:lnTo>
                    <a:lnTo>
                      <a:pt x="1144" y="1666"/>
                    </a:lnTo>
                    <a:lnTo>
                      <a:pt x="1098" y="1652"/>
                    </a:lnTo>
                    <a:lnTo>
                      <a:pt x="1046" y="1632"/>
                    </a:lnTo>
                    <a:lnTo>
                      <a:pt x="1020" y="1620"/>
                    </a:lnTo>
                    <a:lnTo>
                      <a:pt x="992" y="1606"/>
                    </a:lnTo>
                    <a:lnTo>
                      <a:pt x="966" y="1590"/>
                    </a:lnTo>
                    <a:lnTo>
                      <a:pt x="938" y="1574"/>
                    </a:lnTo>
                    <a:lnTo>
                      <a:pt x="910" y="1554"/>
                    </a:lnTo>
                    <a:lnTo>
                      <a:pt x="882" y="1532"/>
                    </a:lnTo>
                    <a:lnTo>
                      <a:pt x="854" y="1508"/>
                    </a:lnTo>
                    <a:lnTo>
                      <a:pt x="828" y="1480"/>
                    </a:lnTo>
                    <a:lnTo>
                      <a:pt x="800" y="1452"/>
                    </a:lnTo>
                    <a:lnTo>
                      <a:pt x="774" y="1420"/>
                    </a:lnTo>
                    <a:lnTo>
                      <a:pt x="750" y="1386"/>
                    </a:lnTo>
                    <a:lnTo>
                      <a:pt x="726" y="1348"/>
                    </a:lnTo>
                    <a:lnTo>
                      <a:pt x="702" y="1308"/>
                    </a:lnTo>
                    <a:lnTo>
                      <a:pt x="682" y="1264"/>
                    </a:lnTo>
                    <a:lnTo>
                      <a:pt x="662" y="1218"/>
                    </a:lnTo>
                    <a:lnTo>
                      <a:pt x="642" y="1168"/>
                    </a:lnTo>
                    <a:lnTo>
                      <a:pt x="626" y="1116"/>
                    </a:lnTo>
                    <a:lnTo>
                      <a:pt x="612" y="1058"/>
                    </a:lnTo>
                    <a:lnTo>
                      <a:pt x="612" y="1058"/>
                    </a:lnTo>
                    <a:lnTo>
                      <a:pt x="584" y="946"/>
                    </a:lnTo>
                    <a:lnTo>
                      <a:pt x="556" y="842"/>
                    </a:lnTo>
                    <a:lnTo>
                      <a:pt x="528" y="746"/>
                    </a:lnTo>
                    <a:lnTo>
                      <a:pt x="498" y="658"/>
                    </a:lnTo>
                    <a:lnTo>
                      <a:pt x="466" y="576"/>
                    </a:lnTo>
                    <a:lnTo>
                      <a:pt x="434" y="502"/>
                    </a:lnTo>
                    <a:lnTo>
                      <a:pt x="400" y="434"/>
                    </a:lnTo>
                    <a:lnTo>
                      <a:pt x="364" y="370"/>
                    </a:lnTo>
                    <a:lnTo>
                      <a:pt x="326" y="312"/>
                    </a:lnTo>
                    <a:lnTo>
                      <a:pt x="286" y="258"/>
                    </a:lnTo>
                    <a:lnTo>
                      <a:pt x="246" y="208"/>
                    </a:lnTo>
                    <a:lnTo>
                      <a:pt x="202" y="162"/>
                    </a:lnTo>
                    <a:lnTo>
                      <a:pt x="156" y="118"/>
                    </a:lnTo>
                    <a:lnTo>
                      <a:pt x="106" y="76"/>
                    </a:lnTo>
                    <a:lnTo>
                      <a:pt x="54" y="3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4" name="Freeform 92"/>
              <p:cNvSpPr>
                <a:spLocks/>
              </p:cNvSpPr>
              <p:nvPr/>
            </p:nvSpPr>
            <p:spPr bwMode="auto">
              <a:xfrm>
                <a:off x="1265" y="1584"/>
                <a:ext cx="1322" cy="1648"/>
              </a:xfrm>
              <a:custGeom>
                <a:avLst/>
                <a:gdLst/>
                <a:ahLst/>
                <a:cxnLst>
                  <a:cxn ang="0">
                    <a:pos x="1320" y="1648"/>
                  </a:cxn>
                  <a:cxn ang="0">
                    <a:pos x="1320" y="1648"/>
                  </a:cxn>
                  <a:cxn ang="0">
                    <a:pos x="1298" y="1648"/>
                  </a:cxn>
                  <a:cxn ang="0">
                    <a:pos x="1272" y="1644"/>
                  </a:cxn>
                  <a:cxn ang="0">
                    <a:pos x="1238" y="1640"/>
                  </a:cxn>
                  <a:cxn ang="0">
                    <a:pos x="1196" y="1632"/>
                  </a:cxn>
                  <a:cxn ang="0">
                    <a:pos x="1150" y="1620"/>
                  </a:cxn>
                  <a:cxn ang="0">
                    <a:pos x="1098" y="1602"/>
                  </a:cxn>
                  <a:cxn ang="0">
                    <a:pos x="1072" y="1592"/>
                  </a:cxn>
                  <a:cxn ang="0">
                    <a:pos x="1044" y="1578"/>
                  </a:cxn>
                  <a:cxn ang="0">
                    <a:pos x="1016" y="1564"/>
                  </a:cxn>
                  <a:cxn ang="0">
                    <a:pos x="988" y="1546"/>
                  </a:cxn>
                  <a:cxn ang="0">
                    <a:pos x="958" y="1528"/>
                  </a:cxn>
                  <a:cxn ang="0">
                    <a:pos x="930" y="1508"/>
                  </a:cxn>
                  <a:cxn ang="0">
                    <a:pos x="902" y="1484"/>
                  </a:cxn>
                  <a:cxn ang="0">
                    <a:pos x="874" y="1458"/>
                  </a:cxn>
                  <a:cxn ang="0">
                    <a:pos x="846" y="1430"/>
                  </a:cxn>
                  <a:cxn ang="0">
                    <a:pos x="820" y="1400"/>
                  </a:cxn>
                  <a:cxn ang="0">
                    <a:pos x="792" y="1366"/>
                  </a:cxn>
                  <a:cxn ang="0">
                    <a:pos x="768" y="1328"/>
                  </a:cxn>
                  <a:cxn ang="0">
                    <a:pos x="744" y="1290"/>
                  </a:cxn>
                  <a:cxn ang="0">
                    <a:pos x="720" y="1246"/>
                  </a:cxn>
                  <a:cxn ang="0">
                    <a:pos x="700" y="1200"/>
                  </a:cxn>
                  <a:cxn ang="0">
                    <a:pos x="680" y="1152"/>
                  </a:cxn>
                  <a:cxn ang="0">
                    <a:pos x="662" y="1098"/>
                  </a:cxn>
                  <a:cxn ang="0">
                    <a:pos x="646" y="1042"/>
                  </a:cxn>
                  <a:cxn ang="0">
                    <a:pos x="646" y="1042"/>
                  </a:cxn>
                  <a:cxn ang="0">
                    <a:pos x="614" y="930"/>
                  </a:cxn>
                  <a:cxn ang="0">
                    <a:pos x="584" y="826"/>
                  </a:cxn>
                  <a:cxn ang="0">
                    <a:pos x="552" y="730"/>
                  </a:cxn>
                  <a:cxn ang="0">
                    <a:pos x="518" y="644"/>
                  </a:cxn>
                  <a:cxn ang="0">
                    <a:pos x="484" y="562"/>
                  </a:cxn>
                  <a:cxn ang="0">
                    <a:pos x="450" y="488"/>
                  </a:cxn>
                  <a:cxn ang="0">
                    <a:pos x="414" y="422"/>
                  </a:cxn>
                  <a:cxn ang="0">
                    <a:pos x="376" y="358"/>
                  </a:cxn>
                  <a:cxn ang="0">
                    <a:pos x="336" y="302"/>
                  </a:cxn>
                  <a:cxn ang="0">
                    <a:pos x="296" y="250"/>
                  </a:cxn>
                  <a:cxn ang="0">
                    <a:pos x="252" y="200"/>
                  </a:cxn>
                  <a:cxn ang="0">
                    <a:pos x="206" y="156"/>
                  </a:cxn>
                  <a:cxn ang="0">
                    <a:pos x="158" y="114"/>
                  </a:cxn>
                  <a:cxn ang="0">
                    <a:pos x="108" y="74"/>
                  </a:cxn>
                  <a:cxn ang="0">
                    <a:pos x="56" y="36"/>
                  </a:cxn>
                  <a:cxn ang="0">
                    <a:pos x="0" y="0"/>
                  </a:cxn>
                </a:cxnLst>
                <a:rect l="0" t="0" r="r" b="b"/>
                <a:pathLst>
                  <a:path w="1320" h="1648">
                    <a:moveTo>
                      <a:pt x="1320" y="1648"/>
                    </a:moveTo>
                    <a:lnTo>
                      <a:pt x="1320" y="1648"/>
                    </a:lnTo>
                    <a:lnTo>
                      <a:pt x="1298" y="1648"/>
                    </a:lnTo>
                    <a:lnTo>
                      <a:pt x="1272" y="1644"/>
                    </a:lnTo>
                    <a:lnTo>
                      <a:pt x="1238" y="1640"/>
                    </a:lnTo>
                    <a:lnTo>
                      <a:pt x="1196" y="1632"/>
                    </a:lnTo>
                    <a:lnTo>
                      <a:pt x="1150" y="1620"/>
                    </a:lnTo>
                    <a:lnTo>
                      <a:pt x="1098" y="1602"/>
                    </a:lnTo>
                    <a:lnTo>
                      <a:pt x="1072" y="1592"/>
                    </a:lnTo>
                    <a:lnTo>
                      <a:pt x="1044" y="1578"/>
                    </a:lnTo>
                    <a:lnTo>
                      <a:pt x="1016" y="1564"/>
                    </a:lnTo>
                    <a:lnTo>
                      <a:pt x="988" y="1546"/>
                    </a:lnTo>
                    <a:lnTo>
                      <a:pt x="958" y="1528"/>
                    </a:lnTo>
                    <a:lnTo>
                      <a:pt x="930" y="1508"/>
                    </a:lnTo>
                    <a:lnTo>
                      <a:pt x="902" y="1484"/>
                    </a:lnTo>
                    <a:lnTo>
                      <a:pt x="874" y="1458"/>
                    </a:lnTo>
                    <a:lnTo>
                      <a:pt x="846" y="1430"/>
                    </a:lnTo>
                    <a:lnTo>
                      <a:pt x="820" y="1400"/>
                    </a:lnTo>
                    <a:lnTo>
                      <a:pt x="792" y="1366"/>
                    </a:lnTo>
                    <a:lnTo>
                      <a:pt x="768" y="1328"/>
                    </a:lnTo>
                    <a:lnTo>
                      <a:pt x="744" y="1290"/>
                    </a:lnTo>
                    <a:lnTo>
                      <a:pt x="720" y="1246"/>
                    </a:lnTo>
                    <a:lnTo>
                      <a:pt x="700" y="1200"/>
                    </a:lnTo>
                    <a:lnTo>
                      <a:pt x="680" y="1152"/>
                    </a:lnTo>
                    <a:lnTo>
                      <a:pt x="662" y="1098"/>
                    </a:lnTo>
                    <a:lnTo>
                      <a:pt x="646" y="1042"/>
                    </a:lnTo>
                    <a:lnTo>
                      <a:pt x="646" y="1042"/>
                    </a:lnTo>
                    <a:lnTo>
                      <a:pt x="614" y="930"/>
                    </a:lnTo>
                    <a:lnTo>
                      <a:pt x="584" y="826"/>
                    </a:lnTo>
                    <a:lnTo>
                      <a:pt x="552" y="730"/>
                    </a:lnTo>
                    <a:lnTo>
                      <a:pt x="518" y="644"/>
                    </a:lnTo>
                    <a:lnTo>
                      <a:pt x="484" y="562"/>
                    </a:lnTo>
                    <a:lnTo>
                      <a:pt x="450" y="488"/>
                    </a:lnTo>
                    <a:lnTo>
                      <a:pt x="414" y="422"/>
                    </a:lnTo>
                    <a:lnTo>
                      <a:pt x="376" y="358"/>
                    </a:lnTo>
                    <a:lnTo>
                      <a:pt x="336" y="302"/>
                    </a:lnTo>
                    <a:lnTo>
                      <a:pt x="296" y="250"/>
                    </a:lnTo>
                    <a:lnTo>
                      <a:pt x="252" y="200"/>
                    </a:lnTo>
                    <a:lnTo>
                      <a:pt x="206" y="156"/>
                    </a:lnTo>
                    <a:lnTo>
                      <a:pt x="158" y="114"/>
                    </a:lnTo>
                    <a:lnTo>
                      <a:pt x="108" y="74"/>
                    </a:lnTo>
                    <a:lnTo>
                      <a:pt x="56" y="3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5" name="Freeform 93"/>
              <p:cNvSpPr>
                <a:spLocks/>
              </p:cNvSpPr>
              <p:nvPr/>
            </p:nvSpPr>
            <p:spPr bwMode="auto">
              <a:xfrm>
                <a:off x="1257" y="1597"/>
                <a:ext cx="1376" cy="1604"/>
              </a:xfrm>
              <a:custGeom>
                <a:avLst/>
                <a:gdLst/>
                <a:ahLst/>
                <a:cxnLst>
                  <a:cxn ang="0">
                    <a:pos x="1374" y="1606"/>
                  </a:cxn>
                  <a:cxn ang="0">
                    <a:pos x="1374" y="1606"/>
                  </a:cxn>
                  <a:cxn ang="0">
                    <a:pos x="1352" y="1606"/>
                  </a:cxn>
                  <a:cxn ang="0">
                    <a:pos x="1326" y="1604"/>
                  </a:cxn>
                  <a:cxn ang="0">
                    <a:pos x="1290" y="1602"/>
                  </a:cxn>
                  <a:cxn ang="0">
                    <a:pos x="1250" y="1596"/>
                  </a:cxn>
                  <a:cxn ang="0">
                    <a:pos x="1202" y="1584"/>
                  </a:cxn>
                  <a:cxn ang="0">
                    <a:pos x="1150" y="1568"/>
                  </a:cxn>
                  <a:cxn ang="0">
                    <a:pos x="1122" y="1558"/>
                  </a:cxn>
                  <a:cxn ang="0">
                    <a:pos x="1094" y="1546"/>
                  </a:cxn>
                  <a:cxn ang="0">
                    <a:pos x="1066" y="1532"/>
                  </a:cxn>
                  <a:cxn ang="0">
                    <a:pos x="1036" y="1518"/>
                  </a:cxn>
                  <a:cxn ang="0">
                    <a:pos x="1008" y="1500"/>
                  </a:cxn>
                  <a:cxn ang="0">
                    <a:pos x="978" y="1480"/>
                  </a:cxn>
                  <a:cxn ang="0">
                    <a:pos x="948" y="1458"/>
                  </a:cxn>
                  <a:cxn ang="0">
                    <a:pos x="920" y="1432"/>
                  </a:cxn>
                  <a:cxn ang="0">
                    <a:pos x="892" y="1406"/>
                  </a:cxn>
                  <a:cxn ang="0">
                    <a:pos x="864" y="1376"/>
                  </a:cxn>
                  <a:cxn ang="0">
                    <a:pos x="836" y="1342"/>
                  </a:cxn>
                  <a:cxn ang="0">
                    <a:pos x="810" y="1306"/>
                  </a:cxn>
                  <a:cxn ang="0">
                    <a:pos x="784" y="1268"/>
                  </a:cxn>
                  <a:cxn ang="0">
                    <a:pos x="760" y="1226"/>
                  </a:cxn>
                  <a:cxn ang="0">
                    <a:pos x="738" y="1180"/>
                  </a:cxn>
                  <a:cxn ang="0">
                    <a:pos x="716" y="1132"/>
                  </a:cxn>
                  <a:cxn ang="0">
                    <a:pos x="696" y="1078"/>
                  </a:cxn>
                  <a:cxn ang="0">
                    <a:pos x="678" y="1022"/>
                  </a:cxn>
                  <a:cxn ang="0">
                    <a:pos x="678" y="1022"/>
                  </a:cxn>
                  <a:cxn ang="0">
                    <a:pos x="644" y="910"/>
                  </a:cxn>
                  <a:cxn ang="0">
                    <a:pos x="610" y="808"/>
                  </a:cxn>
                  <a:cxn ang="0">
                    <a:pos x="574" y="714"/>
                  </a:cxn>
                  <a:cxn ang="0">
                    <a:pos x="540" y="626"/>
                  </a:cxn>
                  <a:cxn ang="0">
                    <a:pos x="504" y="546"/>
                  </a:cxn>
                  <a:cxn ang="0">
                    <a:pos x="466" y="474"/>
                  </a:cxn>
                  <a:cxn ang="0">
                    <a:pos x="428" y="408"/>
                  </a:cxn>
                  <a:cxn ang="0">
                    <a:pos x="388" y="346"/>
                  </a:cxn>
                  <a:cxn ang="0">
                    <a:pos x="346" y="290"/>
                  </a:cxn>
                  <a:cxn ang="0">
                    <a:pos x="304" y="238"/>
                  </a:cxn>
                  <a:cxn ang="0">
                    <a:pos x="258" y="192"/>
                  </a:cxn>
                  <a:cxn ang="0">
                    <a:pos x="212" y="148"/>
                  </a:cxn>
                  <a:cxn ang="0">
                    <a:pos x="162" y="108"/>
                  </a:cxn>
                  <a:cxn ang="0">
                    <a:pos x="110" y="70"/>
                  </a:cxn>
                  <a:cxn ang="0">
                    <a:pos x="56" y="34"/>
                  </a:cxn>
                  <a:cxn ang="0">
                    <a:pos x="0" y="0"/>
                  </a:cxn>
                </a:cxnLst>
                <a:rect l="0" t="0" r="r" b="b"/>
                <a:pathLst>
                  <a:path w="1374" h="1606">
                    <a:moveTo>
                      <a:pt x="1374" y="1606"/>
                    </a:moveTo>
                    <a:lnTo>
                      <a:pt x="1374" y="1606"/>
                    </a:lnTo>
                    <a:lnTo>
                      <a:pt x="1352" y="1606"/>
                    </a:lnTo>
                    <a:lnTo>
                      <a:pt x="1326" y="1604"/>
                    </a:lnTo>
                    <a:lnTo>
                      <a:pt x="1290" y="1602"/>
                    </a:lnTo>
                    <a:lnTo>
                      <a:pt x="1250" y="1596"/>
                    </a:lnTo>
                    <a:lnTo>
                      <a:pt x="1202" y="1584"/>
                    </a:lnTo>
                    <a:lnTo>
                      <a:pt x="1150" y="1568"/>
                    </a:lnTo>
                    <a:lnTo>
                      <a:pt x="1122" y="1558"/>
                    </a:lnTo>
                    <a:lnTo>
                      <a:pt x="1094" y="1546"/>
                    </a:lnTo>
                    <a:lnTo>
                      <a:pt x="1066" y="1532"/>
                    </a:lnTo>
                    <a:lnTo>
                      <a:pt x="1036" y="1518"/>
                    </a:lnTo>
                    <a:lnTo>
                      <a:pt x="1008" y="1500"/>
                    </a:lnTo>
                    <a:lnTo>
                      <a:pt x="978" y="1480"/>
                    </a:lnTo>
                    <a:lnTo>
                      <a:pt x="948" y="1458"/>
                    </a:lnTo>
                    <a:lnTo>
                      <a:pt x="920" y="1432"/>
                    </a:lnTo>
                    <a:lnTo>
                      <a:pt x="892" y="1406"/>
                    </a:lnTo>
                    <a:lnTo>
                      <a:pt x="864" y="1376"/>
                    </a:lnTo>
                    <a:lnTo>
                      <a:pt x="836" y="1342"/>
                    </a:lnTo>
                    <a:lnTo>
                      <a:pt x="810" y="1306"/>
                    </a:lnTo>
                    <a:lnTo>
                      <a:pt x="784" y="1268"/>
                    </a:lnTo>
                    <a:lnTo>
                      <a:pt x="760" y="1226"/>
                    </a:lnTo>
                    <a:lnTo>
                      <a:pt x="738" y="1180"/>
                    </a:lnTo>
                    <a:lnTo>
                      <a:pt x="716" y="1132"/>
                    </a:lnTo>
                    <a:lnTo>
                      <a:pt x="696" y="1078"/>
                    </a:lnTo>
                    <a:lnTo>
                      <a:pt x="678" y="1022"/>
                    </a:lnTo>
                    <a:lnTo>
                      <a:pt x="678" y="1022"/>
                    </a:lnTo>
                    <a:lnTo>
                      <a:pt x="644" y="910"/>
                    </a:lnTo>
                    <a:lnTo>
                      <a:pt x="610" y="808"/>
                    </a:lnTo>
                    <a:lnTo>
                      <a:pt x="574" y="714"/>
                    </a:lnTo>
                    <a:lnTo>
                      <a:pt x="540" y="626"/>
                    </a:lnTo>
                    <a:lnTo>
                      <a:pt x="504" y="546"/>
                    </a:lnTo>
                    <a:lnTo>
                      <a:pt x="466" y="474"/>
                    </a:lnTo>
                    <a:lnTo>
                      <a:pt x="428" y="408"/>
                    </a:lnTo>
                    <a:lnTo>
                      <a:pt x="388" y="346"/>
                    </a:lnTo>
                    <a:lnTo>
                      <a:pt x="346" y="290"/>
                    </a:lnTo>
                    <a:lnTo>
                      <a:pt x="304" y="238"/>
                    </a:lnTo>
                    <a:lnTo>
                      <a:pt x="258" y="192"/>
                    </a:lnTo>
                    <a:lnTo>
                      <a:pt x="212" y="148"/>
                    </a:lnTo>
                    <a:lnTo>
                      <a:pt x="162" y="108"/>
                    </a:lnTo>
                    <a:lnTo>
                      <a:pt x="110" y="70"/>
                    </a:lnTo>
                    <a:lnTo>
                      <a:pt x="56" y="3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6" name="Freeform 94"/>
              <p:cNvSpPr>
                <a:spLocks/>
              </p:cNvSpPr>
              <p:nvPr/>
            </p:nvSpPr>
            <p:spPr bwMode="auto">
              <a:xfrm>
                <a:off x="1250" y="1617"/>
                <a:ext cx="1426" cy="1564"/>
              </a:xfrm>
              <a:custGeom>
                <a:avLst/>
                <a:gdLst/>
                <a:ahLst/>
                <a:cxnLst>
                  <a:cxn ang="0">
                    <a:pos x="1426" y="1562"/>
                  </a:cxn>
                  <a:cxn ang="0">
                    <a:pos x="1426" y="1562"/>
                  </a:cxn>
                  <a:cxn ang="0">
                    <a:pos x="1404" y="1564"/>
                  </a:cxn>
                  <a:cxn ang="0">
                    <a:pos x="1378" y="1564"/>
                  </a:cxn>
                  <a:cxn ang="0">
                    <a:pos x="1344" y="1562"/>
                  </a:cxn>
                  <a:cxn ang="0">
                    <a:pos x="1302" y="1556"/>
                  </a:cxn>
                  <a:cxn ang="0">
                    <a:pos x="1254" y="1548"/>
                  </a:cxn>
                  <a:cxn ang="0">
                    <a:pos x="1200" y="1534"/>
                  </a:cxn>
                  <a:cxn ang="0">
                    <a:pos x="1172" y="1524"/>
                  </a:cxn>
                  <a:cxn ang="0">
                    <a:pos x="1144" y="1514"/>
                  </a:cxn>
                  <a:cxn ang="0">
                    <a:pos x="1116" y="1502"/>
                  </a:cxn>
                  <a:cxn ang="0">
                    <a:pos x="1086" y="1486"/>
                  </a:cxn>
                  <a:cxn ang="0">
                    <a:pos x="1056" y="1470"/>
                  </a:cxn>
                  <a:cxn ang="0">
                    <a:pos x="1026" y="1450"/>
                  </a:cxn>
                  <a:cxn ang="0">
                    <a:pos x="996" y="1430"/>
                  </a:cxn>
                  <a:cxn ang="0">
                    <a:pos x="966" y="1406"/>
                  </a:cxn>
                  <a:cxn ang="0">
                    <a:pos x="936" y="1380"/>
                  </a:cxn>
                  <a:cxn ang="0">
                    <a:pos x="908" y="1350"/>
                  </a:cxn>
                  <a:cxn ang="0">
                    <a:pos x="880" y="1318"/>
                  </a:cxn>
                  <a:cxn ang="0">
                    <a:pos x="852" y="1284"/>
                  </a:cxn>
                  <a:cxn ang="0">
                    <a:pos x="826" y="1246"/>
                  </a:cxn>
                  <a:cxn ang="0">
                    <a:pos x="800" y="1204"/>
                  </a:cxn>
                  <a:cxn ang="0">
                    <a:pos x="776" y="1160"/>
                  </a:cxn>
                  <a:cxn ang="0">
                    <a:pos x="752" y="1110"/>
                  </a:cxn>
                  <a:cxn ang="0">
                    <a:pos x="732" y="1058"/>
                  </a:cxn>
                  <a:cxn ang="0">
                    <a:pos x="712" y="1002"/>
                  </a:cxn>
                  <a:cxn ang="0">
                    <a:pos x="712" y="1002"/>
                  </a:cxn>
                  <a:cxn ang="0">
                    <a:pos x="674" y="892"/>
                  </a:cxn>
                  <a:cxn ang="0">
                    <a:pos x="636" y="790"/>
                  </a:cxn>
                  <a:cxn ang="0">
                    <a:pos x="598" y="696"/>
                  </a:cxn>
                  <a:cxn ang="0">
                    <a:pos x="560" y="610"/>
                  </a:cxn>
                  <a:cxn ang="0">
                    <a:pos x="522" y="530"/>
                  </a:cxn>
                  <a:cxn ang="0">
                    <a:pos x="482" y="460"/>
                  </a:cxn>
                  <a:cxn ang="0">
                    <a:pos x="442" y="394"/>
                  </a:cxn>
                  <a:cxn ang="0">
                    <a:pos x="400" y="334"/>
                  </a:cxn>
                  <a:cxn ang="0">
                    <a:pos x="356" y="278"/>
                  </a:cxn>
                  <a:cxn ang="0">
                    <a:pos x="312" y="228"/>
                  </a:cxn>
                  <a:cxn ang="0">
                    <a:pos x="266" y="184"/>
                  </a:cxn>
                  <a:cxn ang="0">
                    <a:pos x="216" y="142"/>
                  </a:cxn>
                  <a:cxn ang="0">
                    <a:pos x="166" y="102"/>
                  </a:cxn>
                  <a:cxn ang="0">
                    <a:pos x="114" y="66"/>
                  </a:cxn>
                  <a:cxn ang="0">
                    <a:pos x="58" y="32"/>
                  </a:cxn>
                  <a:cxn ang="0">
                    <a:pos x="0" y="0"/>
                  </a:cxn>
                </a:cxnLst>
                <a:rect l="0" t="0" r="r" b="b"/>
                <a:pathLst>
                  <a:path w="1426" h="1564">
                    <a:moveTo>
                      <a:pt x="1426" y="1562"/>
                    </a:moveTo>
                    <a:lnTo>
                      <a:pt x="1426" y="1562"/>
                    </a:lnTo>
                    <a:lnTo>
                      <a:pt x="1404" y="1564"/>
                    </a:lnTo>
                    <a:lnTo>
                      <a:pt x="1378" y="1564"/>
                    </a:lnTo>
                    <a:lnTo>
                      <a:pt x="1344" y="1562"/>
                    </a:lnTo>
                    <a:lnTo>
                      <a:pt x="1302" y="1556"/>
                    </a:lnTo>
                    <a:lnTo>
                      <a:pt x="1254" y="1548"/>
                    </a:lnTo>
                    <a:lnTo>
                      <a:pt x="1200" y="1534"/>
                    </a:lnTo>
                    <a:lnTo>
                      <a:pt x="1172" y="1524"/>
                    </a:lnTo>
                    <a:lnTo>
                      <a:pt x="1144" y="1514"/>
                    </a:lnTo>
                    <a:lnTo>
                      <a:pt x="1116" y="1502"/>
                    </a:lnTo>
                    <a:lnTo>
                      <a:pt x="1086" y="1486"/>
                    </a:lnTo>
                    <a:lnTo>
                      <a:pt x="1056" y="1470"/>
                    </a:lnTo>
                    <a:lnTo>
                      <a:pt x="1026" y="1450"/>
                    </a:lnTo>
                    <a:lnTo>
                      <a:pt x="996" y="1430"/>
                    </a:lnTo>
                    <a:lnTo>
                      <a:pt x="966" y="1406"/>
                    </a:lnTo>
                    <a:lnTo>
                      <a:pt x="936" y="1380"/>
                    </a:lnTo>
                    <a:lnTo>
                      <a:pt x="908" y="1350"/>
                    </a:lnTo>
                    <a:lnTo>
                      <a:pt x="880" y="1318"/>
                    </a:lnTo>
                    <a:lnTo>
                      <a:pt x="852" y="1284"/>
                    </a:lnTo>
                    <a:lnTo>
                      <a:pt x="826" y="1246"/>
                    </a:lnTo>
                    <a:lnTo>
                      <a:pt x="800" y="1204"/>
                    </a:lnTo>
                    <a:lnTo>
                      <a:pt x="776" y="1160"/>
                    </a:lnTo>
                    <a:lnTo>
                      <a:pt x="752" y="1110"/>
                    </a:lnTo>
                    <a:lnTo>
                      <a:pt x="732" y="1058"/>
                    </a:lnTo>
                    <a:lnTo>
                      <a:pt x="712" y="1002"/>
                    </a:lnTo>
                    <a:lnTo>
                      <a:pt x="712" y="1002"/>
                    </a:lnTo>
                    <a:lnTo>
                      <a:pt x="674" y="892"/>
                    </a:lnTo>
                    <a:lnTo>
                      <a:pt x="636" y="790"/>
                    </a:lnTo>
                    <a:lnTo>
                      <a:pt x="598" y="696"/>
                    </a:lnTo>
                    <a:lnTo>
                      <a:pt x="560" y="610"/>
                    </a:lnTo>
                    <a:lnTo>
                      <a:pt x="522" y="530"/>
                    </a:lnTo>
                    <a:lnTo>
                      <a:pt x="482" y="460"/>
                    </a:lnTo>
                    <a:lnTo>
                      <a:pt x="442" y="394"/>
                    </a:lnTo>
                    <a:lnTo>
                      <a:pt x="400" y="334"/>
                    </a:lnTo>
                    <a:lnTo>
                      <a:pt x="356" y="278"/>
                    </a:lnTo>
                    <a:lnTo>
                      <a:pt x="312" y="228"/>
                    </a:lnTo>
                    <a:lnTo>
                      <a:pt x="266" y="184"/>
                    </a:lnTo>
                    <a:lnTo>
                      <a:pt x="216" y="142"/>
                    </a:lnTo>
                    <a:lnTo>
                      <a:pt x="166" y="102"/>
                    </a:lnTo>
                    <a:lnTo>
                      <a:pt x="114" y="66"/>
                    </a:lnTo>
                    <a:lnTo>
                      <a:pt x="58" y="3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7" name="Freeform 95"/>
              <p:cNvSpPr>
                <a:spLocks/>
              </p:cNvSpPr>
              <p:nvPr/>
            </p:nvSpPr>
            <p:spPr bwMode="auto">
              <a:xfrm>
                <a:off x="1244" y="1637"/>
                <a:ext cx="1477" cy="1519"/>
              </a:xfrm>
              <a:custGeom>
                <a:avLst/>
                <a:gdLst/>
                <a:ahLst/>
                <a:cxnLst>
                  <a:cxn ang="0">
                    <a:pos x="1478" y="1516"/>
                  </a:cxn>
                  <a:cxn ang="0">
                    <a:pos x="1478" y="1516"/>
                  </a:cxn>
                  <a:cxn ang="0">
                    <a:pos x="1456" y="1518"/>
                  </a:cxn>
                  <a:cxn ang="0">
                    <a:pos x="1430" y="1518"/>
                  </a:cxn>
                  <a:cxn ang="0">
                    <a:pos x="1394" y="1518"/>
                  </a:cxn>
                  <a:cxn ang="0">
                    <a:pos x="1352" y="1514"/>
                  </a:cxn>
                  <a:cxn ang="0">
                    <a:pos x="1304" y="1508"/>
                  </a:cxn>
                  <a:cxn ang="0">
                    <a:pos x="1250" y="1496"/>
                  </a:cxn>
                  <a:cxn ang="0">
                    <a:pos x="1222" y="1488"/>
                  </a:cxn>
                  <a:cxn ang="0">
                    <a:pos x="1194" y="1478"/>
                  </a:cxn>
                  <a:cxn ang="0">
                    <a:pos x="1164" y="1466"/>
                  </a:cxn>
                  <a:cxn ang="0">
                    <a:pos x="1134" y="1452"/>
                  </a:cxn>
                  <a:cxn ang="0">
                    <a:pos x="1104" y="1438"/>
                  </a:cxn>
                  <a:cxn ang="0">
                    <a:pos x="1074" y="1420"/>
                  </a:cxn>
                  <a:cxn ang="0">
                    <a:pos x="1042" y="1400"/>
                  </a:cxn>
                  <a:cxn ang="0">
                    <a:pos x="1012" y="1376"/>
                  </a:cxn>
                  <a:cxn ang="0">
                    <a:pos x="982" y="1352"/>
                  </a:cxn>
                  <a:cxn ang="0">
                    <a:pos x="952" y="1322"/>
                  </a:cxn>
                  <a:cxn ang="0">
                    <a:pos x="922" y="1292"/>
                  </a:cxn>
                  <a:cxn ang="0">
                    <a:pos x="894" y="1258"/>
                  </a:cxn>
                  <a:cxn ang="0">
                    <a:pos x="866" y="1220"/>
                  </a:cxn>
                  <a:cxn ang="0">
                    <a:pos x="840" y="1180"/>
                  </a:cxn>
                  <a:cxn ang="0">
                    <a:pos x="814" y="1136"/>
                  </a:cxn>
                  <a:cxn ang="0">
                    <a:pos x="788" y="1088"/>
                  </a:cxn>
                  <a:cxn ang="0">
                    <a:pos x="766" y="1036"/>
                  </a:cxn>
                  <a:cxn ang="0">
                    <a:pos x="744" y="980"/>
                  </a:cxn>
                  <a:cxn ang="0">
                    <a:pos x="744" y="980"/>
                  </a:cxn>
                  <a:cxn ang="0">
                    <a:pos x="704" y="870"/>
                  </a:cxn>
                  <a:cxn ang="0">
                    <a:pos x="662" y="770"/>
                  </a:cxn>
                  <a:cxn ang="0">
                    <a:pos x="622" y="676"/>
                  </a:cxn>
                  <a:cxn ang="0">
                    <a:pos x="580" y="592"/>
                  </a:cxn>
                  <a:cxn ang="0">
                    <a:pos x="540" y="514"/>
                  </a:cxn>
                  <a:cxn ang="0">
                    <a:pos x="498" y="442"/>
                  </a:cxn>
                  <a:cxn ang="0">
                    <a:pos x="454" y="378"/>
                  </a:cxn>
                  <a:cxn ang="0">
                    <a:pos x="412" y="320"/>
                  </a:cxn>
                  <a:cxn ang="0">
                    <a:pos x="366" y="266"/>
                  </a:cxn>
                  <a:cxn ang="0">
                    <a:pos x="320" y="218"/>
                  </a:cxn>
                  <a:cxn ang="0">
                    <a:pos x="272" y="174"/>
                  </a:cxn>
                  <a:cxn ang="0">
                    <a:pos x="222" y="134"/>
                  </a:cxn>
                  <a:cxn ang="0">
                    <a:pos x="170" y="96"/>
                  </a:cxn>
                  <a:cxn ang="0">
                    <a:pos x="116" y="62"/>
                  </a:cxn>
                  <a:cxn ang="0">
                    <a:pos x="60" y="30"/>
                  </a:cxn>
                  <a:cxn ang="0">
                    <a:pos x="0" y="0"/>
                  </a:cxn>
                </a:cxnLst>
                <a:rect l="0" t="0" r="r" b="b"/>
                <a:pathLst>
                  <a:path w="1478" h="1518">
                    <a:moveTo>
                      <a:pt x="1478" y="1516"/>
                    </a:moveTo>
                    <a:lnTo>
                      <a:pt x="1478" y="1516"/>
                    </a:lnTo>
                    <a:lnTo>
                      <a:pt x="1456" y="1518"/>
                    </a:lnTo>
                    <a:lnTo>
                      <a:pt x="1430" y="1518"/>
                    </a:lnTo>
                    <a:lnTo>
                      <a:pt x="1394" y="1518"/>
                    </a:lnTo>
                    <a:lnTo>
                      <a:pt x="1352" y="1514"/>
                    </a:lnTo>
                    <a:lnTo>
                      <a:pt x="1304" y="1508"/>
                    </a:lnTo>
                    <a:lnTo>
                      <a:pt x="1250" y="1496"/>
                    </a:lnTo>
                    <a:lnTo>
                      <a:pt x="1222" y="1488"/>
                    </a:lnTo>
                    <a:lnTo>
                      <a:pt x="1194" y="1478"/>
                    </a:lnTo>
                    <a:lnTo>
                      <a:pt x="1164" y="1466"/>
                    </a:lnTo>
                    <a:lnTo>
                      <a:pt x="1134" y="1452"/>
                    </a:lnTo>
                    <a:lnTo>
                      <a:pt x="1104" y="1438"/>
                    </a:lnTo>
                    <a:lnTo>
                      <a:pt x="1074" y="1420"/>
                    </a:lnTo>
                    <a:lnTo>
                      <a:pt x="1042" y="1400"/>
                    </a:lnTo>
                    <a:lnTo>
                      <a:pt x="1012" y="1376"/>
                    </a:lnTo>
                    <a:lnTo>
                      <a:pt x="982" y="1352"/>
                    </a:lnTo>
                    <a:lnTo>
                      <a:pt x="952" y="1322"/>
                    </a:lnTo>
                    <a:lnTo>
                      <a:pt x="922" y="1292"/>
                    </a:lnTo>
                    <a:lnTo>
                      <a:pt x="894" y="1258"/>
                    </a:lnTo>
                    <a:lnTo>
                      <a:pt x="866" y="1220"/>
                    </a:lnTo>
                    <a:lnTo>
                      <a:pt x="840" y="1180"/>
                    </a:lnTo>
                    <a:lnTo>
                      <a:pt x="814" y="1136"/>
                    </a:lnTo>
                    <a:lnTo>
                      <a:pt x="788" y="1088"/>
                    </a:lnTo>
                    <a:lnTo>
                      <a:pt x="766" y="1036"/>
                    </a:lnTo>
                    <a:lnTo>
                      <a:pt x="744" y="980"/>
                    </a:lnTo>
                    <a:lnTo>
                      <a:pt x="744" y="980"/>
                    </a:lnTo>
                    <a:lnTo>
                      <a:pt x="704" y="870"/>
                    </a:lnTo>
                    <a:lnTo>
                      <a:pt x="662" y="770"/>
                    </a:lnTo>
                    <a:lnTo>
                      <a:pt x="622" y="676"/>
                    </a:lnTo>
                    <a:lnTo>
                      <a:pt x="580" y="592"/>
                    </a:lnTo>
                    <a:lnTo>
                      <a:pt x="540" y="514"/>
                    </a:lnTo>
                    <a:lnTo>
                      <a:pt x="498" y="442"/>
                    </a:lnTo>
                    <a:lnTo>
                      <a:pt x="454" y="378"/>
                    </a:lnTo>
                    <a:lnTo>
                      <a:pt x="412" y="320"/>
                    </a:lnTo>
                    <a:lnTo>
                      <a:pt x="366" y="266"/>
                    </a:lnTo>
                    <a:lnTo>
                      <a:pt x="320" y="218"/>
                    </a:lnTo>
                    <a:lnTo>
                      <a:pt x="272" y="174"/>
                    </a:lnTo>
                    <a:lnTo>
                      <a:pt x="222" y="134"/>
                    </a:lnTo>
                    <a:lnTo>
                      <a:pt x="170" y="96"/>
                    </a:lnTo>
                    <a:lnTo>
                      <a:pt x="116" y="62"/>
                    </a:lnTo>
                    <a:lnTo>
                      <a:pt x="60" y="3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8" name="Freeform 96"/>
              <p:cNvSpPr>
                <a:spLocks/>
              </p:cNvSpPr>
              <p:nvPr/>
            </p:nvSpPr>
            <p:spPr bwMode="auto">
              <a:xfrm>
                <a:off x="1235" y="1658"/>
                <a:ext cx="1527" cy="1474"/>
              </a:xfrm>
              <a:custGeom>
                <a:avLst/>
                <a:gdLst/>
                <a:ahLst/>
                <a:cxnLst>
                  <a:cxn ang="0">
                    <a:pos x="1528" y="1466"/>
                  </a:cxn>
                  <a:cxn ang="0">
                    <a:pos x="1528" y="1466"/>
                  </a:cxn>
                  <a:cxn ang="0">
                    <a:pos x="1504" y="1470"/>
                  </a:cxn>
                  <a:cxn ang="0">
                    <a:pos x="1478" y="1472"/>
                  </a:cxn>
                  <a:cxn ang="0">
                    <a:pos x="1444" y="1474"/>
                  </a:cxn>
                  <a:cxn ang="0">
                    <a:pos x="1402" y="1472"/>
                  </a:cxn>
                  <a:cxn ang="0">
                    <a:pos x="1352" y="1466"/>
                  </a:cxn>
                  <a:cxn ang="0">
                    <a:pos x="1298" y="1456"/>
                  </a:cxn>
                  <a:cxn ang="0">
                    <a:pos x="1270" y="1450"/>
                  </a:cxn>
                  <a:cxn ang="0">
                    <a:pos x="1242" y="1440"/>
                  </a:cxn>
                  <a:cxn ang="0">
                    <a:pos x="1212" y="1430"/>
                  </a:cxn>
                  <a:cxn ang="0">
                    <a:pos x="1180" y="1418"/>
                  </a:cxn>
                  <a:cxn ang="0">
                    <a:pos x="1150" y="1404"/>
                  </a:cxn>
                  <a:cxn ang="0">
                    <a:pos x="1118" y="1386"/>
                  </a:cxn>
                  <a:cxn ang="0">
                    <a:pos x="1088" y="1368"/>
                  </a:cxn>
                  <a:cxn ang="0">
                    <a:pos x="1056" y="1346"/>
                  </a:cxn>
                  <a:cxn ang="0">
                    <a:pos x="1024" y="1322"/>
                  </a:cxn>
                  <a:cxn ang="0">
                    <a:pos x="994" y="1294"/>
                  </a:cxn>
                  <a:cxn ang="0">
                    <a:pos x="964" y="1264"/>
                  </a:cxn>
                  <a:cxn ang="0">
                    <a:pos x="934" y="1232"/>
                  </a:cxn>
                  <a:cxn ang="0">
                    <a:pos x="904" y="1194"/>
                  </a:cxn>
                  <a:cxn ang="0">
                    <a:pos x="876" y="1154"/>
                  </a:cxn>
                  <a:cxn ang="0">
                    <a:pos x="850" y="1112"/>
                  </a:cxn>
                  <a:cxn ang="0">
                    <a:pos x="824" y="1064"/>
                  </a:cxn>
                  <a:cxn ang="0">
                    <a:pos x="798" y="1014"/>
                  </a:cxn>
                  <a:cxn ang="0">
                    <a:pos x="776" y="958"/>
                  </a:cxn>
                  <a:cxn ang="0">
                    <a:pos x="776" y="958"/>
                  </a:cxn>
                  <a:cxn ang="0">
                    <a:pos x="730" y="850"/>
                  </a:cxn>
                  <a:cxn ang="0">
                    <a:pos x="686" y="748"/>
                  </a:cxn>
                  <a:cxn ang="0">
                    <a:pos x="644" y="656"/>
                  </a:cxn>
                  <a:cxn ang="0">
                    <a:pos x="600" y="572"/>
                  </a:cxn>
                  <a:cxn ang="0">
                    <a:pos x="556" y="496"/>
                  </a:cxn>
                  <a:cxn ang="0">
                    <a:pos x="512" y="426"/>
                  </a:cxn>
                  <a:cxn ang="0">
                    <a:pos x="466" y="364"/>
                  </a:cxn>
                  <a:cxn ang="0">
                    <a:pos x="422" y="306"/>
                  </a:cxn>
                  <a:cxn ang="0">
                    <a:pos x="374" y="254"/>
                  </a:cxn>
                  <a:cxn ang="0">
                    <a:pos x="326" y="208"/>
                  </a:cxn>
                  <a:cxn ang="0">
                    <a:pos x="278" y="164"/>
                  </a:cxn>
                  <a:cxn ang="0">
                    <a:pos x="226" y="126"/>
                  </a:cxn>
                  <a:cxn ang="0">
                    <a:pos x="174" y="90"/>
                  </a:cxn>
                  <a:cxn ang="0">
                    <a:pos x="118" y="58"/>
                  </a:cxn>
                  <a:cxn ang="0">
                    <a:pos x="60" y="28"/>
                  </a:cxn>
                  <a:cxn ang="0">
                    <a:pos x="0" y="0"/>
                  </a:cxn>
                </a:cxnLst>
                <a:rect l="0" t="0" r="r" b="b"/>
                <a:pathLst>
                  <a:path w="1528" h="1474">
                    <a:moveTo>
                      <a:pt x="1528" y="1466"/>
                    </a:moveTo>
                    <a:lnTo>
                      <a:pt x="1528" y="1466"/>
                    </a:lnTo>
                    <a:lnTo>
                      <a:pt x="1504" y="1470"/>
                    </a:lnTo>
                    <a:lnTo>
                      <a:pt x="1478" y="1472"/>
                    </a:lnTo>
                    <a:lnTo>
                      <a:pt x="1444" y="1474"/>
                    </a:lnTo>
                    <a:lnTo>
                      <a:pt x="1402" y="1472"/>
                    </a:lnTo>
                    <a:lnTo>
                      <a:pt x="1352" y="1466"/>
                    </a:lnTo>
                    <a:lnTo>
                      <a:pt x="1298" y="1456"/>
                    </a:lnTo>
                    <a:lnTo>
                      <a:pt x="1270" y="1450"/>
                    </a:lnTo>
                    <a:lnTo>
                      <a:pt x="1242" y="1440"/>
                    </a:lnTo>
                    <a:lnTo>
                      <a:pt x="1212" y="1430"/>
                    </a:lnTo>
                    <a:lnTo>
                      <a:pt x="1180" y="1418"/>
                    </a:lnTo>
                    <a:lnTo>
                      <a:pt x="1150" y="1404"/>
                    </a:lnTo>
                    <a:lnTo>
                      <a:pt x="1118" y="1386"/>
                    </a:lnTo>
                    <a:lnTo>
                      <a:pt x="1088" y="1368"/>
                    </a:lnTo>
                    <a:lnTo>
                      <a:pt x="1056" y="1346"/>
                    </a:lnTo>
                    <a:lnTo>
                      <a:pt x="1024" y="1322"/>
                    </a:lnTo>
                    <a:lnTo>
                      <a:pt x="994" y="1294"/>
                    </a:lnTo>
                    <a:lnTo>
                      <a:pt x="964" y="1264"/>
                    </a:lnTo>
                    <a:lnTo>
                      <a:pt x="934" y="1232"/>
                    </a:lnTo>
                    <a:lnTo>
                      <a:pt x="904" y="1194"/>
                    </a:lnTo>
                    <a:lnTo>
                      <a:pt x="876" y="1154"/>
                    </a:lnTo>
                    <a:lnTo>
                      <a:pt x="850" y="1112"/>
                    </a:lnTo>
                    <a:lnTo>
                      <a:pt x="824" y="1064"/>
                    </a:lnTo>
                    <a:lnTo>
                      <a:pt x="798" y="1014"/>
                    </a:lnTo>
                    <a:lnTo>
                      <a:pt x="776" y="958"/>
                    </a:lnTo>
                    <a:lnTo>
                      <a:pt x="776" y="958"/>
                    </a:lnTo>
                    <a:lnTo>
                      <a:pt x="730" y="850"/>
                    </a:lnTo>
                    <a:lnTo>
                      <a:pt x="686" y="748"/>
                    </a:lnTo>
                    <a:lnTo>
                      <a:pt x="644" y="656"/>
                    </a:lnTo>
                    <a:lnTo>
                      <a:pt x="600" y="572"/>
                    </a:lnTo>
                    <a:lnTo>
                      <a:pt x="556" y="496"/>
                    </a:lnTo>
                    <a:lnTo>
                      <a:pt x="512" y="426"/>
                    </a:lnTo>
                    <a:lnTo>
                      <a:pt x="466" y="364"/>
                    </a:lnTo>
                    <a:lnTo>
                      <a:pt x="422" y="306"/>
                    </a:lnTo>
                    <a:lnTo>
                      <a:pt x="374" y="254"/>
                    </a:lnTo>
                    <a:lnTo>
                      <a:pt x="326" y="208"/>
                    </a:lnTo>
                    <a:lnTo>
                      <a:pt x="278" y="164"/>
                    </a:lnTo>
                    <a:lnTo>
                      <a:pt x="226" y="126"/>
                    </a:lnTo>
                    <a:lnTo>
                      <a:pt x="174" y="90"/>
                    </a:lnTo>
                    <a:lnTo>
                      <a:pt x="118" y="58"/>
                    </a:lnTo>
                    <a:lnTo>
                      <a:pt x="60" y="2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9" name="Freeform 97"/>
              <p:cNvSpPr>
                <a:spLocks/>
              </p:cNvSpPr>
              <p:nvPr/>
            </p:nvSpPr>
            <p:spPr bwMode="auto">
              <a:xfrm>
                <a:off x="1232" y="1680"/>
                <a:ext cx="1575" cy="1427"/>
              </a:xfrm>
              <a:custGeom>
                <a:avLst/>
                <a:gdLst/>
                <a:ahLst/>
                <a:cxnLst>
                  <a:cxn ang="0">
                    <a:pos x="1576" y="1416"/>
                  </a:cxn>
                  <a:cxn ang="0">
                    <a:pos x="1576" y="1416"/>
                  </a:cxn>
                  <a:cxn ang="0">
                    <a:pos x="1554" y="1420"/>
                  </a:cxn>
                  <a:cxn ang="0">
                    <a:pos x="1526" y="1422"/>
                  </a:cxn>
                  <a:cxn ang="0">
                    <a:pos x="1492" y="1426"/>
                  </a:cxn>
                  <a:cxn ang="0">
                    <a:pos x="1450" y="1426"/>
                  </a:cxn>
                  <a:cxn ang="0">
                    <a:pos x="1400" y="1422"/>
                  </a:cxn>
                  <a:cxn ang="0">
                    <a:pos x="1346" y="1414"/>
                  </a:cxn>
                  <a:cxn ang="0">
                    <a:pos x="1318" y="1408"/>
                  </a:cxn>
                  <a:cxn ang="0">
                    <a:pos x="1288" y="1400"/>
                  </a:cxn>
                  <a:cxn ang="0">
                    <a:pos x="1258" y="1392"/>
                  </a:cxn>
                  <a:cxn ang="0">
                    <a:pos x="1226" y="1380"/>
                  </a:cxn>
                  <a:cxn ang="0">
                    <a:pos x="1196" y="1366"/>
                  </a:cxn>
                  <a:cxn ang="0">
                    <a:pos x="1164" y="1350"/>
                  </a:cxn>
                  <a:cxn ang="0">
                    <a:pos x="1132" y="1332"/>
                  </a:cxn>
                  <a:cxn ang="0">
                    <a:pos x="1100" y="1312"/>
                  </a:cxn>
                  <a:cxn ang="0">
                    <a:pos x="1068" y="1290"/>
                  </a:cxn>
                  <a:cxn ang="0">
                    <a:pos x="1036" y="1264"/>
                  </a:cxn>
                  <a:cxn ang="0">
                    <a:pos x="1004" y="1234"/>
                  </a:cxn>
                  <a:cxn ang="0">
                    <a:pos x="974" y="1202"/>
                  </a:cxn>
                  <a:cxn ang="0">
                    <a:pos x="944" y="1166"/>
                  </a:cxn>
                  <a:cxn ang="0">
                    <a:pos x="914" y="1128"/>
                  </a:cxn>
                  <a:cxn ang="0">
                    <a:pos x="886" y="1084"/>
                  </a:cxn>
                  <a:cxn ang="0">
                    <a:pos x="858" y="1038"/>
                  </a:cxn>
                  <a:cxn ang="0">
                    <a:pos x="832" y="988"/>
                  </a:cxn>
                  <a:cxn ang="0">
                    <a:pos x="806" y="934"/>
                  </a:cxn>
                  <a:cxn ang="0">
                    <a:pos x="806" y="934"/>
                  </a:cxn>
                  <a:cxn ang="0">
                    <a:pos x="758" y="826"/>
                  </a:cxn>
                  <a:cxn ang="0">
                    <a:pos x="712" y="726"/>
                  </a:cxn>
                  <a:cxn ang="0">
                    <a:pos x="664" y="636"/>
                  </a:cxn>
                  <a:cxn ang="0">
                    <a:pos x="618" y="552"/>
                  </a:cxn>
                  <a:cxn ang="0">
                    <a:pos x="572" y="478"/>
                  </a:cxn>
                  <a:cxn ang="0">
                    <a:pos x="526" y="408"/>
                  </a:cxn>
                  <a:cxn ang="0">
                    <a:pos x="478" y="346"/>
                  </a:cxn>
                  <a:cxn ang="0">
                    <a:pos x="432" y="292"/>
                  </a:cxn>
                  <a:cxn ang="0">
                    <a:pos x="384" y="240"/>
                  </a:cxn>
                  <a:cxn ang="0">
                    <a:pos x="334" y="196"/>
                  </a:cxn>
                  <a:cxn ang="0">
                    <a:pos x="282" y="154"/>
                  </a:cxn>
                  <a:cxn ang="0">
                    <a:pos x="230" y="118"/>
                  </a:cxn>
                  <a:cxn ang="0">
                    <a:pos x="176" y="84"/>
                  </a:cxn>
                  <a:cxn ang="0">
                    <a:pos x="120" y="54"/>
                  </a:cxn>
                  <a:cxn ang="0">
                    <a:pos x="62" y="26"/>
                  </a:cxn>
                  <a:cxn ang="0">
                    <a:pos x="0" y="0"/>
                  </a:cxn>
                </a:cxnLst>
                <a:rect l="0" t="0" r="r" b="b"/>
                <a:pathLst>
                  <a:path w="1576" h="1426">
                    <a:moveTo>
                      <a:pt x="1576" y="1416"/>
                    </a:moveTo>
                    <a:lnTo>
                      <a:pt x="1576" y="1416"/>
                    </a:lnTo>
                    <a:lnTo>
                      <a:pt x="1554" y="1420"/>
                    </a:lnTo>
                    <a:lnTo>
                      <a:pt x="1526" y="1422"/>
                    </a:lnTo>
                    <a:lnTo>
                      <a:pt x="1492" y="1426"/>
                    </a:lnTo>
                    <a:lnTo>
                      <a:pt x="1450" y="1426"/>
                    </a:lnTo>
                    <a:lnTo>
                      <a:pt x="1400" y="1422"/>
                    </a:lnTo>
                    <a:lnTo>
                      <a:pt x="1346" y="1414"/>
                    </a:lnTo>
                    <a:lnTo>
                      <a:pt x="1318" y="1408"/>
                    </a:lnTo>
                    <a:lnTo>
                      <a:pt x="1288" y="1400"/>
                    </a:lnTo>
                    <a:lnTo>
                      <a:pt x="1258" y="1392"/>
                    </a:lnTo>
                    <a:lnTo>
                      <a:pt x="1226" y="1380"/>
                    </a:lnTo>
                    <a:lnTo>
                      <a:pt x="1196" y="1366"/>
                    </a:lnTo>
                    <a:lnTo>
                      <a:pt x="1164" y="1350"/>
                    </a:lnTo>
                    <a:lnTo>
                      <a:pt x="1132" y="1332"/>
                    </a:lnTo>
                    <a:lnTo>
                      <a:pt x="1100" y="1312"/>
                    </a:lnTo>
                    <a:lnTo>
                      <a:pt x="1068" y="1290"/>
                    </a:lnTo>
                    <a:lnTo>
                      <a:pt x="1036" y="1264"/>
                    </a:lnTo>
                    <a:lnTo>
                      <a:pt x="1004" y="1234"/>
                    </a:lnTo>
                    <a:lnTo>
                      <a:pt x="974" y="1202"/>
                    </a:lnTo>
                    <a:lnTo>
                      <a:pt x="944" y="1166"/>
                    </a:lnTo>
                    <a:lnTo>
                      <a:pt x="914" y="1128"/>
                    </a:lnTo>
                    <a:lnTo>
                      <a:pt x="886" y="1084"/>
                    </a:lnTo>
                    <a:lnTo>
                      <a:pt x="858" y="1038"/>
                    </a:lnTo>
                    <a:lnTo>
                      <a:pt x="832" y="988"/>
                    </a:lnTo>
                    <a:lnTo>
                      <a:pt x="806" y="934"/>
                    </a:lnTo>
                    <a:lnTo>
                      <a:pt x="806" y="934"/>
                    </a:lnTo>
                    <a:lnTo>
                      <a:pt x="758" y="826"/>
                    </a:lnTo>
                    <a:lnTo>
                      <a:pt x="712" y="726"/>
                    </a:lnTo>
                    <a:lnTo>
                      <a:pt x="664" y="636"/>
                    </a:lnTo>
                    <a:lnTo>
                      <a:pt x="618" y="552"/>
                    </a:lnTo>
                    <a:lnTo>
                      <a:pt x="572" y="478"/>
                    </a:lnTo>
                    <a:lnTo>
                      <a:pt x="526" y="408"/>
                    </a:lnTo>
                    <a:lnTo>
                      <a:pt x="478" y="346"/>
                    </a:lnTo>
                    <a:lnTo>
                      <a:pt x="432" y="292"/>
                    </a:lnTo>
                    <a:lnTo>
                      <a:pt x="384" y="240"/>
                    </a:lnTo>
                    <a:lnTo>
                      <a:pt x="334" y="196"/>
                    </a:lnTo>
                    <a:lnTo>
                      <a:pt x="282" y="154"/>
                    </a:lnTo>
                    <a:lnTo>
                      <a:pt x="230" y="118"/>
                    </a:lnTo>
                    <a:lnTo>
                      <a:pt x="176" y="84"/>
                    </a:lnTo>
                    <a:lnTo>
                      <a:pt x="120" y="54"/>
                    </a:lnTo>
                    <a:lnTo>
                      <a:pt x="62" y="2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0" name="Freeform 98"/>
              <p:cNvSpPr>
                <a:spLocks/>
              </p:cNvSpPr>
              <p:nvPr/>
            </p:nvSpPr>
            <p:spPr bwMode="auto">
              <a:xfrm>
                <a:off x="1221" y="1693"/>
                <a:ext cx="1624" cy="1378"/>
              </a:xfrm>
              <a:custGeom>
                <a:avLst/>
                <a:gdLst/>
                <a:ahLst/>
                <a:cxnLst>
                  <a:cxn ang="0">
                    <a:pos x="1624" y="1364"/>
                  </a:cxn>
                  <a:cxn ang="0">
                    <a:pos x="1624" y="1364"/>
                  </a:cxn>
                  <a:cxn ang="0">
                    <a:pos x="1600" y="1368"/>
                  </a:cxn>
                  <a:cxn ang="0">
                    <a:pos x="1574" y="1372"/>
                  </a:cxn>
                  <a:cxn ang="0">
                    <a:pos x="1540" y="1376"/>
                  </a:cxn>
                  <a:cxn ang="0">
                    <a:pos x="1496" y="1378"/>
                  </a:cxn>
                  <a:cxn ang="0">
                    <a:pos x="1448" y="1376"/>
                  </a:cxn>
                  <a:cxn ang="0">
                    <a:pos x="1394" y="1370"/>
                  </a:cxn>
                  <a:cxn ang="0">
                    <a:pos x="1364" y="1366"/>
                  </a:cxn>
                  <a:cxn ang="0">
                    <a:pos x="1334" y="1360"/>
                  </a:cxn>
                  <a:cxn ang="0">
                    <a:pos x="1304" y="1352"/>
                  </a:cxn>
                  <a:cxn ang="0">
                    <a:pos x="1272" y="1340"/>
                  </a:cxn>
                  <a:cxn ang="0">
                    <a:pos x="1240" y="1328"/>
                  </a:cxn>
                  <a:cxn ang="0">
                    <a:pos x="1208" y="1314"/>
                  </a:cxn>
                  <a:cxn ang="0">
                    <a:pos x="1176" y="1298"/>
                  </a:cxn>
                  <a:cxn ang="0">
                    <a:pos x="1142" y="1278"/>
                  </a:cxn>
                  <a:cxn ang="0">
                    <a:pos x="1110" y="1256"/>
                  </a:cxn>
                  <a:cxn ang="0">
                    <a:pos x="1078" y="1230"/>
                  </a:cxn>
                  <a:cxn ang="0">
                    <a:pos x="1044" y="1202"/>
                  </a:cxn>
                  <a:cxn ang="0">
                    <a:pos x="1012" y="1172"/>
                  </a:cxn>
                  <a:cxn ang="0">
                    <a:pos x="982" y="1138"/>
                  </a:cxn>
                  <a:cxn ang="0">
                    <a:pos x="950" y="1100"/>
                  </a:cxn>
                  <a:cxn ang="0">
                    <a:pos x="920" y="1058"/>
                  </a:cxn>
                  <a:cxn ang="0">
                    <a:pos x="892" y="1012"/>
                  </a:cxn>
                  <a:cxn ang="0">
                    <a:pos x="864" y="962"/>
                  </a:cxn>
                  <a:cxn ang="0">
                    <a:pos x="838" y="908"/>
                  </a:cxn>
                  <a:cxn ang="0">
                    <a:pos x="838" y="908"/>
                  </a:cxn>
                  <a:cxn ang="0">
                    <a:pos x="786" y="802"/>
                  </a:cxn>
                  <a:cxn ang="0">
                    <a:pos x="736" y="704"/>
                  </a:cxn>
                  <a:cxn ang="0">
                    <a:pos x="686" y="614"/>
                  </a:cxn>
                  <a:cxn ang="0">
                    <a:pos x="638" y="532"/>
                  </a:cxn>
                  <a:cxn ang="0">
                    <a:pos x="588" y="458"/>
                  </a:cxn>
                  <a:cxn ang="0">
                    <a:pos x="540" y="392"/>
                  </a:cxn>
                  <a:cxn ang="0">
                    <a:pos x="492" y="330"/>
                  </a:cxn>
                  <a:cxn ang="0">
                    <a:pos x="442" y="276"/>
                  </a:cxn>
                  <a:cxn ang="0">
                    <a:pos x="392" y="228"/>
                  </a:cxn>
                  <a:cxn ang="0">
                    <a:pos x="340" y="184"/>
                  </a:cxn>
                  <a:cxn ang="0">
                    <a:pos x="288" y="146"/>
                  </a:cxn>
                  <a:cxn ang="0">
                    <a:pos x="236" y="110"/>
                  </a:cxn>
                  <a:cxn ang="0">
                    <a:pos x="180" y="78"/>
                  </a:cxn>
                  <a:cxn ang="0">
                    <a:pos x="122" y="50"/>
                  </a:cxn>
                  <a:cxn ang="0">
                    <a:pos x="62" y="24"/>
                  </a:cxn>
                  <a:cxn ang="0">
                    <a:pos x="0" y="0"/>
                  </a:cxn>
                </a:cxnLst>
                <a:rect l="0" t="0" r="r" b="b"/>
                <a:pathLst>
                  <a:path w="1624" h="1378">
                    <a:moveTo>
                      <a:pt x="1624" y="1364"/>
                    </a:moveTo>
                    <a:lnTo>
                      <a:pt x="1624" y="1364"/>
                    </a:lnTo>
                    <a:lnTo>
                      <a:pt x="1600" y="1368"/>
                    </a:lnTo>
                    <a:lnTo>
                      <a:pt x="1574" y="1372"/>
                    </a:lnTo>
                    <a:lnTo>
                      <a:pt x="1540" y="1376"/>
                    </a:lnTo>
                    <a:lnTo>
                      <a:pt x="1496" y="1378"/>
                    </a:lnTo>
                    <a:lnTo>
                      <a:pt x="1448" y="1376"/>
                    </a:lnTo>
                    <a:lnTo>
                      <a:pt x="1394" y="1370"/>
                    </a:lnTo>
                    <a:lnTo>
                      <a:pt x="1364" y="1366"/>
                    </a:lnTo>
                    <a:lnTo>
                      <a:pt x="1334" y="1360"/>
                    </a:lnTo>
                    <a:lnTo>
                      <a:pt x="1304" y="1352"/>
                    </a:lnTo>
                    <a:lnTo>
                      <a:pt x="1272" y="1340"/>
                    </a:lnTo>
                    <a:lnTo>
                      <a:pt x="1240" y="1328"/>
                    </a:lnTo>
                    <a:lnTo>
                      <a:pt x="1208" y="1314"/>
                    </a:lnTo>
                    <a:lnTo>
                      <a:pt x="1176" y="1298"/>
                    </a:lnTo>
                    <a:lnTo>
                      <a:pt x="1142" y="1278"/>
                    </a:lnTo>
                    <a:lnTo>
                      <a:pt x="1110" y="1256"/>
                    </a:lnTo>
                    <a:lnTo>
                      <a:pt x="1078" y="1230"/>
                    </a:lnTo>
                    <a:lnTo>
                      <a:pt x="1044" y="1202"/>
                    </a:lnTo>
                    <a:lnTo>
                      <a:pt x="1012" y="1172"/>
                    </a:lnTo>
                    <a:lnTo>
                      <a:pt x="982" y="1138"/>
                    </a:lnTo>
                    <a:lnTo>
                      <a:pt x="950" y="1100"/>
                    </a:lnTo>
                    <a:lnTo>
                      <a:pt x="920" y="1058"/>
                    </a:lnTo>
                    <a:lnTo>
                      <a:pt x="892" y="1012"/>
                    </a:lnTo>
                    <a:lnTo>
                      <a:pt x="864" y="962"/>
                    </a:lnTo>
                    <a:lnTo>
                      <a:pt x="838" y="908"/>
                    </a:lnTo>
                    <a:lnTo>
                      <a:pt x="838" y="908"/>
                    </a:lnTo>
                    <a:lnTo>
                      <a:pt x="786" y="802"/>
                    </a:lnTo>
                    <a:lnTo>
                      <a:pt x="736" y="704"/>
                    </a:lnTo>
                    <a:lnTo>
                      <a:pt x="686" y="614"/>
                    </a:lnTo>
                    <a:lnTo>
                      <a:pt x="638" y="532"/>
                    </a:lnTo>
                    <a:lnTo>
                      <a:pt x="588" y="458"/>
                    </a:lnTo>
                    <a:lnTo>
                      <a:pt x="540" y="392"/>
                    </a:lnTo>
                    <a:lnTo>
                      <a:pt x="492" y="330"/>
                    </a:lnTo>
                    <a:lnTo>
                      <a:pt x="442" y="276"/>
                    </a:lnTo>
                    <a:lnTo>
                      <a:pt x="392" y="228"/>
                    </a:lnTo>
                    <a:lnTo>
                      <a:pt x="340" y="184"/>
                    </a:lnTo>
                    <a:lnTo>
                      <a:pt x="288" y="146"/>
                    </a:lnTo>
                    <a:lnTo>
                      <a:pt x="236" y="110"/>
                    </a:lnTo>
                    <a:lnTo>
                      <a:pt x="180" y="78"/>
                    </a:lnTo>
                    <a:lnTo>
                      <a:pt x="122" y="50"/>
                    </a:lnTo>
                    <a:lnTo>
                      <a:pt x="62" y="2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1" name="Freeform 99"/>
              <p:cNvSpPr>
                <a:spLocks/>
              </p:cNvSpPr>
              <p:nvPr/>
            </p:nvSpPr>
            <p:spPr bwMode="auto">
              <a:xfrm>
                <a:off x="1218" y="1708"/>
                <a:ext cx="1667" cy="1329"/>
              </a:xfrm>
              <a:custGeom>
                <a:avLst/>
                <a:gdLst/>
                <a:ahLst/>
                <a:cxnLst>
                  <a:cxn ang="0">
                    <a:pos x="1668" y="1308"/>
                  </a:cxn>
                  <a:cxn ang="0">
                    <a:pos x="1668" y="1308"/>
                  </a:cxn>
                  <a:cxn ang="0">
                    <a:pos x="1646" y="1314"/>
                  </a:cxn>
                  <a:cxn ang="0">
                    <a:pos x="1620" y="1318"/>
                  </a:cxn>
                  <a:cxn ang="0">
                    <a:pos x="1584" y="1324"/>
                  </a:cxn>
                  <a:cxn ang="0">
                    <a:pos x="1542" y="1328"/>
                  </a:cxn>
                  <a:cxn ang="0">
                    <a:pos x="1492" y="1328"/>
                  </a:cxn>
                  <a:cxn ang="0">
                    <a:pos x="1438" y="1324"/>
                  </a:cxn>
                  <a:cxn ang="0">
                    <a:pos x="1408" y="1320"/>
                  </a:cxn>
                  <a:cxn ang="0">
                    <a:pos x="1378" y="1314"/>
                  </a:cxn>
                  <a:cxn ang="0">
                    <a:pos x="1346" y="1308"/>
                  </a:cxn>
                  <a:cxn ang="0">
                    <a:pos x="1316" y="1298"/>
                  </a:cxn>
                  <a:cxn ang="0">
                    <a:pos x="1282" y="1288"/>
                  </a:cxn>
                  <a:cxn ang="0">
                    <a:pos x="1250" y="1274"/>
                  </a:cxn>
                  <a:cxn ang="0">
                    <a:pos x="1216" y="1260"/>
                  </a:cxn>
                  <a:cxn ang="0">
                    <a:pos x="1184" y="1240"/>
                  </a:cxn>
                  <a:cxn ang="0">
                    <a:pos x="1150" y="1220"/>
                  </a:cxn>
                  <a:cxn ang="0">
                    <a:pos x="1116" y="1196"/>
                  </a:cxn>
                  <a:cxn ang="0">
                    <a:pos x="1084" y="1170"/>
                  </a:cxn>
                  <a:cxn ang="0">
                    <a:pos x="1050" y="1138"/>
                  </a:cxn>
                  <a:cxn ang="0">
                    <a:pos x="1018" y="1106"/>
                  </a:cxn>
                  <a:cxn ang="0">
                    <a:pos x="986" y="1068"/>
                  </a:cxn>
                  <a:cxn ang="0">
                    <a:pos x="954" y="1028"/>
                  </a:cxn>
                  <a:cxn ang="0">
                    <a:pos x="924" y="982"/>
                  </a:cxn>
                  <a:cxn ang="0">
                    <a:pos x="894" y="934"/>
                  </a:cxn>
                  <a:cxn ang="0">
                    <a:pos x="866" y="880"/>
                  </a:cxn>
                  <a:cxn ang="0">
                    <a:pos x="866" y="880"/>
                  </a:cxn>
                  <a:cxn ang="0">
                    <a:pos x="812" y="776"/>
                  </a:cxn>
                  <a:cxn ang="0">
                    <a:pos x="758" y="678"/>
                  </a:cxn>
                  <a:cxn ang="0">
                    <a:pos x="706" y="590"/>
                  </a:cxn>
                  <a:cxn ang="0">
                    <a:pos x="654" y="510"/>
                  </a:cxn>
                  <a:cxn ang="0">
                    <a:pos x="604" y="438"/>
                  </a:cxn>
                  <a:cxn ang="0">
                    <a:pos x="552" y="372"/>
                  </a:cxn>
                  <a:cxn ang="0">
                    <a:pos x="502" y="314"/>
                  </a:cxn>
                  <a:cxn ang="0">
                    <a:pos x="450" y="260"/>
                  </a:cxn>
                  <a:cxn ang="0">
                    <a:pos x="398" y="214"/>
                  </a:cxn>
                  <a:cxn ang="0">
                    <a:pos x="346" y="172"/>
                  </a:cxn>
                  <a:cxn ang="0">
                    <a:pos x="294" y="134"/>
                  </a:cxn>
                  <a:cxn ang="0">
                    <a:pos x="238" y="102"/>
                  </a:cxn>
                  <a:cxn ang="0">
                    <a:pos x="182" y="72"/>
                  </a:cxn>
                  <a:cxn ang="0">
                    <a:pos x="124" y="46"/>
                  </a:cxn>
                  <a:cxn ang="0">
                    <a:pos x="62" y="22"/>
                  </a:cxn>
                  <a:cxn ang="0">
                    <a:pos x="0" y="0"/>
                  </a:cxn>
                </a:cxnLst>
                <a:rect l="0" t="0" r="r" b="b"/>
                <a:pathLst>
                  <a:path w="1668" h="1328">
                    <a:moveTo>
                      <a:pt x="1668" y="1308"/>
                    </a:moveTo>
                    <a:lnTo>
                      <a:pt x="1668" y="1308"/>
                    </a:lnTo>
                    <a:lnTo>
                      <a:pt x="1646" y="1314"/>
                    </a:lnTo>
                    <a:lnTo>
                      <a:pt x="1620" y="1318"/>
                    </a:lnTo>
                    <a:lnTo>
                      <a:pt x="1584" y="1324"/>
                    </a:lnTo>
                    <a:lnTo>
                      <a:pt x="1542" y="1328"/>
                    </a:lnTo>
                    <a:lnTo>
                      <a:pt x="1492" y="1328"/>
                    </a:lnTo>
                    <a:lnTo>
                      <a:pt x="1438" y="1324"/>
                    </a:lnTo>
                    <a:lnTo>
                      <a:pt x="1408" y="1320"/>
                    </a:lnTo>
                    <a:lnTo>
                      <a:pt x="1378" y="1314"/>
                    </a:lnTo>
                    <a:lnTo>
                      <a:pt x="1346" y="1308"/>
                    </a:lnTo>
                    <a:lnTo>
                      <a:pt x="1316" y="1298"/>
                    </a:lnTo>
                    <a:lnTo>
                      <a:pt x="1282" y="1288"/>
                    </a:lnTo>
                    <a:lnTo>
                      <a:pt x="1250" y="1274"/>
                    </a:lnTo>
                    <a:lnTo>
                      <a:pt x="1216" y="1260"/>
                    </a:lnTo>
                    <a:lnTo>
                      <a:pt x="1184" y="1240"/>
                    </a:lnTo>
                    <a:lnTo>
                      <a:pt x="1150" y="1220"/>
                    </a:lnTo>
                    <a:lnTo>
                      <a:pt x="1116" y="1196"/>
                    </a:lnTo>
                    <a:lnTo>
                      <a:pt x="1084" y="1170"/>
                    </a:lnTo>
                    <a:lnTo>
                      <a:pt x="1050" y="1138"/>
                    </a:lnTo>
                    <a:lnTo>
                      <a:pt x="1018" y="1106"/>
                    </a:lnTo>
                    <a:lnTo>
                      <a:pt x="986" y="1068"/>
                    </a:lnTo>
                    <a:lnTo>
                      <a:pt x="954" y="1028"/>
                    </a:lnTo>
                    <a:lnTo>
                      <a:pt x="924" y="982"/>
                    </a:lnTo>
                    <a:lnTo>
                      <a:pt x="894" y="934"/>
                    </a:lnTo>
                    <a:lnTo>
                      <a:pt x="866" y="880"/>
                    </a:lnTo>
                    <a:lnTo>
                      <a:pt x="866" y="880"/>
                    </a:lnTo>
                    <a:lnTo>
                      <a:pt x="812" y="776"/>
                    </a:lnTo>
                    <a:lnTo>
                      <a:pt x="758" y="678"/>
                    </a:lnTo>
                    <a:lnTo>
                      <a:pt x="706" y="590"/>
                    </a:lnTo>
                    <a:lnTo>
                      <a:pt x="654" y="510"/>
                    </a:lnTo>
                    <a:lnTo>
                      <a:pt x="604" y="438"/>
                    </a:lnTo>
                    <a:lnTo>
                      <a:pt x="552" y="372"/>
                    </a:lnTo>
                    <a:lnTo>
                      <a:pt x="502" y="314"/>
                    </a:lnTo>
                    <a:lnTo>
                      <a:pt x="450" y="260"/>
                    </a:lnTo>
                    <a:lnTo>
                      <a:pt x="398" y="214"/>
                    </a:lnTo>
                    <a:lnTo>
                      <a:pt x="346" y="172"/>
                    </a:lnTo>
                    <a:lnTo>
                      <a:pt x="294" y="134"/>
                    </a:lnTo>
                    <a:lnTo>
                      <a:pt x="238" y="102"/>
                    </a:lnTo>
                    <a:lnTo>
                      <a:pt x="182" y="72"/>
                    </a:lnTo>
                    <a:lnTo>
                      <a:pt x="124" y="46"/>
                    </a:lnTo>
                    <a:lnTo>
                      <a:pt x="62" y="2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2" name="Freeform 100"/>
              <p:cNvSpPr>
                <a:spLocks/>
              </p:cNvSpPr>
              <p:nvPr/>
            </p:nvSpPr>
            <p:spPr bwMode="auto">
              <a:xfrm>
                <a:off x="1212" y="1734"/>
                <a:ext cx="1713" cy="1277"/>
              </a:xfrm>
              <a:custGeom>
                <a:avLst/>
                <a:gdLst/>
                <a:ahLst/>
                <a:cxnLst>
                  <a:cxn ang="0">
                    <a:pos x="1712" y="1248"/>
                  </a:cxn>
                  <a:cxn ang="0">
                    <a:pos x="1712" y="1248"/>
                  </a:cxn>
                  <a:cxn ang="0">
                    <a:pos x="1690" y="1256"/>
                  </a:cxn>
                  <a:cxn ang="0">
                    <a:pos x="1664" y="1262"/>
                  </a:cxn>
                  <a:cxn ang="0">
                    <a:pos x="1628" y="1268"/>
                  </a:cxn>
                  <a:cxn ang="0">
                    <a:pos x="1586" y="1274"/>
                  </a:cxn>
                  <a:cxn ang="0">
                    <a:pos x="1536" y="1276"/>
                  </a:cxn>
                  <a:cxn ang="0">
                    <a:pos x="1510" y="1276"/>
                  </a:cxn>
                  <a:cxn ang="0">
                    <a:pos x="1480" y="1274"/>
                  </a:cxn>
                  <a:cxn ang="0">
                    <a:pos x="1452" y="1272"/>
                  </a:cxn>
                  <a:cxn ang="0">
                    <a:pos x="1422" y="1268"/>
                  </a:cxn>
                  <a:cxn ang="0">
                    <a:pos x="1390" y="1262"/>
                  </a:cxn>
                  <a:cxn ang="0">
                    <a:pos x="1358" y="1254"/>
                  </a:cxn>
                  <a:cxn ang="0">
                    <a:pos x="1324" y="1244"/>
                  </a:cxn>
                  <a:cxn ang="0">
                    <a:pos x="1292" y="1232"/>
                  </a:cxn>
                  <a:cxn ang="0">
                    <a:pos x="1258" y="1218"/>
                  </a:cxn>
                  <a:cxn ang="0">
                    <a:pos x="1224" y="1200"/>
                  </a:cxn>
                  <a:cxn ang="0">
                    <a:pos x="1190" y="1180"/>
                  </a:cxn>
                  <a:cxn ang="0">
                    <a:pos x="1156" y="1158"/>
                  </a:cxn>
                  <a:cxn ang="0">
                    <a:pos x="1122" y="1132"/>
                  </a:cxn>
                  <a:cxn ang="0">
                    <a:pos x="1088" y="1104"/>
                  </a:cxn>
                  <a:cxn ang="0">
                    <a:pos x="1054" y="1070"/>
                  </a:cxn>
                  <a:cxn ang="0">
                    <a:pos x="1020" y="1034"/>
                  </a:cxn>
                  <a:cxn ang="0">
                    <a:pos x="988" y="994"/>
                  </a:cxn>
                  <a:cxn ang="0">
                    <a:pos x="956" y="952"/>
                  </a:cxn>
                  <a:cxn ang="0">
                    <a:pos x="924" y="904"/>
                  </a:cxn>
                  <a:cxn ang="0">
                    <a:pos x="894" y="850"/>
                  </a:cxn>
                  <a:cxn ang="0">
                    <a:pos x="894" y="850"/>
                  </a:cxn>
                  <a:cxn ang="0">
                    <a:pos x="836" y="746"/>
                  </a:cxn>
                  <a:cxn ang="0">
                    <a:pos x="780" y="652"/>
                  </a:cxn>
                  <a:cxn ang="0">
                    <a:pos x="726" y="564"/>
                  </a:cxn>
                  <a:cxn ang="0">
                    <a:pos x="672" y="486"/>
                  </a:cxn>
                  <a:cxn ang="0">
                    <a:pos x="618" y="416"/>
                  </a:cxn>
                  <a:cxn ang="0">
                    <a:pos x="564" y="352"/>
                  </a:cxn>
                  <a:cxn ang="0">
                    <a:pos x="512" y="294"/>
                  </a:cxn>
                  <a:cxn ang="0">
                    <a:pos x="460" y="244"/>
                  </a:cxn>
                  <a:cxn ang="0">
                    <a:pos x="406" y="198"/>
                  </a:cxn>
                  <a:cxn ang="0">
                    <a:pos x="352" y="158"/>
                  </a:cxn>
                  <a:cxn ang="0">
                    <a:pos x="298" y="122"/>
                  </a:cxn>
                  <a:cxn ang="0">
                    <a:pos x="242" y="92"/>
                  </a:cxn>
                  <a:cxn ang="0">
                    <a:pos x="184" y="64"/>
                  </a:cxn>
                  <a:cxn ang="0">
                    <a:pos x="124" y="40"/>
                  </a:cxn>
                  <a:cxn ang="0">
                    <a:pos x="64" y="18"/>
                  </a:cxn>
                  <a:cxn ang="0">
                    <a:pos x="0" y="0"/>
                  </a:cxn>
                </a:cxnLst>
                <a:rect l="0" t="0" r="r" b="b"/>
                <a:pathLst>
                  <a:path w="1712" h="1276">
                    <a:moveTo>
                      <a:pt x="1712" y="1248"/>
                    </a:moveTo>
                    <a:lnTo>
                      <a:pt x="1712" y="1248"/>
                    </a:lnTo>
                    <a:lnTo>
                      <a:pt x="1690" y="1256"/>
                    </a:lnTo>
                    <a:lnTo>
                      <a:pt x="1664" y="1262"/>
                    </a:lnTo>
                    <a:lnTo>
                      <a:pt x="1628" y="1268"/>
                    </a:lnTo>
                    <a:lnTo>
                      <a:pt x="1586" y="1274"/>
                    </a:lnTo>
                    <a:lnTo>
                      <a:pt x="1536" y="1276"/>
                    </a:lnTo>
                    <a:lnTo>
                      <a:pt x="1510" y="1276"/>
                    </a:lnTo>
                    <a:lnTo>
                      <a:pt x="1480" y="1274"/>
                    </a:lnTo>
                    <a:lnTo>
                      <a:pt x="1452" y="1272"/>
                    </a:lnTo>
                    <a:lnTo>
                      <a:pt x="1422" y="1268"/>
                    </a:lnTo>
                    <a:lnTo>
                      <a:pt x="1390" y="1262"/>
                    </a:lnTo>
                    <a:lnTo>
                      <a:pt x="1358" y="1254"/>
                    </a:lnTo>
                    <a:lnTo>
                      <a:pt x="1324" y="1244"/>
                    </a:lnTo>
                    <a:lnTo>
                      <a:pt x="1292" y="1232"/>
                    </a:lnTo>
                    <a:lnTo>
                      <a:pt x="1258" y="1218"/>
                    </a:lnTo>
                    <a:lnTo>
                      <a:pt x="1224" y="1200"/>
                    </a:lnTo>
                    <a:lnTo>
                      <a:pt x="1190" y="1180"/>
                    </a:lnTo>
                    <a:lnTo>
                      <a:pt x="1156" y="1158"/>
                    </a:lnTo>
                    <a:lnTo>
                      <a:pt x="1122" y="1132"/>
                    </a:lnTo>
                    <a:lnTo>
                      <a:pt x="1088" y="1104"/>
                    </a:lnTo>
                    <a:lnTo>
                      <a:pt x="1054" y="1070"/>
                    </a:lnTo>
                    <a:lnTo>
                      <a:pt x="1020" y="1034"/>
                    </a:lnTo>
                    <a:lnTo>
                      <a:pt x="988" y="994"/>
                    </a:lnTo>
                    <a:lnTo>
                      <a:pt x="956" y="952"/>
                    </a:lnTo>
                    <a:lnTo>
                      <a:pt x="924" y="904"/>
                    </a:lnTo>
                    <a:lnTo>
                      <a:pt x="894" y="850"/>
                    </a:lnTo>
                    <a:lnTo>
                      <a:pt x="894" y="850"/>
                    </a:lnTo>
                    <a:lnTo>
                      <a:pt x="836" y="746"/>
                    </a:lnTo>
                    <a:lnTo>
                      <a:pt x="780" y="652"/>
                    </a:lnTo>
                    <a:lnTo>
                      <a:pt x="726" y="564"/>
                    </a:lnTo>
                    <a:lnTo>
                      <a:pt x="672" y="486"/>
                    </a:lnTo>
                    <a:lnTo>
                      <a:pt x="618" y="416"/>
                    </a:lnTo>
                    <a:lnTo>
                      <a:pt x="564" y="352"/>
                    </a:lnTo>
                    <a:lnTo>
                      <a:pt x="512" y="294"/>
                    </a:lnTo>
                    <a:lnTo>
                      <a:pt x="460" y="244"/>
                    </a:lnTo>
                    <a:lnTo>
                      <a:pt x="406" y="198"/>
                    </a:lnTo>
                    <a:lnTo>
                      <a:pt x="352" y="158"/>
                    </a:lnTo>
                    <a:lnTo>
                      <a:pt x="298" y="122"/>
                    </a:lnTo>
                    <a:lnTo>
                      <a:pt x="242" y="92"/>
                    </a:lnTo>
                    <a:lnTo>
                      <a:pt x="184" y="64"/>
                    </a:lnTo>
                    <a:lnTo>
                      <a:pt x="124" y="40"/>
                    </a:lnTo>
                    <a:lnTo>
                      <a:pt x="64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3" name="Freeform 101"/>
              <p:cNvSpPr>
                <a:spLocks/>
              </p:cNvSpPr>
              <p:nvPr/>
            </p:nvSpPr>
            <p:spPr bwMode="auto">
              <a:xfrm>
                <a:off x="1210" y="1758"/>
                <a:ext cx="1754" cy="1227"/>
              </a:xfrm>
              <a:custGeom>
                <a:avLst/>
                <a:gdLst/>
                <a:ahLst/>
                <a:cxnLst>
                  <a:cxn ang="0">
                    <a:pos x="1754" y="1190"/>
                  </a:cxn>
                  <a:cxn ang="0">
                    <a:pos x="1754" y="1190"/>
                  </a:cxn>
                  <a:cxn ang="0">
                    <a:pos x="1732" y="1198"/>
                  </a:cxn>
                  <a:cxn ang="0">
                    <a:pos x="1706" y="1206"/>
                  </a:cxn>
                  <a:cxn ang="0">
                    <a:pos x="1672" y="1214"/>
                  </a:cxn>
                  <a:cxn ang="0">
                    <a:pos x="1628" y="1220"/>
                  </a:cxn>
                  <a:cxn ang="0">
                    <a:pos x="1580" y="1224"/>
                  </a:cxn>
                  <a:cxn ang="0">
                    <a:pos x="1552" y="1226"/>
                  </a:cxn>
                  <a:cxn ang="0">
                    <a:pos x="1524" y="1226"/>
                  </a:cxn>
                  <a:cxn ang="0">
                    <a:pos x="1494" y="1224"/>
                  </a:cxn>
                  <a:cxn ang="0">
                    <a:pos x="1464" y="1222"/>
                  </a:cxn>
                  <a:cxn ang="0">
                    <a:pos x="1432" y="1216"/>
                  </a:cxn>
                  <a:cxn ang="0">
                    <a:pos x="1400" y="1210"/>
                  </a:cxn>
                  <a:cxn ang="0">
                    <a:pos x="1366" y="1202"/>
                  </a:cxn>
                  <a:cxn ang="0">
                    <a:pos x="1332" y="1190"/>
                  </a:cxn>
                  <a:cxn ang="0">
                    <a:pos x="1298" y="1178"/>
                  </a:cxn>
                  <a:cxn ang="0">
                    <a:pos x="1264" y="1162"/>
                  </a:cxn>
                  <a:cxn ang="0">
                    <a:pos x="1230" y="1144"/>
                  </a:cxn>
                  <a:cxn ang="0">
                    <a:pos x="1194" y="1122"/>
                  </a:cxn>
                  <a:cxn ang="0">
                    <a:pos x="1160" y="1096"/>
                  </a:cxn>
                  <a:cxn ang="0">
                    <a:pos x="1124" y="1070"/>
                  </a:cxn>
                  <a:cxn ang="0">
                    <a:pos x="1090" y="1038"/>
                  </a:cxn>
                  <a:cxn ang="0">
                    <a:pos x="1056" y="1002"/>
                  </a:cxn>
                  <a:cxn ang="0">
                    <a:pos x="1022" y="964"/>
                  </a:cxn>
                  <a:cxn ang="0">
                    <a:pos x="988" y="922"/>
                  </a:cxn>
                  <a:cxn ang="0">
                    <a:pos x="956" y="874"/>
                  </a:cxn>
                  <a:cxn ang="0">
                    <a:pos x="924" y="822"/>
                  </a:cxn>
                  <a:cxn ang="0">
                    <a:pos x="924" y="822"/>
                  </a:cxn>
                  <a:cxn ang="0">
                    <a:pos x="862" y="720"/>
                  </a:cxn>
                  <a:cxn ang="0">
                    <a:pos x="802" y="626"/>
                  </a:cxn>
                  <a:cxn ang="0">
                    <a:pos x="744" y="542"/>
                  </a:cxn>
                  <a:cxn ang="0">
                    <a:pos x="688" y="464"/>
                  </a:cxn>
                  <a:cxn ang="0">
                    <a:pos x="632" y="396"/>
                  </a:cxn>
                  <a:cxn ang="0">
                    <a:pos x="578" y="332"/>
                  </a:cxn>
                  <a:cxn ang="0">
                    <a:pos x="524" y="278"/>
                  </a:cxn>
                  <a:cxn ang="0">
                    <a:pos x="468" y="228"/>
                  </a:cxn>
                  <a:cxn ang="0">
                    <a:pos x="414" y="184"/>
                  </a:cxn>
                  <a:cxn ang="0">
                    <a:pos x="358" y="146"/>
                  </a:cxn>
                  <a:cxn ang="0">
                    <a:pos x="302" y="112"/>
                  </a:cxn>
                  <a:cxn ang="0">
                    <a:pos x="246" y="84"/>
                  </a:cxn>
                  <a:cxn ang="0">
                    <a:pos x="188" y="58"/>
                  </a:cxn>
                  <a:cxn ang="0">
                    <a:pos x="128" y="36"/>
                  </a:cxn>
                  <a:cxn ang="0">
                    <a:pos x="64" y="18"/>
                  </a:cxn>
                  <a:cxn ang="0">
                    <a:pos x="0" y="0"/>
                  </a:cxn>
                </a:cxnLst>
                <a:rect l="0" t="0" r="r" b="b"/>
                <a:pathLst>
                  <a:path w="1754" h="1226">
                    <a:moveTo>
                      <a:pt x="1754" y="1190"/>
                    </a:moveTo>
                    <a:lnTo>
                      <a:pt x="1754" y="1190"/>
                    </a:lnTo>
                    <a:lnTo>
                      <a:pt x="1732" y="1198"/>
                    </a:lnTo>
                    <a:lnTo>
                      <a:pt x="1706" y="1206"/>
                    </a:lnTo>
                    <a:lnTo>
                      <a:pt x="1672" y="1214"/>
                    </a:lnTo>
                    <a:lnTo>
                      <a:pt x="1628" y="1220"/>
                    </a:lnTo>
                    <a:lnTo>
                      <a:pt x="1580" y="1224"/>
                    </a:lnTo>
                    <a:lnTo>
                      <a:pt x="1552" y="1226"/>
                    </a:lnTo>
                    <a:lnTo>
                      <a:pt x="1524" y="1226"/>
                    </a:lnTo>
                    <a:lnTo>
                      <a:pt x="1494" y="1224"/>
                    </a:lnTo>
                    <a:lnTo>
                      <a:pt x="1464" y="1222"/>
                    </a:lnTo>
                    <a:lnTo>
                      <a:pt x="1432" y="1216"/>
                    </a:lnTo>
                    <a:lnTo>
                      <a:pt x="1400" y="1210"/>
                    </a:lnTo>
                    <a:lnTo>
                      <a:pt x="1366" y="1202"/>
                    </a:lnTo>
                    <a:lnTo>
                      <a:pt x="1332" y="1190"/>
                    </a:lnTo>
                    <a:lnTo>
                      <a:pt x="1298" y="1178"/>
                    </a:lnTo>
                    <a:lnTo>
                      <a:pt x="1264" y="1162"/>
                    </a:lnTo>
                    <a:lnTo>
                      <a:pt x="1230" y="1144"/>
                    </a:lnTo>
                    <a:lnTo>
                      <a:pt x="1194" y="1122"/>
                    </a:lnTo>
                    <a:lnTo>
                      <a:pt x="1160" y="1096"/>
                    </a:lnTo>
                    <a:lnTo>
                      <a:pt x="1124" y="1070"/>
                    </a:lnTo>
                    <a:lnTo>
                      <a:pt x="1090" y="1038"/>
                    </a:lnTo>
                    <a:lnTo>
                      <a:pt x="1056" y="1002"/>
                    </a:lnTo>
                    <a:lnTo>
                      <a:pt x="1022" y="964"/>
                    </a:lnTo>
                    <a:lnTo>
                      <a:pt x="988" y="922"/>
                    </a:lnTo>
                    <a:lnTo>
                      <a:pt x="956" y="874"/>
                    </a:lnTo>
                    <a:lnTo>
                      <a:pt x="924" y="822"/>
                    </a:lnTo>
                    <a:lnTo>
                      <a:pt x="924" y="822"/>
                    </a:lnTo>
                    <a:lnTo>
                      <a:pt x="862" y="720"/>
                    </a:lnTo>
                    <a:lnTo>
                      <a:pt x="802" y="626"/>
                    </a:lnTo>
                    <a:lnTo>
                      <a:pt x="744" y="542"/>
                    </a:lnTo>
                    <a:lnTo>
                      <a:pt x="688" y="464"/>
                    </a:lnTo>
                    <a:lnTo>
                      <a:pt x="632" y="396"/>
                    </a:lnTo>
                    <a:lnTo>
                      <a:pt x="578" y="332"/>
                    </a:lnTo>
                    <a:lnTo>
                      <a:pt x="524" y="278"/>
                    </a:lnTo>
                    <a:lnTo>
                      <a:pt x="468" y="228"/>
                    </a:lnTo>
                    <a:lnTo>
                      <a:pt x="414" y="184"/>
                    </a:lnTo>
                    <a:lnTo>
                      <a:pt x="358" y="146"/>
                    </a:lnTo>
                    <a:lnTo>
                      <a:pt x="302" y="112"/>
                    </a:lnTo>
                    <a:lnTo>
                      <a:pt x="246" y="84"/>
                    </a:lnTo>
                    <a:lnTo>
                      <a:pt x="188" y="58"/>
                    </a:lnTo>
                    <a:lnTo>
                      <a:pt x="128" y="36"/>
                    </a:lnTo>
                    <a:lnTo>
                      <a:pt x="64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4" name="Freeform 102"/>
              <p:cNvSpPr>
                <a:spLocks/>
              </p:cNvSpPr>
              <p:nvPr/>
            </p:nvSpPr>
            <p:spPr bwMode="auto">
              <a:xfrm>
                <a:off x="1210" y="1791"/>
                <a:ext cx="1792" cy="1170"/>
              </a:xfrm>
              <a:custGeom>
                <a:avLst/>
                <a:gdLst/>
                <a:ahLst/>
                <a:cxnLst>
                  <a:cxn ang="0">
                    <a:pos x="1794" y="1128"/>
                  </a:cxn>
                  <a:cxn ang="0">
                    <a:pos x="1794" y="1128"/>
                  </a:cxn>
                  <a:cxn ang="0">
                    <a:pos x="1772" y="1136"/>
                  </a:cxn>
                  <a:cxn ang="0">
                    <a:pos x="1746" y="1144"/>
                  </a:cxn>
                  <a:cxn ang="0">
                    <a:pos x="1712" y="1154"/>
                  </a:cxn>
                  <a:cxn ang="0">
                    <a:pos x="1670" y="1162"/>
                  </a:cxn>
                  <a:cxn ang="0">
                    <a:pos x="1620" y="1168"/>
                  </a:cxn>
                  <a:cxn ang="0">
                    <a:pos x="1592" y="1170"/>
                  </a:cxn>
                  <a:cxn ang="0">
                    <a:pos x="1564" y="1172"/>
                  </a:cxn>
                  <a:cxn ang="0">
                    <a:pos x="1534" y="1172"/>
                  </a:cxn>
                  <a:cxn ang="0">
                    <a:pos x="1504" y="1170"/>
                  </a:cxn>
                  <a:cxn ang="0">
                    <a:pos x="1472" y="1166"/>
                  </a:cxn>
                  <a:cxn ang="0">
                    <a:pos x="1440" y="1160"/>
                  </a:cxn>
                  <a:cxn ang="0">
                    <a:pos x="1406" y="1154"/>
                  </a:cxn>
                  <a:cxn ang="0">
                    <a:pos x="1372" y="1144"/>
                  </a:cxn>
                  <a:cxn ang="0">
                    <a:pos x="1338" y="1132"/>
                  </a:cxn>
                  <a:cxn ang="0">
                    <a:pos x="1302" y="1118"/>
                  </a:cxn>
                  <a:cxn ang="0">
                    <a:pos x="1266" y="1100"/>
                  </a:cxn>
                  <a:cxn ang="0">
                    <a:pos x="1230" y="1080"/>
                  </a:cxn>
                  <a:cxn ang="0">
                    <a:pos x="1194" y="1056"/>
                  </a:cxn>
                  <a:cxn ang="0">
                    <a:pos x="1158" y="1030"/>
                  </a:cxn>
                  <a:cxn ang="0">
                    <a:pos x="1124" y="1000"/>
                  </a:cxn>
                  <a:cxn ang="0">
                    <a:pos x="1088" y="966"/>
                  </a:cxn>
                  <a:cxn ang="0">
                    <a:pos x="1052" y="928"/>
                  </a:cxn>
                  <a:cxn ang="0">
                    <a:pos x="1018" y="886"/>
                  </a:cxn>
                  <a:cxn ang="0">
                    <a:pos x="984" y="840"/>
                  </a:cxn>
                  <a:cxn ang="0">
                    <a:pos x="950" y="790"/>
                  </a:cxn>
                  <a:cxn ang="0">
                    <a:pos x="950" y="790"/>
                  </a:cxn>
                  <a:cxn ang="0">
                    <a:pos x="886" y="690"/>
                  </a:cxn>
                  <a:cxn ang="0">
                    <a:pos x="824" y="598"/>
                  </a:cxn>
                  <a:cxn ang="0">
                    <a:pos x="762" y="514"/>
                  </a:cxn>
                  <a:cxn ang="0">
                    <a:pos x="704" y="438"/>
                  </a:cxn>
                  <a:cxn ang="0">
                    <a:pos x="646" y="372"/>
                  </a:cxn>
                  <a:cxn ang="0">
                    <a:pos x="588" y="310"/>
                  </a:cxn>
                  <a:cxn ang="0">
                    <a:pos x="532" y="258"/>
                  </a:cxn>
                  <a:cxn ang="0">
                    <a:pos x="476" y="210"/>
                  </a:cxn>
                  <a:cxn ang="0">
                    <a:pos x="420" y="168"/>
                  </a:cxn>
                  <a:cxn ang="0">
                    <a:pos x="364" y="132"/>
                  </a:cxn>
                  <a:cxn ang="0">
                    <a:pos x="306" y="100"/>
                  </a:cxn>
                  <a:cxn ang="0">
                    <a:pos x="248" y="74"/>
                  </a:cxn>
                  <a:cxn ang="0">
                    <a:pos x="188" y="50"/>
                  </a:cxn>
                  <a:cxn ang="0">
                    <a:pos x="128" y="30"/>
                  </a:cxn>
                  <a:cxn ang="0">
                    <a:pos x="66" y="14"/>
                  </a:cxn>
                  <a:cxn ang="0">
                    <a:pos x="0" y="0"/>
                  </a:cxn>
                </a:cxnLst>
                <a:rect l="0" t="0" r="r" b="b"/>
                <a:pathLst>
                  <a:path w="1794" h="1172">
                    <a:moveTo>
                      <a:pt x="1794" y="1128"/>
                    </a:moveTo>
                    <a:lnTo>
                      <a:pt x="1794" y="1128"/>
                    </a:lnTo>
                    <a:lnTo>
                      <a:pt x="1772" y="1136"/>
                    </a:lnTo>
                    <a:lnTo>
                      <a:pt x="1746" y="1144"/>
                    </a:lnTo>
                    <a:lnTo>
                      <a:pt x="1712" y="1154"/>
                    </a:lnTo>
                    <a:lnTo>
                      <a:pt x="1670" y="1162"/>
                    </a:lnTo>
                    <a:lnTo>
                      <a:pt x="1620" y="1168"/>
                    </a:lnTo>
                    <a:lnTo>
                      <a:pt x="1592" y="1170"/>
                    </a:lnTo>
                    <a:lnTo>
                      <a:pt x="1564" y="1172"/>
                    </a:lnTo>
                    <a:lnTo>
                      <a:pt x="1534" y="1172"/>
                    </a:lnTo>
                    <a:lnTo>
                      <a:pt x="1504" y="1170"/>
                    </a:lnTo>
                    <a:lnTo>
                      <a:pt x="1472" y="1166"/>
                    </a:lnTo>
                    <a:lnTo>
                      <a:pt x="1440" y="1160"/>
                    </a:lnTo>
                    <a:lnTo>
                      <a:pt x="1406" y="1154"/>
                    </a:lnTo>
                    <a:lnTo>
                      <a:pt x="1372" y="1144"/>
                    </a:lnTo>
                    <a:lnTo>
                      <a:pt x="1338" y="1132"/>
                    </a:lnTo>
                    <a:lnTo>
                      <a:pt x="1302" y="1118"/>
                    </a:lnTo>
                    <a:lnTo>
                      <a:pt x="1266" y="1100"/>
                    </a:lnTo>
                    <a:lnTo>
                      <a:pt x="1230" y="1080"/>
                    </a:lnTo>
                    <a:lnTo>
                      <a:pt x="1194" y="1056"/>
                    </a:lnTo>
                    <a:lnTo>
                      <a:pt x="1158" y="1030"/>
                    </a:lnTo>
                    <a:lnTo>
                      <a:pt x="1124" y="1000"/>
                    </a:lnTo>
                    <a:lnTo>
                      <a:pt x="1088" y="966"/>
                    </a:lnTo>
                    <a:lnTo>
                      <a:pt x="1052" y="928"/>
                    </a:lnTo>
                    <a:lnTo>
                      <a:pt x="1018" y="886"/>
                    </a:lnTo>
                    <a:lnTo>
                      <a:pt x="984" y="840"/>
                    </a:lnTo>
                    <a:lnTo>
                      <a:pt x="950" y="790"/>
                    </a:lnTo>
                    <a:lnTo>
                      <a:pt x="950" y="790"/>
                    </a:lnTo>
                    <a:lnTo>
                      <a:pt x="886" y="690"/>
                    </a:lnTo>
                    <a:lnTo>
                      <a:pt x="824" y="598"/>
                    </a:lnTo>
                    <a:lnTo>
                      <a:pt x="762" y="514"/>
                    </a:lnTo>
                    <a:lnTo>
                      <a:pt x="704" y="438"/>
                    </a:lnTo>
                    <a:lnTo>
                      <a:pt x="646" y="372"/>
                    </a:lnTo>
                    <a:lnTo>
                      <a:pt x="588" y="310"/>
                    </a:lnTo>
                    <a:lnTo>
                      <a:pt x="532" y="258"/>
                    </a:lnTo>
                    <a:lnTo>
                      <a:pt x="476" y="210"/>
                    </a:lnTo>
                    <a:lnTo>
                      <a:pt x="420" y="168"/>
                    </a:lnTo>
                    <a:lnTo>
                      <a:pt x="364" y="132"/>
                    </a:lnTo>
                    <a:lnTo>
                      <a:pt x="306" y="100"/>
                    </a:lnTo>
                    <a:lnTo>
                      <a:pt x="248" y="74"/>
                    </a:lnTo>
                    <a:lnTo>
                      <a:pt x="188" y="50"/>
                    </a:lnTo>
                    <a:lnTo>
                      <a:pt x="128" y="30"/>
                    </a:lnTo>
                    <a:lnTo>
                      <a:pt x="66" y="1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5" name="Freeform 103"/>
              <p:cNvSpPr>
                <a:spLocks/>
              </p:cNvSpPr>
              <p:nvPr/>
            </p:nvSpPr>
            <p:spPr bwMode="auto">
              <a:xfrm>
                <a:off x="1210" y="1816"/>
                <a:ext cx="1828" cy="1118"/>
              </a:xfrm>
              <a:custGeom>
                <a:avLst/>
                <a:gdLst/>
                <a:ahLst/>
                <a:cxnLst>
                  <a:cxn ang="0">
                    <a:pos x="1832" y="1062"/>
                  </a:cxn>
                  <a:cxn ang="0">
                    <a:pos x="1832" y="1062"/>
                  </a:cxn>
                  <a:cxn ang="0">
                    <a:pos x="1812" y="1072"/>
                  </a:cxn>
                  <a:cxn ang="0">
                    <a:pos x="1786" y="1082"/>
                  </a:cxn>
                  <a:cxn ang="0">
                    <a:pos x="1752" y="1092"/>
                  </a:cxn>
                  <a:cxn ang="0">
                    <a:pos x="1708" y="1104"/>
                  </a:cxn>
                  <a:cxn ang="0">
                    <a:pos x="1660" y="1112"/>
                  </a:cxn>
                  <a:cxn ang="0">
                    <a:pos x="1632" y="1114"/>
                  </a:cxn>
                  <a:cxn ang="0">
                    <a:pos x="1604" y="1116"/>
                  </a:cxn>
                  <a:cxn ang="0">
                    <a:pos x="1574" y="1118"/>
                  </a:cxn>
                  <a:cxn ang="0">
                    <a:pos x="1544" y="1118"/>
                  </a:cxn>
                  <a:cxn ang="0">
                    <a:pos x="1512" y="1114"/>
                  </a:cxn>
                  <a:cxn ang="0">
                    <a:pos x="1478" y="1110"/>
                  </a:cxn>
                  <a:cxn ang="0">
                    <a:pos x="1444" y="1104"/>
                  </a:cxn>
                  <a:cxn ang="0">
                    <a:pos x="1410" y="1096"/>
                  </a:cxn>
                  <a:cxn ang="0">
                    <a:pos x="1374" y="1086"/>
                  </a:cxn>
                  <a:cxn ang="0">
                    <a:pos x="1340" y="1072"/>
                  </a:cxn>
                  <a:cxn ang="0">
                    <a:pos x="1304" y="1056"/>
                  </a:cxn>
                  <a:cxn ang="0">
                    <a:pos x="1266" y="1038"/>
                  </a:cxn>
                  <a:cxn ang="0">
                    <a:pos x="1230" y="1016"/>
                  </a:cxn>
                  <a:cxn ang="0">
                    <a:pos x="1194" y="990"/>
                  </a:cxn>
                  <a:cxn ang="0">
                    <a:pos x="1156" y="962"/>
                  </a:cxn>
                  <a:cxn ang="0">
                    <a:pos x="1120" y="928"/>
                  </a:cxn>
                  <a:cxn ang="0">
                    <a:pos x="1084" y="892"/>
                  </a:cxn>
                  <a:cxn ang="0">
                    <a:pos x="1048" y="852"/>
                  </a:cxn>
                  <a:cxn ang="0">
                    <a:pos x="1012" y="806"/>
                  </a:cxn>
                  <a:cxn ang="0">
                    <a:pos x="978" y="756"/>
                  </a:cxn>
                  <a:cxn ang="0">
                    <a:pos x="978" y="756"/>
                  </a:cxn>
                  <a:cxn ang="0">
                    <a:pos x="910" y="658"/>
                  </a:cxn>
                  <a:cxn ang="0">
                    <a:pos x="844" y="568"/>
                  </a:cxn>
                  <a:cxn ang="0">
                    <a:pos x="780" y="486"/>
                  </a:cxn>
                  <a:cxn ang="0">
                    <a:pos x="718" y="414"/>
                  </a:cxn>
                  <a:cxn ang="0">
                    <a:pos x="658" y="348"/>
                  </a:cxn>
                  <a:cxn ang="0">
                    <a:pos x="600" y="290"/>
                  </a:cxn>
                  <a:cxn ang="0">
                    <a:pos x="542" y="238"/>
                  </a:cxn>
                  <a:cxn ang="0">
                    <a:pos x="484" y="192"/>
                  </a:cxn>
                  <a:cxn ang="0">
                    <a:pos x="426" y="152"/>
                  </a:cxn>
                  <a:cxn ang="0">
                    <a:pos x="368" y="118"/>
                  </a:cxn>
                  <a:cxn ang="0">
                    <a:pos x="310" y="88"/>
                  </a:cxn>
                  <a:cxn ang="0">
                    <a:pos x="252" y="64"/>
                  </a:cxn>
                  <a:cxn ang="0">
                    <a:pos x="192" y="42"/>
                  </a:cxn>
                  <a:cxn ang="0">
                    <a:pos x="130" y="26"/>
                  </a:cxn>
                  <a:cxn ang="0">
                    <a:pos x="66" y="10"/>
                  </a:cxn>
                  <a:cxn ang="0">
                    <a:pos x="0" y="0"/>
                  </a:cxn>
                </a:cxnLst>
                <a:rect l="0" t="0" r="r" b="b"/>
                <a:pathLst>
                  <a:path w="1832" h="1118">
                    <a:moveTo>
                      <a:pt x="1832" y="1062"/>
                    </a:moveTo>
                    <a:lnTo>
                      <a:pt x="1832" y="1062"/>
                    </a:lnTo>
                    <a:lnTo>
                      <a:pt x="1812" y="1072"/>
                    </a:lnTo>
                    <a:lnTo>
                      <a:pt x="1786" y="1082"/>
                    </a:lnTo>
                    <a:lnTo>
                      <a:pt x="1752" y="1092"/>
                    </a:lnTo>
                    <a:lnTo>
                      <a:pt x="1708" y="1104"/>
                    </a:lnTo>
                    <a:lnTo>
                      <a:pt x="1660" y="1112"/>
                    </a:lnTo>
                    <a:lnTo>
                      <a:pt x="1632" y="1114"/>
                    </a:lnTo>
                    <a:lnTo>
                      <a:pt x="1604" y="1116"/>
                    </a:lnTo>
                    <a:lnTo>
                      <a:pt x="1574" y="1118"/>
                    </a:lnTo>
                    <a:lnTo>
                      <a:pt x="1544" y="1118"/>
                    </a:lnTo>
                    <a:lnTo>
                      <a:pt x="1512" y="1114"/>
                    </a:lnTo>
                    <a:lnTo>
                      <a:pt x="1478" y="1110"/>
                    </a:lnTo>
                    <a:lnTo>
                      <a:pt x="1444" y="1104"/>
                    </a:lnTo>
                    <a:lnTo>
                      <a:pt x="1410" y="1096"/>
                    </a:lnTo>
                    <a:lnTo>
                      <a:pt x="1374" y="1086"/>
                    </a:lnTo>
                    <a:lnTo>
                      <a:pt x="1340" y="1072"/>
                    </a:lnTo>
                    <a:lnTo>
                      <a:pt x="1304" y="1056"/>
                    </a:lnTo>
                    <a:lnTo>
                      <a:pt x="1266" y="1038"/>
                    </a:lnTo>
                    <a:lnTo>
                      <a:pt x="1230" y="1016"/>
                    </a:lnTo>
                    <a:lnTo>
                      <a:pt x="1194" y="990"/>
                    </a:lnTo>
                    <a:lnTo>
                      <a:pt x="1156" y="962"/>
                    </a:lnTo>
                    <a:lnTo>
                      <a:pt x="1120" y="928"/>
                    </a:lnTo>
                    <a:lnTo>
                      <a:pt x="1084" y="892"/>
                    </a:lnTo>
                    <a:lnTo>
                      <a:pt x="1048" y="852"/>
                    </a:lnTo>
                    <a:lnTo>
                      <a:pt x="1012" y="806"/>
                    </a:lnTo>
                    <a:lnTo>
                      <a:pt x="978" y="756"/>
                    </a:lnTo>
                    <a:lnTo>
                      <a:pt x="978" y="756"/>
                    </a:lnTo>
                    <a:lnTo>
                      <a:pt x="910" y="658"/>
                    </a:lnTo>
                    <a:lnTo>
                      <a:pt x="844" y="568"/>
                    </a:lnTo>
                    <a:lnTo>
                      <a:pt x="780" y="486"/>
                    </a:lnTo>
                    <a:lnTo>
                      <a:pt x="718" y="414"/>
                    </a:lnTo>
                    <a:lnTo>
                      <a:pt x="658" y="348"/>
                    </a:lnTo>
                    <a:lnTo>
                      <a:pt x="600" y="290"/>
                    </a:lnTo>
                    <a:lnTo>
                      <a:pt x="542" y="238"/>
                    </a:lnTo>
                    <a:lnTo>
                      <a:pt x="484" y="192"/>
                    </a:lnTo>
                    <a:lnTo>
                      <a:pt x="426" y="152"/>
                    </a:lnTo>
                    <a:lnTo>
                      <a:pt x="368" y="118"/>
                    </a:lnTo>
                    <a:lnTo>
                      <a:pt x="310" y="88"/>
                    </a:lnTo>
                    <a:lnTo>
                      <a:pt x="252" y="64"/>
                    </a:lnTo>
                    <a:lnTo>
                      <a:pt x="192" y="42"/>
                    </a:lnTo>
                    <a:lnTo>
                      <a:pt x="130" y="26"/>
                    </a:lnTo>
                    <a:lnTo>
                      <a:pt x="66" y="1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6" name="Freeform 104"/>
              <p:cNvSpPr>
                <a:spLocks/>
              </p:cNvSpPr>
              <p:nvPr/>
            </p:nvSpPr>
            <p:spPr bwMode="auto">
              <a:xfrm>
                <a:off x="1210" y="1846"/>
                <a:ext cx="1869" cy="1064"/>
              </a:xfrm>
              <a:custGeom>
                <a:avLst/>
                <a:gdLst/>
                <a:ahLst/>
                <a:cxnLst>
                  <a:cxn ang="0">
                    <a:pos x="1870" y="998"/>
                  </a:cxn>
                  <a:cxn ang="0">
                    <a:pos x="1870" y="998"/>
                  </a:cxn>
                  <a:cxn ang="0">
                    <a:pos x="1848" y="1008"/>
                  </a:cxn>
                  <a:cxn ang="0">
                    <a:pos x="1822" y="1018"/>
                  </a:cxn>
                  <a:cxn ang="0">
                    <a:pos x="1788" y="1032"/>
                  </a:cxn>
                  <a:cxn ang="0">
                    <a:pos x="1746" y="1044"/>
                  </a:cxn>
                  <a:cxn ang="0">
                    <a:pos x="1696" y="1054"/>
                  </a:cxn>
                  <a:cxn ang="0">
                    <a:pos x="1670" y="1058"/>
                  </a:cxn>
                  <a:cxn ang="0">
                    <a:pos x="1642" y="1062"/>
                  </a:cxn>
                  <a:cxn ang="0">
                    <a:pos x="1612" y="1064"/>
                  </a:cxn>
                  <a:cxn ang="0">
                    <a:pos x="1580" y="1064"/>
                  </a:cxn>
                  <a:cxn ang="0">
                    <a:pos x="1548" y="1062"/>
                  </a:cxn>
                  <a:cxn ang="0">
                    <a:pos x="1516" y="1060"/>
                  </a:cxn>
                  <a:cxn ang="0">
                    <a:pos x="1482" y="1056"/>
                  </a:cxn>
                  <a:cxn ang="0">
                    <a:pos x="1446" y="1048"/>
                  </a:cxn>
                  <a:cxn ang="0">
                    <a:pos x="1410" y="1040"/>
                  </a:cxn>
                  <a:cxn ang="0">
                    <a:pos x="1374" y="1028"/>
                  </a:cxn>
                  <a:cxn ang="0">
                    <a:pos x="1338" y="1012"/>
                  </a:cxn>
                  <a:cxn ang="0">
                    <a:pos x="1300" y="996"/>
                  </a:cxn>
                  <a:cxn ang="0">
                    <a:pos x="1264" y="974"/>
                  </a:cxn>
                  <a:cxn ang="0">
                    <a:pos x="1226" y="950"/>
                  </a:cxn>
                  <a:cxn ang="0">
                    <a:pos x="1188" y="922"/>
                  </a:cxn>
                  <a:cxn ang="0">
                    <a:pos x="1150" y="892"/>
                  </a:cxn>
                  <a:cxn ang="0">
                    <a:pos x="1112" y="856"/>
                  </a:cxn>
                  <a:cxn ang="0">
                    <a:pos x="1076" y="816"/>
                  </a:cxn>
                  <a:cxn ang="0">
                    <a:pos x="1038" y="772"/>
                  </a:cxn>
                  <a:cxn ang="0">
                    <a:pos x="1002" y="724"/>
                  </a:cxn>
                  <a:cxn ang="0">
                    <a:pos x="1002" y="724"/>
                  </a:cxn>
                  <a:cxn ang="0">
                    <a:pos x="930" y="628"/>
                  </a:cxn>
                  <a:cxn ang="0">
                    <a:pos x="862" y="540"/>
                  </a:cxn>
                  <a:cxn ang="0">
                    <a:pos x="796" y="460"/>
                  </a:cxn>
                  <a:cxn ang="0">
                    <a:pos x="732" y="388"/>
                  </a:cxn>
                  <a:cxn ang="0">
                    <a:pos x="670" y="324"/>
                  </a:cxn>
                  <a:cxn ang="0">
                    <a:pos x="610" y="268"/>
                  </a:cxn>
                  <a:cxn ang="0">
                    <a:pos x="550" y="218"/>
                  </a:cxn>
                  <a:cxn ang="0">
                    <a:pos x="490" y="174"/>
                  </a:cxn>
                  <a:cxn ang="0">
                    <a:pos x="432" y="138"/>
                  </a:cxn>
                  <a:cxn ang="0">
                    <a:pos x="372" y="104"/>
                  </a:cxn>
                  <a:cxn ang="0">
                    <a:pos x="314" y="78"/>
                  </a:cxn>
                  <a:cxn ang="0">
                    <a:pos x="254" y="54"/>
                  </a:cxn>
                  <a:cxn ang="0">
                    <a:pos x="192" y="36"/>
                  </a:cxn>
                  <a:cxn ang="0">
                    <a:pos x="130" y="20"/>
                  </a:cxn>
                  <a:cxn ang="0">
                    <a:pos x="66" y="10"/>
                  </a:cxn>
                  <a:cxn ang="0">
                    <a:pos x="0" y="0"/>
                  </a:cxn>
                </a:cxnLst>
                <a:rect l="0" t="0" r="r" b="b"/>
                <a:pathLst>
                  <a:path w="1870" h="1064">
                    <a:moveTo>
                      <a:pt x="1870" y="998"/>
                    </a:moveTo>
                    <a:lnTo>
                      <a:pt x="1870" y="998"/>
                    </a:lnTo>
                    <a:lnTo>
                      <a:pt x="1848" y="1008"/>
                    </a:lnTo>
                    <a:lnTo>
                      <a:pt x="1822" y="1018"/>
                    </a:lnTo>
                    <a:lnTo>
                      <a:pt x="1788" y="1032"/>
                    </a:lnTo>
                    <a:lnTo>
                      <a:pt x="1746" y="1044"/>
                    </a:lnTo>
                    <a:lnTo>
                      <a:pt x="1696" y="1054"/>
                    </a:lnTo>
                    <a:lnTo>
                      <a:pt x="1670" y="1058"/>
                    </a:lnTo>
                    <a:lnTo>
                      <a:pt x="1642" y="1062"/>
                    </a:lnTo>
                    <a:lnTo>
                      <a:pt x="1612" y="1064"/>
                    </a:lnTo>
                    <a:lnTo>
                      <a:pt x="1580" y="1064"/>
                    </a:lnTo>
                    <a:lnTo>
                      <a:pt x="1548" y="1062"/>
                    </a:lnTo>
                    <a:lnTo>
                      <a:pt x="1516" y="1060"/>
                    </a:lnTo>
                    <a:lnTo>
                      <a:pt x="1482" y="1056"/>
                    </a:lnTo>
                    <a:lnTo>
                      <a:pt x="1446" y="1048"/>
                    </a:lnTo>
                    <a:lnTo>
                      <a:pt x="1410" y="1040"/>
                    </a:lnTo>
                    <a:lnTo>
                      <a:pt x="1374" y="1028"/>
                    </a:lnTo>
                    <a:lnTo>
                      <a:pt x="1338" y="1012"/>
                    </a:lnTo>
                    <a:lnTo>
                      <a:pt x="1300" y="996"/>
                    </a:lnTo>
                    <a:lnTo>
                      <a:pt x="1264" y="974"/>
                    </a:lnTo>
                    <a:lnTo>
                      <a:pt x="1226" y="950"/>
                    </a:lnTo>
                    <a:lnTo>
                      <a:pt x="1188" y="922"/>
                    </a:lnTo>
                    <a:lnTo>
                      <a:pt x="1150" y="892"/>
                    </a:lnTo>
                    <a:lnTo>
                      <a:pt x="1112" y="856"/>
                    </a:lnTo>
                    <a:lnTo>
                      <a:pt x="1076" y="816"/>
                    </a:lnTo>
                    <a:lnTo>
                      <a:pt x="1038" y="772"/>
                    </a:lnTo>
                    <a:lnTo>
                      <a:pt x="1002" y="724"/>
                    </a:lnTo>
                    <a:lnTo>
                      <a:pt x="1002" y="724"/>
                    </a:lnTo>
                    <a:lnTo>
                      <a:pt x="930" y="628"/>
                    </a:lnTo>
                    <a:lnTo>
                      <a:pt x="862" y="540"/>
                    </a:lnTo>
                    <a:lnTo>
                      <a:pt x="796" y="460"/>
                    </a:lnTo>
                    <a:lnTo>
                      <a:pt x="732" y="388"/>
                    </a:lnTo>
                    <a:lnTo>
                      <a:pt x="670" y="324"/>
                    </a:lnTo>
                    <a:lnTo>
                      <a:pt x="610" y="268"/>
                    </a:lnTo>
                    <a:lnTo>
                      <a:pt x="550" y="218"/>
                    </a:lnTo>
                    <a:lnTo>
                      <a:pt x="490" y="174"/>
                    </a:lnTo>
                    <a:lnTo>
                      <a:pt x="432" y="138"/>
                    </a:lnTo>
                    <a:lnTo>
                      <a:pt x="372" y="104"/>
                    </a:lnTo>
                    <a:lnTo>
                      <a:pt x="314" y="78"/>
                    </a:lnTo>
                    <a:lnTo>
                      <a:pt x="254" y="54"/>
                    </a:lnTo>
                    <a:lnTo>
                      <a:pt x="192" y="36"/>
                    </a:lnTo>
                    <a:lnTo>
                      <a:pt x="130" y="20"/>
                    </a:lnTo>
                    <a:lnTo>
                      <a:pt x="66" y="1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7" name="Freeform 105"/>
              <p:cNvSpPr>
                <a:spLocks/>
              </p:cNvSpPr>
              <p:nvPr/>
            </p:nvSpPr>
            <p:spPr bwMode="auto">
              <a:xfrm>
                <a:off x="1205" y="1864"/>
                <a:ext cx="1905" cy="1007"/>
              </a:xfrm>
              <a:custGeom>
                <a:avLst/>
                <a:gdLst/>
                <a:ahLst/>
                <a:cxnLst>
                  <a:cxn ang="0">
                    <a:pos x="1904" y="930"/>
                  </a:cxn>
                  <a:cxn ang="0">
                    <a:pos x="1904" y="930"/>
                  </a:cxn>
                  <a:cxn ang="0">
                    <a:pos x="1884" y="942"/>
                  </a:cxn>
                  <a:cxn ang="0">
                    <a:pos x="1858" y="954"/>
                  </a:cxn>
                  <a:cxn ang="0">
                    <a:pos x="1824" y="968"/>
                  </a:cxn>
                  <a:cxn ang="0">
                    <a:pos x="1782" y="982"/>
                  </a:cxn>
                  <a:cxn ang="0">
                    <a:pos x="1734" y="994"/>
                  </a:cxn>
                  <a:cxn ang="0">
                    <a:pos x="1708" y="1000"/>
                  </a:cxn>
                  <a:cxn ang="0">
                    <a:pos x="1678" y="1004"/>
                  </a:cxn>
                  <a:cxn ang="0">
                    <a:pos x="1648" y="1006"/>
                  </a:cxn>
                  <a:cxn ang="0">
                    <a:pos x="1618" y="1008"/>
                  </a:cxn>
                  <a:cxn ang="0">
                    <a:pos x="1586" y="1008"/>
                  </a:cxn>
                  <a:cxn ang="0">
                    <a:pos x="1552" y="1008"/>
                  </a:cxn>
                  <a:cxn ang="0">
                    <a:pos x="1518" y="1004"/>
                  </a:cxn>
                  <a:cxn ang="0">
                    <a:pos x="1482" y="998"/>
                  </a:cxn>
                  <a:cxn ang="0">
                    <a:pos x="1446" y="990"/>
                  </a:cxn>
                  <a:cxn ang="0">
                    <a:pos x="1410" y="980"/>
                  </a:cxn>
                  <a:cxn ang="0">
                    <a:pos x="1372" y="966"/>
                  </a:cxn>
                  <a:cxn ang="0">
                    <a:pos x="1336" y="950"/>
                  </a:cxn>
                  <a:cxn ang="0">
                    <a:pos x="1298" y="932"/>
                  </a:cxn>
                  <a:cxn ang="0">
                    <a:pos x="1258" y="908"/>
                  </a:cxn>
                  <a:cxn ang="0">
                    <a:pos x="1220" y="882"/>
                  </a:cxn>
                  <a:cxn ang="0">
                    <a:pos x="1182" y="852"/>
                  </a:cxn>
                  <a:cxn ang="0">
                    <a:pos x="1142" y="818"/>
                  </a:cxn>
                  <a:cxn ang="0">
                    <a:pos x="1104" y="780"/>
                  </a:cxn>
                  <a:cxn ang="0">
                    <a:pos x="1066" y="736"/>
                  </a:cxn>
                  <a:cxn ang="0">
                    <a:pos x="1028" y="690"/>
                  </a:cxn>
                  <a:cxn ang="0">
                    <a:pos x="1028" y="690"/>
                  </a:cxn>
                  <a:cxn ang="0">
                    <a:pos x="954" y="594"/>
                  </a:cxn>
                  <a:cxn ang="0">
                    <a:pos x="882" y="508"/>
                  </a:cxn>
                  <a:cxn ang="0">
                    <a:pos x="814" y="432"/>
                  </a:cxn>
                  <a:cxn ang="0">
                    <a:pos x="748" y="362"/>
                  </a:cxn>
                  <a:cxn ang="0">
                    <a:pos x="682" y="300"/>
                  </a:cxn>
                  <a:cxn ang="0">
                    <a:pos x="620" y="246"/>
                  </a:cxn>
                  <a:cxn ang="0">
                    <a:pos x="558" y="198"/>
                  </a:cxn>
                  <a:cxn ang="0">
                    <a:pos x="498" y="156"/>
                  </a:cxn>
                  <a:cxn ang="0">
                    <a:pos x="438" y="122"/>
                  </a:cxn>
                  <a:cxn ang="0">
                    <a:pos x="378" y="92"/>
                  </a:cxn>
                  <a:cxn ang="0">
                    <a:pos x="318" y="66"/>
                  </a:cxn>
                  <a:cxn ang="0">
                    <a:pos x="256" y="46"/>
                  </a:cxn>
                  <a:cxn ang="0">
                    <a:pos x="196" y="30"/>
                  </a:cxn>
                  <a:cxn ang="0">
                    <a:pos x="132" y="16"/>
                  </a:cxn>
                  <a:cxn ang="0">
                    <a:pos x="68" y="8"/>
                  </a:cxn>
                  <a:cxn ang="0">
                    <a:pos x="0" y="0"/>
                  </a:cxn>
                </a:cxnLst>
                <a:rect l="0" t="0" r="r" b="b"/>
                <a:pathLst>
                  <a:path w="1904" h="1008">
                    <a:moveTo>
                      <a:pt x="1904" y="930"/>
                    </a:moveTo>
                    <a:lnTo>
                      <a:pt x="1904" y="930"/>
                    </a:lnTo>
                    <a:lnTo>
                      <a:pt x="1884" y="942"/>
                    </a:lnTo>
                    <a:lnTo>
                      <a:pt x="1858" y="954"/>
                    </a:lnTo>
                    <a:lnTo>
                      <a:pt x="1824" y="968"/>
                    </a:lnTo>
                    <a:lnTo>
                      <a:pt x="1782" y="982"/>
                    </a:lnTo>
                    <a:lnTo>
                      <a:pt x="1734" y="994"/>
                    </a:lnTo>
                    <a:lnTo>
                      <a:pt x="1708" y="1000"/>
                    </a:lnTo>
                    <a:lnTo>
                      <a:pt x="1678" y="1004"/>
                    </a:lnTo>
                    <a:lnTo>
                      <a:pt x="1648" y="1006"/>
                    </a:lnTo>
                    <a:lnTo>
                      <a:pt x="1618" y="1008"/>
                    </a:lnTo>
                    <a:lnTo>
                      <a:pt x="1586" y="1008"/>
                    </a:lnTo>
                    <a:lnTo>
                      <a:pt x="1552" y="1008"/>
                    </a:lnTo>
                    <a:lnTo>
                      <a:pt x="1518" y="1004"/>
                    </a:lnTo>
                    <a:lnTo>
                      <a:pt x="1482" y="998"/>
                    </a:lnTo>
                    <a:lnTo>
                      <a:pt x="1446" y="990"/>
                    </a:lnTo>
                    <a:lnTo>
                      <a:pt x="1410" y="980"/>
                    </a:lnTo>
                    <a:lnTo>
                      <a:pt x="1372" y="966"/>
                    </a:lnTo>
                    <a:lnTo>
                      <a:pt x="1336" y="950"/>
                    </a:lnTo>
                    <a:lnTo>
                      <a:pt x="1298" y="932"/>
                    </a:lnTo>
                    <a:lnTo>
                      <a:pt x="1258" y="908"/>
                    </a:lnTo>
                    <a:lnTo>
                      <a:pt x="1220" y="882"/>
                    </a:lnTo>
                    <a:lnTo>
                      <a:pt x="1182" y="852"/>
                    </a:lnTo>
                    <a:lnTo>
                      <a:pt x="1142" y="818"/>
                    </a:lnTo>
                    <a:lnTo>
                      <a:pt x="1104" y="780"/>
                    </a:lnTo>
                    <a:lnTo>
                      <a:pt x="1066" y="736"/>
                    </a:lnTo>
                    <a:lnTo>
                      <a:pt x="1028" y="690"/>
                    </a:lnTo>
                    <a:lnTo>
                      <a:pt x="1028" y="690"/>
                    </a:lnTo>
                    <a:lnTo>
                      <a:pt x="954" y="594"/>
                    </a:lnTo>
                    <a:lnTo>
                      <a:pt x="882" y="508"/>
                    </a:lnTo>
                    <a:lnTo>
                      <a:pt x="814" y="432"/>
                    </a:lnTo>
                    <a:lnTo>
                      <a:pt x="748" y="362"/>
                    </a:lnTo>
                    <a:lnTo>
                      <a:pt x="682" y="300"/>
                    </a:lnTo>
                    <a:lnTo>
                      <a:pt x="620" y="246"/>
                    </a:lnTo>
                    <a:lnTo>
                      <a:pt x="558" y="198"/>
                    </a:lnTo>
                    <a:lnTo>
                      <a:pt x="498" y="156"/>
                    </a:lnTo>
                    <a:lnTo>
                      <a:pt x="438" y="122"/>
                    </a:lnTo>
                    <a:lnTo>
                      <a:pt x="378" y="92"/>
                    </a:lnTo>
                    <a:lnTo>
                      <a:pt x="318" y="66"/>
                    </a:lnTo>
                    <a:lnTo>
                      <a:pt x="256" y="46"/>
                    </a:lnTo>
                    <a:lnTo>
                      <a:pt x="196" y="30"/>
                    </a:lnTo>
                    <a:lnTo>
                      <a:pt x="132" y="16"/>
                    </a:lnTo>
                    <a:lnTo>
                      <a:pt x="68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8" name="Freeform 106"/>
              <p:cNvSpPr>
                <a:spLocks/>
              </p:cNvSpPr>
              <p:nvPr/>
            </p:nvSpPr>
            <p:spPr bwMode="auto">
              <a:xfrm>
                <a:off x="1210" y="1894"/>
                <a:ext cx="1935" cy="953"/>
              </a:xfrm>
              <a:custGeom>
                <a:avLst/>
                <a:gdLst/>
                <a:ahLst/>
                <a:cxnLst>
                  <a:cxn ang="0">
                    <a:pos x="1936" y="862"/>
                  </a:cxn>
                  <a:cxn ang="0">
                    <a:pos x="1936" y="862"/>
                  </a:cxn>
                  <a:cxn ang="0">
                    <a:pos x="1916" y="874"/>
                  </a:cxn>
                  <a:cxn ang="0">
                    <a:pos x="1890" y="886"/>
                  </a:cxn>
                  <a:cxn ang="0">
                    <a:pos x="1858" y="902"/>
                  </a:cxn>
                  <a:cxn ang="0">
                    <a:pos x="1816" y="918"/>
                  </a:cxn>
                  <a:cxn ang="0">
                    <a:pos x="1768" y="932"/>
                  </a:cxn>
                  <a:cxn ang="0">
                    <a:pos x="1740" y="938"/>
                  </a:cxn>
                  <a:cxn ang="0">
                    <a:pos x="1712" y="944"/>
                  </a:cxn>
                  <a:cxn ang="0">
                    <a:pos x="1682" y="948"/>
                  </a:cxn>
                  <a:cxn ang="0">
                    <a:pos x="1652" y="952"/>
                  </a:cxn>
                  <a:cxn ang="0">
                    <a:pos x="1618" y="952"/>
                  </a:cxn>
                  <a:cxn ang="0">
                    <a:pos x="1586" y="952"/>
                  </a:cxn>
                  <a:cxn ang="0">
                    <a:pos x="1550" y="950"/>
                  </a:cxn>
                  <a:cxn ang="0">
                    <a:pos x="1516" y="946"/>
                  </a:cxn>
                  <a:cxn ang="0">
                    <a:pos x="1480" y="940"/>
                  </a:cxn>
                  <a:cxn ang="0">
                    <a:pos x="1442" y="930"/>
                  </a:cxn>
                  <a:cxn ang="0">
                    <a:pos x="1404" y="918"/>
                  </a:cxn>
                  <a:cxn ang="0">
                    <a:pos x="1366" y="904"/>
                  </a:cxn>
                  <a:cxn ang="0">
                    <a:pos x="1328" y="886"/>
                  </a:cxn>
                  <a:cxn ang="0">
                    <a:pos x="1288" y="864"/>
                  </a:cxn>
                  <a:cxn ang="0">
                    <a:pos x="1248" y="840"/>
                  </a:cxn>
                  <a:cxn ang="0">
                    <a:pos x="1208" y="810"/>
                  </a:cxn>
                  <a:cxn ang="0">
                    <a:pos x="1168" y="778"/>
                  </a:cxn>
                  <a:cxn ang="0">
                    <a:pos x="1128" y="740"/>
                  </a:cxn>
                  <a:cxn ang="0">
                    <a:pos x="1090" y="700"/>
                  </a:cxn>
                  <a:cxn ang="0">
                    <a:pos x="1050" y="654"/>
                  </a:cxn>
                  <a:cxn ang="0">
                    <a:pos x="1050" y="654"/>
                  </a:cxn>
                  <a:cxn ang="0">
                    <a:pos x="972" y="560"/>
                  </a:cxn>
                  <a:cxn ang="0">
                    <a:pos x="898" y="478"/>
                  </a:cxn>
                  <a:cxn ang="0">
                    <a:pos x="828" y="402"/>
                  </a:cxn>
                  <a:cxn ang="0">
                    <a:pos x="758" y="336"/>
                  </a:cxn>
                  <a:cxn ang="0">
                    <a:pos x="692" y="276"/>
                  </a:cxn>
                  <a:cxn ang="0">
                    <a:pos x="628" y="224"/>
                  </a:cxn>
                  <a:cxn ang="0">
                    <a:pos x="564" y="178"/>
                  </a:cxn>
                  <a:cxn ang="0">
                    <a:pos x="502" y="138"/>
                  </a:cxn>
                  <a:cxn ang="0">
                    <a:pos x="442" y="104"/>
                  </a:cxn>
                  <a:cxn ang="0">
                    <a:pos x="380" y="76"/>
                  </a:cxn>
                  <a:cxn ang="0">
                    <a:pos x="320" y="54"/>
                  </a:cxn>
                  <a:cxn ang="0">
                    <a:pos x="258" y="36"/>
                  </a:cxn>
                  <a:cxn ang="0">
                    <a:pos x="196" y="22"/>
                  </a:cxn>
                  <a:cxn ang="0">
                    <a:pos x="132" y="12"/>
                  </a:cxn>
                  <a:cxn ang="0">
                    <a:pos x="66" y="4"/>
                  </a:cxn>
                  <a:cxn ang="0">
                    <a:pos x="0" y="0"/>
                  </a:cxn>
                </a:cxnLst>
                <a:rect l="0" t="0" r="r" b="b"/>
                <a:pathLst>
                  <a:path w="1936" h="952">
                    <a:moveTo>
                      <a:pt x="1936" y="862"/>
                    </a:moveTo>
                    <a:lnTo>
                      <a:pt x="1936" y="862"/>
                    </a:lnTo>
                    <a:lnTo>
                      <a:pt x="1916" y="874"/>
                    </a:lnTo>
                    <a:lnTo>
                      <a:pt x="1890" y="886"/>
                    </a:lnTo>
                    <a:lnTo>
                      <a:pt x="1858" y="902"/>
                    </a:lnTo>
                    <a:lnTo>
                      <a:pt x="1816" y="918"/>
                    </a:lnTo>
                    <a:lnTo>
                      <a:pt x="1768" y="932"/>
                    </a:lnTo>
                    <a:lnTo>
                      <a:pt x="1740" y="938"/>
                    </a:lnTo>
                    <a:lnTo>
                      <a:pt x="1712" y="944"/>
                    </a:lnTo>
                    <a:lnTo>
                      <a:pt x="1682" y="948"/>
                    </a:lnTo>
                    <a:lnTo>
                      <a:pt x="1652" y="952"/>
                    </a:lnTo>
                    <a:lnTo>
                      <a:pt x="1618" y="952"/>
                    </a:lnTo>
                    <a:lnTo>
                      <a:pt x="1586" y="952"/>
                    </a:lnTo>
                    <a:lnTo>
                      <a:pt x="1550" y="950"/>
                    </a:lnTo>
                    <a:lnTo>
                      <a:pt x="1516" y="946"/>
                    </a:lnTo>
                    <a:lnTo>
                      <a:pt x="1480" y="940"/>
                    </a:lnTo>
                    <a:lnTo>
                      <a:pt x="1442" y="930"/>
                    </a:lnTo>
                    <a:lnTo>
                      <a:pt x="1404" y="918"/>
                    </a:lnTo>
                    <a:lnTo>
                      <a:pt x="1366" y="904"/>
                    </a:lnTo>
                    <a:lnTo>
                      <a:pt x="1328" y="886"/>
                    </a:lnTo>
                    <a:lnTo>
                      <a:pt x="1288" y="864"/>
                    </a:lnTo>
                    <a:lnTo>
                      <a:pt x="1248" y="840"/>
                    </a:lnTo>
                    <a:lnTo>
                      <a:pt x="1208" y="810"/>
                    </a:lnTo>
                    <a:lnTo>
                      <a:pt x="1168" y="778"/>
                    </a:lnTo>
                    <a:lnTo>
                      <a:pt x="1128" y="740"/>
                    </a:lnTo>
                    <a:lnTo>
                      <a:pt x="1090" y="700"/>
                    </a:lnTo>
                    <a:lnTo>
                      <a:pt x="1050" y="654"/>
                    </a:lnTo>
                    <a:lnTo>
                      <a:pt x="1050" y="654"/>
                    </a:lnTo>
                    <a:lnTo>
                      <a:pt x="972" y="560"/>
                    </a:lnTo>
                    <a:lnTo>
                      <a:pt x="898" y="478"/>
                    </a:lnTo>
                    <a:lnTo>
                      <a:pt x="828" y="402"/>
                    </a:lnTo>
                    <a:lnTo>
                      <a:pt x="758" y="336"/>
                    </a:lnTo>
                    <a:lnTo>
                      <a:pt x="692" y="276"/>
                    </a:lnTo>
                    <a:lnTo>
                      <a:pt x="628" y="224"/>
                    </a:lnTo>
                    <a:lnTo>
                      <a:pt x="564" y="178"/>
                    </a:lnTo>
                    <a:lnTo>
                      <a:pt x="502" y="138"/>
                    </a:lnTo>
                    <a:lnTo>
                      <a:pt x="442" y="104"/>
                    </a:lnTo>
                    <a:lnTo>
                      <a:pt x="380" y="76"/>
                    </a:lnTo>
                    <a:lnTo>
                      <a:pt x="320" y="54"/>
                    </a:lnTo>
                    <a:lnTo>
                      <a:pt x="258" y="36"/>
                    </a:lnTo>
                    <a:lnTo>
                      <a:pt x="196" y="22"/>
                    </a:lnTo>
                    <a:lnTo>
                      <a:pt x="132" y="12"/>
                    </a:lnTo>
                    <a:lnTo>
                      <a:pt x="66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9" name="Freeform 107"/>
              <p:cNvSpPr>
                <a:spLocks/>
              </p:cNvSpPr>
              <p:nvPr/>
            </p:nvSpPr>
            <p:spPr bwMode="auto">
              <a:xfrm>
                <a:off x="1210" y="1926"/>
                <a:ext cx="1968" cy="896"/>
              </a:xfrm>
              <a:custGeom>
                <a:avLst/>
                <a:gdLst/>
                <a:ahLst/>
                <a:cxnLst>
                  <a:cxn ang="0">
                    <a:pos x="1968" y="790"/>
                  </a:cxn>
                  <a:cxn ang="0">
                    <a:pos x="1968" y="790"/>
                  </a:cxn>
                  <a:cxn ang="0">
                    <a:pos x="1948" y="802"/>
                  </a:cxn>
                  <a:cxn ang="0">
                    <a:pos x="1922" y="816"/>
                  </a:cxn>
                  <a:cxn ang="0">
                    <a:pos x="1890" y="834"/>
                  </a:cxn>
                  <a:cxn ang="0">
                    <a:pos x="1848" y="850"/>
                  </a:cxn>
                  <a:cxn ang="0">
                    <a:pos x="1800" y="868"/>
                  </a:cxn>
                  <a:cxn ang="0">
                    <a:pos x="1774" y="874"/>
                  </a:cxn>
                  <a:cxn ang="0">
                    <a:pos x="1746" y="882"/>
                  </a:cxn>
                  <a:cxn ang="0">
                    <a:pos x="1716" y="888"/>
                  </a:cxn>
                  <a:cxn ang="0">
                    <a:pos x="1684" y="892"/>
                  </a:cxn>
                  <a:cxn ang="0">
                    <a:pos x="1652" y="894"/>
                  </a:cxn>
                  <a:cxn ang="0">
                    <a:pos x="1618" y="896"/>
                  </a:cxn>
                  <a:cxn ang="0">
                    <a:pos x="1584" y="894"/>
                  </a:cxn>
                  <a:cxn ang="0">
                    <a:pos x="1548" y="892"/>
                  </a:cxn>
                  <a:cxn ang="0">
                    <a:pos x="1512" y="886"/>
                  </a:cxn>
                  <a:cxn ang="0">
                    <a:pos x="1474" y="880"/>
                  </a:cxn>
                  <a:cxn ang="0">
                    <a:pos x="1436" y="868"/>
                  </a:cxn>
                  <a:cxn ang="0">
                    <a:pos x="1398" y="856"/>
                  </a:cxn>
                  <a:cxn ang="0">
                    <a:pos x="1358" y="838"/>
                  </a:cxn>
                  <a:cxn ang="0">
                    <a:pos x="1318" y="818"/>
                  </a:cxn>
                  <a:cxn ang="0">
                    <a:pos x="1278" y="796"/>
                  </a:cxn>
                  <a:cxn ang="0">
                    <a:pos x="1236" y="768"/>
                  </a:cxn>
                  <a:cxn ang="0">
                    <a:pos x="1196" y="736"/>
                  </a:cxn>
                  <a:cxn ang="0">
                    <a:pos x="1154" y="700"/>
                  </a:cxn>
                  <a:cxn ang="0">
                    <a:pos x="1114" y="660"/>
                  </a:cxn>
                  <a:cxn ang="0">
                    <a:pos x="1072" y="616"/>
                  </a:cxn>
                  <a:cxn ang="0">
                    <a:pos x="1072" y="616"/>
                  </a:cxn>
                  <a:cxn ang="0">
                    <a:pos x="992" y="526"/>
                  </a:cxn>
                  <a:cxn ang="0">
                    <a:pos x="916" y="444"/>
                  </a:cxn>
                  <a:cxn ang="0">
                    <a:pos x="842" y="372"/>
                  </a:cxn>
                  <a:cxn ang="0">
                    <a:pos x="770" y="306"/>
                  </a:cxn>
                  <a:cxn ang="0">
                    <a:pos x="702" y="250"/>
                  </a:cxn>
                  <a:cxn ang="0">
                    <a:pos x="636" y="200"/>
                  </a:cxn>
                  <a:cxn ang="0">
                    <a:pos x="572" y="156"/>
                  </a:cxn>
                  <a:cxn ang="0">
                    <a:pos x="508" y="118"/>
                  </a:cxn>
                  <a:cxn ang="0">
                    <a:pos x="476" y="102"/>
                  </a:cxn>
                  <a:cxn ang="0">
                    <a:pos x="446" y="88"/>
                  </a:cxn>
                  <a:cxn ang="0">
                    <a:pos x="414" y="74"/>
                  </a:cxn>
                  <a:cxn ang="0">
                    <a:pos x="384" y="62"/>
                  </a:cxn>
                  <a:cxn ang="0">
                    <a:pos x="322" y="42"/>
                  </a:cxn>
                  <a:cxn ang="0">
                    <a:pos x="260" y="26"/>
                  </a:cxn>
                  <a:cxn ang="0">
                    <a:pos x="196" y="14"/>
                  </a:cxn>
                  <a:cxn ang="0">
                    <a:pos x="132" y="6"/>
                  </a:cxn>
                  <a:cxn ang="0">
                    <a:pos x="68" y="2"/>
                  </a:cxn>
                  <a:cxn ang="0">
                    <a:pos x="0" y="0"/>
                  </a:cxn>
                </a:cxnLst>
                <a:rect l="0" t="0" r="r" b="b"/>
                <a:pathLst>
                  <a:path w="1968" h="896">
                    <a:moveTo>
                      <a:pt x="1968" y="790"/>
                    </a:moveTo>
                    <a:lnTo>
                      <a:pt x="1968" y="790"/>
                    </a:lnTo>
                    <a:lnTo>
                      <a:pt x="1948" y="802"/>
                    </a:lnTo>
                    <a:lnTo>
                      <a:pt x="1922" y="816"/>
                    </a:lnTo>
                    <a:lnTo>
                      <a:pt x="1890" y="834"/>
                    </a:lnTo>
                    <a:lnTo>
                      <a:pt x="1848" y="850"/>
                    </a:lnTo>
                    <a:lnTo>
                      <a:pt x="1800" y="868"/>
                    </a:lnTo>
                    <a:lnTo>
                      <a:pt x="1774" y="874"/>
                    </a:lnTo>
                    <a:lnTo>
                      <a:pt x="1746" y="882"/>
                    </a:lnTo>
                    <a:lnTo>
                      <a:pt x="1716" y="888"/>
                    </a:lnTo>
                    <a:lnTo>
                      <a:pt x="1684" y="892"/>
                    </a:lnTo>
                    <a:lnTo>
                      <a:pt x="1652" y="894"/>
                    </a:lnTo>
                    <a:lnTo>
                      <a:pt x="1618" y="896"/>
                    </a:lnTo>
                    <a:lnTo>
                      <a:pt x="1584" y="894"/>
                    </a:lnTo>
                    <a:lnTo>
                      <a:pt x="1548" y="892"/>
                    </a:lnTo>
                    <a:lnTo>
                      <a:pt x="1512" y="886"/>
                    </a:lnTo>
                    <a:lnTo>
                      <a:pt x="1474" y="880"/>
                    </a:lnTo>
                    <a:lnTo>
                      <a:pt x="1436" y="868"/>
                    </a:lnTo>
                    <a:lnTo>
                      <a:pt x="1398" y="856"/>
                    </a:lnTo>
                    <a:lnTo>
                      <a:pt x="1358" y="838"/>
                    </a:lnTo>
                    <a:lnTo>
                      <a:pt x="1318" y="818"/>
                    </a:lnTo>
                    <a:lnTo>
                      <a:pt x="1278" y="796"/>
                    </a:lnTo>
                    <a:lnTo>
                      <a:pt x="1236" y="768"/>
                    </a:lnTo>
                    <a:lnTo>
                      <a:pt x="1196" y="736"/>
                    </a:lnTo>
                    <a:lnTo>
                      <a:pt x="1154" y="700"/>
                    </a:lnTo>
                    <a:lnTo>
                      <a:pt x="1114" y="660"/>
                    </a:lnTo>
                    <a:lnTo>
                      <a:pt x="1072" y="616"/>
                    </a:lnTo>
                    <a:lnTo>
                      <a:pt x="1072" y="616"/>
                    </a:lnTo>
                    <a:lnTo>
                      <a:pt x="992" y="526"/>
                    </a:lnTo>
                    <a:lnTo>
                      <a:pt x="916" y="444"/>
                    </a:lnTo>
                    <a:lnTo>
                      <a:pt x="842" y="372"/>
                    </a:lnTo>
                    <a:lnTo>
                      <a:pt x="770" y="306"/>
                    </a:lnTo>
                    <a:lnTo>
                      <a:pt x="702" y="250"/>
                    </a:lnTo>
                    <a:lnTo>
                      <a:pt x="636" y="200"/>
                    </a:lnTo>
                    <a:lnTo>
                      <a:pt x="572" y="156"/>
                    </a:lnTo>
                    <a:lnTo>
                      <a:pt x="508" y="118"/>
                    </a:lnTo>
                    <a:lnTo>
                      <a:pt x="476" y="102"/>
                    </a:lnTo>
                    <a:lnTo>
                      <a:pt x="446" y="88"/>
                    </a:lnTo>
                    <a:lnTo>
                      <a:pt x="414" y="74"/>
                    </a:lnTo>
                    <a:lnTo>
                      <a:pt x="384" y="62"/>
                    </a:lnTo>
                    <a:lnTo>
                      <a:pt x="322" y="42"/>
                    </a:lnTo>
                    <a:lnTo>
                      <a:pt x="260" y="26"/>
                    </a:lnTo>
                    <a:lnTo>
                      <a:pt x="196" y="14"/>
                    </a:lnTo>
                    <a:lnTo>
                      <a:pt x="132" y="6"/>
                    </a:lnTo>
                    <a:lnTo>
                      <a:pt x="68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0" name="Freeform 108"/>
              <p:cNvSpPr>
                <a:spLocks/>
              </p:cNvSpPr>
              <p:nvPr/>
            </p:nvSpPr>
            <p:spPr bwMode="auto">
              <a:xfrm>
                <a:off x="1220" y="1956"/>
                <a:ext cx="1992" cy="837"/>
              </a:xfrm>
              <a:custGeom>
                <a:avLst/>
                <a:gdLst/>
                <a:ahLst/>
                <a:cxnLst>
                  <a:cxn ang="0">
                    <a:pos x="1996" y="718"/>
                  </a:cxn>
                  <a:cxn ang="0">
                    <a:pos x="1996" y="718"/>
                  </a:cxn>
                  <a:cxn ang="0">
                    <a:pos x="1976" y="732"/>
                  </a:cxn>
                  <a:cxn ang="0">
                    <a:pos x="1952" y="746"/>
                  </a:cxn>
                  <a:cxn ang="0">
                    <a:pos x="1918" y="764"/>
                  </a:cxn>
                  <a:cxn ang="0">
                    <a:pos x="1878" y="784"/>
                  </a:cxn>
                  <a:cxn ang="0">
                    <a:pos x="1830" y="802"/>
                  </a:cxn>
                  <a:cxn ang="0">
                    <a:pos x="1804" y="810"/>
                  </a:cxn>
                  <a:cxn ang="0">
                    <a:pos x="1776" y="818"/>
                  </a:cxn>
                  <a:cxn ang="0">
                    <a:pos x="1746" y="826"/>
                  </a:cxn>
                  <a:cxn ang="0">
                    <a:pos x="1714" y="832"/>
                  </a:cxn>
                  <a:cxn ang="0">
                    <a:pos x="1682" y="836"/>
                  </a:cxn>
                  <a:cxn ang="0">
                    <a:pos x="1650" y="838"/>
                  </a:cxn>
                  <a:cxn ang="0">
                    <a:pos x="1614" y="838"/>
                  </a:cxn>
                  <a:cxn ang="0">
                    <a:pos x="1578" y="836"/>
                  </a:cxn>
                  <a:cxn ang="0">
                    <a:pos x="1542" y="834"/>
                  </a:cxn>
                  <a:cxn ang="0">
                    <a:pos x="1504" y="826"/>
                  </a:cxn>
                  <a:cxn ang="0">
                    <a:pos x="1466" y="818"/>
                  </a:cxn>
                  <a:cxn ang="0">
                    <a:pos x="1426" y="806"/>
                  </a:cxn>
                  <a:cxn ang="0">
                    <a:pos x="1386" y="790"/>
                  </a:cxn>
                  <a:cxn ang="0">
                    <a:pos x="1346" y="772"/>
                  </a:cxn>
                  <a:cxn ang="0">
                    <a:pos x="1304" y="750"/>
                  </a:cxn>
                  <a:cxn ang="0">
                    <a:pos x="1262" y="724"/>
                  </a:cxn>
                  <a:cxn ang="0">
                    <a:pos x="1220" y="694"/>
                  </a:cxn>
                  <a:cxn ang="0">
                    <a:pos x="1178" y="660"/>
                  </a:cxn>
                  <a:cxn ang="0">
                    <a:pos x="1136" y="622"/>
                  </a:cxn>
                  <a:cxn ang="0">
                    <a:pos x="1092" y="578"/>
                  </a:cxn>
                  <a:cxn ang="0">
                    <a:pos x="1092" y="578"/>
                  </a:cxn>
                  <a:cxn ang="0">
                    <a:pos x="1010" y="490"/>
                  </a:cxn>
                  <a:cxn ang="0">
                    <a:pos x="930" y="412"/>
                  </a:cxn>
                  <a:cxn ang="0">
                    <a:pos x="854" y="342"/>
                  </a:cxn>
                  <a:cxn ang="0">
                    <a:pos x="782" y="278"/>
                  </a:cxn>
                  <a:cxn ang="0">
                    <a:pos x="712" y="224"/>
                  </a:cxn>
                  <a:cxn ang="0">
                    <a:pos x="644" y="176"/>
                  </a:cxn>
                  <a:cxn ang="0">
                    <a:pos x="578" y="134"/>
                  </a:cxn>
                  <a:cxn ang="0">
                    <a:pos x="544" y="116"/>
                  </a:cxn>
                  <a:cxn ang="0">
                    <a:pos x="512" y="100"/>
                  </a:cxn>
                  <a:cxn ang="0">
                    <a:pos x="480" y="84"/>
                  </a:cxn>
                  <a:cxn ang="0">
                    <a:pos x="448" y="72"/>
                  </a:cxn>
                  <a:cxn ang="0">
                    <a:pos x="418" y="58"/>
                  </a:cxn>
                  <a:cxn ang="0">
                    <a:pos x="386" y="48"/>
                  </a:cxn>
                  <a:cxn ang="0">
                    <a:pos x="324" y="30"/>
                  </a:cxn>
                  <a:cxn ang="0">
                    <a:pos x="260" y="16"/>
                  </a:cxn>
                  <a:cxn ang="0">
                    <a:pos x="196" y="6"/>
                  </a:cxn>
                  <a:cxn ang="0">
                    <a:pos x="132" y="2"/>
                  </a:cxn>
                  <a:cxn ang="0">
                    <a:pos x="66" y="0"/>
                  </a:cxn>
                  <a:cxn ang="0">
                    <a:pos x="0" y="0"/>
                  </a:cxn>
                </a:cxnLst>
                <a:rect l="0" t="0" r="r" b="b"/>
                <a:pathLst>
                  <a:path w="1996" h="838">
                    <a:moveTo>
                      <a:pt x="1996" y="718"/>
                    </a:moveTo>
                    <a:lnTo>
                      <a:pt x="1996" y="718"/>
                    </a:lnTo>
                    <a:lnTo>
                      <a:pt x="1976" y="732"/>
                    </a:lnTo>
                    <a:lnTo>
                      <a:pt x="1952" y="746"/>
                    </a:lnTo>
                    <a:lnTo>
                      <a:pt x="1918" y="764"/>
                    </a:lnTo>
                    <a:lnTo>
                      <a:pt x="1878" y="784"/>
                    </a:lnTo>
                    <a:lnTo>
                      <a:pt x="1830" y="802"/>
                    </a:lnTo>
                    <a:lnTo>
                      <a:pt x="1804" y="810"/>
                    </a:lnTo>
                    <a:lnTo>
                      <a:pt x="1776" y="818"/>
                    </a:lnTo>
                    <a:lnTo>
                      <a:pt x="1746" y="826"/>
                    </a:lnTo>
                    <a:lnTo>
                      <a:pt x="1714" y="832"/>
                    </a:lnTo>
                    <a:lnTo>
                      <a:pt x="1682" y="836"/>
                    </a:lnTo>
                    <a:lnTo>
                      <a:pt x="1650" y="838"/>
                    </a:lnTo>
                    <a:lnTo>
                      <a:pt x="1614" y="838"/>
                    </a:lnTo>
                    <a:lnTo>
                      <a:pt x="1578" y="836"/>
                    </a:lnTo>
                    <a:lnTo>
                      <a:pt x="1542" y="834"/>
                    </a:lnTo>
                    <a:lnTo>
                      <a:pt x="1504" y="826"/>
                    </a:lnTo>
                    <a:lnTo>
                      <a:pt x="1466" y="818"/>
                    </a:lnTo>
                    <a:lnTo>
                      <a:pt x="1426" y="806"/>
                    </a:lnTo>
                    <a:lnTo>
                      <a:pt x="1386" y="790"/>
                    </a:lnTo>
                    <a:lnTo>
                      <a:pt x="1346" y="772"/>
                    </a:lnTo>
                    <a:lnTo>
                      <a:pt x="1304" y="750"/>
                    </a:lnTo>
                    <a:lnTo>
                      <a:pt x="1262" y="724"/>
                    </a:lnTo>
                    <a:lnTo>
                      <a:pt x="1220" y="694"/>
                    </a:lnTo>
                    <a:lnTo>
                      <a:pt x="1178" y="660"/>
                    </a:lnTo>
                    <a:lnTo>
                      <a:pt x="1136" y="622"/>
                    </a:lnTo>
                    <a:lnTo>
                      <a:pt x="1092" y="578"/>
                    </a:lnTo>
                    <a:lnTo>
                      <a:pt x="1092" y="578"/>
                    </a:lnTo>
                    <a:lnTo>
                      <a:pt x="1010" y="490"/>
                    </a:lnTo>
                    <a:lnTo>
                      <a:pt x="930" y="412"/>
                    </a:lnTo>
                    <a:lnTo>
                      <a:pt x="854" y="342"/>
                    </a:lnTo>
                    <a:lnTo>
                      <a:pt x="782" y="278"/>
                    </a:lnTo>
                    <a:lnTo>
                      <a:pt x="712" y="224"/>
                    </a:lnTo>
                    <a:lnTo>
                      <a:pt x="644" y="176"/>
                    </a:lnTo>
                    <a:lnTo>
                      <a:pt x="578" y="134"/>
                    </a:lnTo>
                    <a:lnTo>
                      <a:pt x="544" y="116"/>
                    </a:lnTo>
                    <a:lnTo>
                      <a:pt x="512" y="100"/>
                    </a:lnTo>
                    <a:lnTo>
                      <a:pt x="480" y="84"/>
                    </a:lnTo>
                    <a:lnTo>
                      <a:pt x="448" y="72"/>
                    </a:lnTo>
                    <a:lnTo>
                      <a:pt x="418" y="58"/>
                    </a:lnTo>
                    <a:lnTo>
                      <a:pt x="386" y="48"/>
                    </a:lnTo>
                    <a:lnTo>
                      <a:pt x="324" y="30"/>
                    </a:lnTo>
                    <a:lnTo>
                      <a:pt x="260" y="16"/>
                    </a:lnTo>
                    <a:lnTo>
                      <a:pt x="196" y="6"/>
                    </a:lnTo>
                    <a:lnTo>
                      <a:pt x="132" y="2"/>
                    </a:lnTo>
                    <a:lnTo>
                      <a:pt x="6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1" name="Freeform 109"/>
              <p:cNvSpPr>
                <a:spLocks/>
              </p:cNvSpPr>
              <p:nvPr/>
            </p:nvSpPr>
            <p:spPr bwMode="auto">
              <a:xfrm>
                <a:off x="1223" y="1991"/>
                <a:ext cx="2021" cy="784"/>
              </a:xfrm>
              <a:custGeom>
                <a:avLst/>
                <a:gdLst/>
                <a:ahLst/>
                <a:cxnLst>
                  <a:cxn ang="0">
                    <a:pos x="2022" y="646"/>
                  </a:cxn>
                  <a:cxn ang="0">
                    <a:pos x="2022" y="646"/>
                  </a:cxn>
                  <a:cxn ang="0">
                    <a:pos x="2002" y="662"/>
                  </a:cxn>
                  <a:cxn ang="0">
                    <a:pos x="1980" y="678"/>
                  </a:cxn>
                  <a:cxn ang="0">
                    <a:pos x="1946" y="696"/>
                  </a:cxn>
                  <a:cxn ang="0">
                    <a:pos x="1906" y="718"/>
                  </a:cxn>
                  <a:cxn ang="0">
                    <a:pos x="1860" y="738"/>
                  </a:cxn>
                  <a:cxn ang="0">
                    <a:pos x="1832" y="748"/>
                  </a:cxn>
                  <a:cxn ang="0">
                    <a:pos x="1806" y="756"/>
                  </a:cxn>
                  <a:cxn ang="0">
                    <a:pos x="1776" y="764"/>
                  </a:cxn>
                  <a:cxn ang="0">
                    <a:pos x="1744" y="772"/>
                  </a:cxn>
                  <a:cxn ang="0">
                    <a:pos x="1712" y="778"/>
                  </a:cxn>
                  <a:cxn ang="0">
                    <a:pos x="1678" y="782"/>
                  </a:cxn>
                  <a:cxn ang="0">
                    <a:pos x="1644" y="784"/>
                  </a:cxn>
                  <a:cxn ang="0">
                    <a:pos x="1608" y="784"/>
                  </a:cxn>
                  <a:cxn ang="0">
                    <a:pos x="1572" y="780"/>
                  </a:cxn>
                  <a:cxn ang="0">
                    <a:pos x="1534" y="776"/>
                  </a:cxn>
                  <a:cxn ang="0">
                    <a:pos x="1494" y="768"/>
                  </a:cxn>
                  <a:cxn ang="0">
                    <a:pos x="1454" y="758"/>
                  </a:cxn>
                  <a:cxn ang="0">
                    <a:pos x="1414" y="744"/>
                  </a:cxn>
                  <a:cxn ang="0">
                    <a:pos x="1372" y="728"/>
                  </a:cxn>
                  <a:cxn ang="0">
                    <a:pos x="1330" y="706"/>
                  </a:cxn>
                  <a:cxn ang="0">
                    <a:pos x="1288" y="682"/>
                  </a:cxn>
                  <a:cxn ang="0">
                    <a:pos x="1244" y="654"/>
                  </a:cxn>
                  <a:cxn ang="0">
                    <a:pos x="1202" y="620"/>
                  </a:cxn>
                  <a:cxn ang="0">
                    <a:pos x="1158" y="584"/>
                  </a:cxn>
                  <a:cxn ang="0">
                    <a:pos x="1114" y="542"/>
                  </a:cxn>
                  <a:cxn ang="0">
                    <a:pos x="1114" y="542"/>
                  </a:cxn>
                  <a:cxn ang="0">
                    <a:pos x="1028" y="456"/>
                  </a:cxn>
                  <a:cxn ang="0">
                    <a:pos x="946" y="380"/>
                  </a:cxn>
                  <a:cxn ang="0">
                    <a:pos x="868" y="312"/>
                  </a:cxn>
                  <a:cxn ang="0">
                    <a:pos x="792" y="254"/>
                  </a:cxn>
                  <a:cxn ang="0">
                    <a:pos x="720" y="200"/>
                  </a:cxn>
                  <a:cxn ang="0">
                    <a:pos x="650" y="156"/>
                  </a:cxn>
                  <a:cxn ang="0">
                    <a:pos x="584" y="116"/>
                  </a:cxn>
                  <a:cxn ang="0">
                    <a:pos x="550" y="100"/>
                  </a:cxn>
                  <a:cxn ang="0">
                    <a:pos x="518" y="84"/>
                  </a:cxn>
                  <a:cxn ang="0">
                    <a:pos x="484" y="70"/>
                  </a:cxn>
                  <a:cxn ang="0">
                    <a:pos x="452" y="58"/>
                  </a:cxn>
                  <a:cxn ang="0">
                    <a:pos x="420" y="46"/>
                  </a:cxn>
                  <a:cxn ang="0">
                    <a:pos x="388" y="36"/>
                  </a:cxn>
                  <a:cxn ang="0">
                    <a:pos x="326" y="20"/>
                  </a:cxn>
                  <a:cxn ang="0">
                    <a:pos x="262" y="10"/>
                  </a:cxn>
                  <a:cxn ang="0">
                    <a:pos x="198" y="2"/>
                  </a:cxn>
                  <a:cxn ang="0">
                    <a:pos x="134" y="0"/>
                  </a:cxn>
                  <a:cxn ang="0">
                    <a:pos x="68" y="0"/>
                  </a:cxn>
                  <a:cxn ang="0">
                    <a:pos x="0" y="4"/>
                  </a:cxn>
                </a:cxnLst>
                <a:rect l="0" t="0" r="r" b="b"/>
                <a:pathLst>
                  <a:path w="2022" h="784">
                    <a:moveTo>
                      <a:pt x="2022" y="646"/>
                    </a:moveTo>
                    <a:lnTo>
                      <a:pt x="2022" y="646"/>
                    </a:lnTo>
                    <a:lnTo>
                      <a:pt x="2002" y="662"/>
                    </a:lnTo>
                    <a:lnTo>
                      <a:pt x="1980" y="678"/>
                    </a:lnTo>
                    <a:lnTo>
                      <a:pt x="1946" y="696"/>
                    </a:lnTo>
                    <a:lnTo>
                      <a:pt x="1906" y="718"/>
                    </a:lnTo>
                    <a:lnTo>
                      <a:pt x="1860" y="738"/>
                    </a:lnTo>
                    <a:lnTo>
                      <a:pt x="1832" y="748"/>
                    </a:lnTo>
                    <a:lnTo>
                      <a:pt x="1806" y="756"/>
                    </a:lnTo>
                    <a:lnTo>
                      <a:pt x="1776" y="764"/>
                    </a:lnTo>
                    <a:lnTo>
                      <a:pt x="1744" y="772"/>
                    </a:lnTo>
                    <a:lnTo>
                      <a:pt x="1712" y="778"/>
                    </a:lnTo>
                    <a:lnTo>
                      <a:pt x="1678" y="782"/>
                    </a:lnTo>
                    <a:lnTo>
                      <a:pt x="1644" y="784"/>
                    </a:lnTo>
                    <a:lnTo>
                      <a:pt x="1608" y="784"/>
                    </a:lnTo>
                    <a:lnTo>
                      <a:pt x="1572" y="780"/>
                    </a:lnTo>
                    <a:lnTo>
                      <a:pt x="1534" y="776"/>
                    </a:lnTo>
                    <a:lnTo>
                      <a:pt x="1494" y="768"/>
                    </a:lnTo>
                    <a:lnTo>
                      <a:pt x="1454" y="758"/>
                    </a:lnTo>
                    <a:lnTo>
                      <a:pt x="1414" y="744"/>
                    </a:lnTo>
                    <a:lnTo>
                      <a:pt x="1372" y="728"/>
                    </a:lnTo>
                    <a:lnTo>
                      <a:pt x="1330" y="706"/>
                    </a:lnTo>
                    <a:lnTo>
                      <a:pt x="1288" y="682"/>
                    </a:lnTo>
                    <a:lnTo>
                      <a:pt x="1244" y="654"/>
                    </a:lnTo>
                    <a:lnTo>
                      <a:pt x="1202" y="620"/>
                    </a:lnTo>
                    <a:lnTo>
                      <a:pt x="1158" y="584"/>
                    </a:lnTo>
                    <a:lnTo>
                      <a:pt x="1114" y="542"/>
                    </a:lnTo>
                    <a:lnTo>
                      <a:pt x="1114" y="542"/>
                    </a:lnTo>
                    <a:lnTo>
                      <a:pt x="1028" y="456"/>
                    </a:lnTo>
                    <a:lnTo>
                      <a:pt x="946" y="380"/>
                    </a:lnTo>
                    <a:lnTo>
                      <a:pt x="868" y="312"/>
                    </a:lnTo>
                    <a:lnTo>
                      <a:pt x="792" y="254"/>
                    </a:lnTo>
                    <a:lnTo>
                      <a:pt x="720" y="200"/>
                    </a:lnTo>
                    <a:lnTo>
                      <a:pt x="650" y="156"/>
                    </a:lnTo>
                    <a:lnTo>
                      <a:pt x="584" y="116"/>
                    </a:lnTo>
                    <a:lnTo>
                      <a:pt x="550" y="100"/>
                    </a:lnTo>
                    <a:lnTo>
                      <a:pt x="518" y="84"/>
                    </a:lnTo>
                    <a:lnTo>
                      <a:pt x="484" y="70"/>
                    </a:lnTo>
                    <a:lnTo>
                      <a:pt x="452" y="58"/>
                    </a:lnTo>
                    <a:lnTo>
                      <a:pt x="420" y="46"/>
                    </a:lnTo>
                    <a:lnTo>
                      <a:pt x="388" y="36"/>
                    </a:lnTo>
                    <a:lnTo>
                      <a:pt x="326" y="20"/>
                    </a:lnTo>
                    <a:lnTo>
                      <a:pt x="262" y="10"/>
                    </a:lnTo>
                    <a:lnTo>
                      <a:pt x="198" y="2"/>
                    </a:lnTo>
                    <a:lnTo>
                      <a:pt x="134" y="0"/>
                    </a:lnTo>
                    <a:lnTo>
                      <a:pt x="68" y="0"/>
                    </a:lnTo>
                    <a:lnTo>
                      <a:pt x="0" y="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2" name="Freeform 110"/>
              <p:cNvSpPr>
                <a:spLocks/>
              </p:cNvSpPr>
              <p:nvPr/>
            </p:nvSpPr>
            <p:spPr bwMode="auto">
              <a:xfrm>
                <a:off x="1234" y="2015"/>
                <a:ext cx="2045" cy="730"/>
              </a:xfrm>
              <a:custGeom>
                <a:avLst/>
                <a:gdLst/>
                <a:ahLst/>
                <a:cxnLst>
                  <a:cxn ang="0">
                    <a:pos x="2046" y="576"/>
                  </a:cxn>
                  <a:cxn ang="0">
                    <a:pos x="2046" y="576"/>
                  </a:cxn>
                  <a:cxn ang="0">
                    <a:pos x="2028" y="592"/>
                  </a:cxn>
                  <a:cxn ang="0">
                    <a:pos x="2004" y="610"/>
                  </a:cxn>
                  <a:cxn ang="0">
                    <a:pos x="1972" y="630"/>
                  </a:cxn>
                  <a:cxn ang="0">
                    <a:pos x="1932" y="652"/>
                  </a:cxn>
                  <a:cxn ang="0">
                    <a:pos x="1886" y="676"/>
                  </a:cxn>
                  <a:cxn ang="0">
                    <a:pos x="1860" y="686"/>
                  </a:cxn>
                  <a:cxn ang="0">
                    <a:pos x="1832" y="696"/>
                  </a:cxn>
                  <a:cxn ang="0">
                    <a:pos x="1802" y="706"/>
                  </a:cxn>
                  <a:cxn ang="0">
                    <a:pos x="1772" y="714"/>
                  </a:cxn>
                  <a:cxn ang="0">
                    <a:pos x="1740" y="720"/>
                  </a:cxn>
                  <a:cxn ang="0">
                    <a:pos x="1706" y="726"/>
                  </a:cxn>
                  <a:cxn ang="0">
                    <a:pos x="1672" y="730"/>
                  </a:cxn>
                  <a:cxn ang="0">
                    <a:pos x="1636" y="730"/>
                  </a:cxn>
                  <a:cxn ang="0">
                    <a:pos x="1598" y="730"/>
                  </a:cxn>
                  <a:cxn ang="0">
                    <a:pos x="1560" y="726"/>
                  </a:cxn>
                  <a:cxn ang="0">
                    <a:pos x="1520" y="720"/>
                  </a:cxn>
                  <a:cxn ang="0">
                    <a:pos x="1480" y="712"/>
                  </a:cxn>
                  <a:cxn ang="0">
                    <a:pos x="1440" y="700"/>
                  </a:cxn>
                  <a:cxn ang="0">
                    <a:pos x="1398" y="684"/>
                  </a:cxn>
                  <a:cxn ang="0">
                    <a:pos x="1354" y="664"/>
                  </a:cxn>
                  <a:cxn ang="0">
                    <a:pos x="1312" y="642"/>
                  </a:cxn>
                  <a:cxn ang="0">
                    <a:pos x="1268" y="614"/>
                  </a:cxn>
                  <a:cxn ang="0">
                    <a:pos x="1222" y="584"/>
                  </a:cxn>
                  <a:cxn ang="0">
                    <a:pos x="1178" y="548"/>
                  </a:cxn>
                  <a:cxn ang="0">
                    <a:pos x="1132" y="506"/>
                  </a:cxn>
                  <a:cxn ang="0">
                    <a:pos x="1132" y="506"/>
                  </a:cxn>
                  <a:cxn ang="0">
                    <a:pos x="1044" y="426"/>
                  </a:cxn>
                  <a:cxn ang="0">
                    <a:pos x="958" y="352"/>
                  </a:cxn>
                  <a:cxn ang="0">
                    <a:pos x="878" y="286"/>
                  </a:cxn>
                  <a:cxn ang="0">
                    <a:pos x="802" y="230"/>
                  </a:cxn>
                  <a:cxn ang="0">
                    <a:pos x="728" y="180"/>
                  </a:cxn>
                  <a:cxn ang="0">
                    <a:pos x="656" y="136"/>
                  </a:cxn>
                  <a:cxn ang="0">
                    <a:pos x="588" y="100"/>
                  </a:cxn>
                  <a:cxn ang="0">
                    <a:pos x="554" y="84"/>
                  </a:cxn>
                  <a:cxn ang="0">
                    <a:pos x="520" y="70"/>
                  </a:cxn>
                  <a:cxn ang="0">
                    <a:pos x="488" y="58"/>
                  </a:cxn>
                  <a:cxn ang="0">
                    <a:pos x="454" y="46"/>
                  </a:cxn>
                  <a:cxn ang="0">
                    <a:pos x="422" y="36"/>
                  </a:cxn>
                  <a:cxn ang="0">
                    <a:pos x="390" y="28"/>
                  </a:cxn>
                  <a:cxn ang="0">
                    <a:pos x="358" y="20"/>
                  </a:cxn>
                  <a:cxn ang="0">
                    <a:pos x="326" y="14"/>
                  </a:cxn>
                  <a:cxn ang="0">
                    <a:pos x="262" y="4"/>
                  </a:cxn>
                  <a:cxn ang="0">
                    <a:pos x="198" y="0"/>
                  </a:cxn>
                  <a:cxn ang="0">
                    <a:pos x="134" y="0"/>
                  </a:cxn>
                  <a:cxn ang="0">
                    <a:pos x="66" y="4"/>
                  </a:cxn>
                  <a:cxn ang="0">
                    <a:pos x="0" y="10"/>
                  </a:cxn>
                </a:cxnLst>
                <a:rect l="0" t="0" r="r" b="b"/>
                <a:pathLst>
                  <a:path w="2046" h="730">
                    <a:moveTo>
                      <a:pt x="2046" y="576"/>
                    </a:moveTo>
                    <a:lnTo>
                      <a:pt x="2046" y="576"/>
                    </a:lnTo>
                    <a:lnTo>
                      <a:pt x="2028" y="592"/>
                    </a:lnTo>
                    <a:lnTo>
                      <a:pt x="2004" y="610"/>
                    </a:lnTo>
                    <a:lnTo>
                      <a:pt x="1972" y="630"/>
                    </a:lnTo>
                    <a:lnTo>
                      <a:pt x="1932" y="652"/>
                    </a:lnTo>
                    <a:lnTo>
                      <a:pt x="1886" y="676"/>
                    </a:lnTo>
                    <a:lnTo>
                      <a:pt x="1860" y="686"/>
                    </a:lnTo>
                    <a:lnTo>
                      <a:pt x="1832" y="696"/>
                    </a:lnTo>
                    <a:lnTo>
                      <a:pt x="1802" y="706"/>
                    </a:lnTo>
                    <a:lnTo>
                      <a:pt x="1772" y="714"/>
                    </a:lnTo>
                    <a:lnTo>
                      <a:pt x="1740" y="720"/>
                    </a:lnTo>
                    <a:lnTo>
                      <a:pt x="1706" y="726"/>
                    </a:lnTo>
                    <a:lnTo>
                      <a:pt x="1672" y="730"/>
                    </a:lnTo>
                    <a:lnTo>
                      <a:pt x="1636" y="730"/>
                    </a:lnTo>
                    <a:lnTo>
                      <a:pt x="1598" y="730"/>
                    </a:lnTo>
                    <a:lnTo>
                      <a:pt x="1560" y="726"/>
                    </a:lnTo>
                    <a:lnTo>
                      <a:pt x="1520" y="720"/>
                    </a:lnTo>
                    <a:lnTo>
                      <a:pt x="1480" y="712"/>
                    </a:lnTo>
                    <a:lnTo>
                      <a:pt x="1440" y="700"/>
                    </a:lnTo>
                    <a:lnTo>
                      <a:pt x="1398" y="684"/>
                    </a:lnTo>
                    <a:lnTo>
                      <a:pt x="1354" y="664"/>
                    </a:lnTo>
                    <a:lnTo>
                      <a:pt x="1312" y="642"/>
                    </a:lnTo>
                    <a:lnTo>
                      <a:pt x="1268" y="614"/>
                    </a:lnTo>
                    <a:lnTo>
                      <a:pt x="1222" y="584"/>
                    </a:lnTo>
                    <a:lnTo>
                      <a:pt x="1178" y="548"/>
                    </a:lnTo>
                    <a:lnTo>
                      <a:pt x="1132" y="506"/>
                    </a:lnTo>
                    <a:lnTo>
                      <a:pt x="1132" y="506"/>
                    </a:lnTo>
                    <a:lnTo>
                      <a:pt x="1044" y="426"/>
                    </a:lnTo>
                    <a:lnTo>
                      <a:pt x="958" y="352"/>
                    </a:lnTo>
                    <a:lnTo>
                      <a:pt x="878" y="286"/>
                    </a:lnTo>
                    <a:lnTo>
                      <a:pt x="802" y="230"/>
                    </a:lnTo>
                    <a:lnTo>
                      <a:pt x="728" y="180"/>
                    </a:lnTo>
                    <a:lnTo>
                      <a:pt x="656" y="136"/>
                    </a:lnTo>
                    <a:lnTo>
                      <a:pt x="588" y="100"/>
                    </a:lnTo>
                    <a:lnTo>
                      <a:pt x="554" y="84"/>
                    </a:lnTo>
                    <a:lnTo>
                      <a:pt x="520" y="70"/>
                    </a:lnTo>
                    <a:lnTo>
                      <a:pt x="488" y="58"/>
                    </a:lnTo>
                    <a:lnTo>
                      <a:pt x="454" y="46"/>
                    </a:lnTo>
                    <a:lnTo>
                      <a:pt x="422" y="36"/>
                    </a:lnTo>
                    <a:lnTo>
                      <a:pt x="390" y="28"/>
                    </a:lnTo>
                    <a:lnTo>
                      <a:pt x="358" y="20"/>
                    </a:lnTo>
                    <a:lnTo>
                      <a:pt x="326" y="14"/>
                    </a:lnTo>
                    <a:lnTo>
                      <a:pt x="262" y="4"/>
                    </a:lnTo>
                    <a:lnTo>
                      <a:pt x="198" y="0"/>
                    </a:lnTo>
                    <a:lnTo>
                      <a:pt x="134" y="0"/>
                    </a:lnTo>
                    <a:lnTo>
                      <a:pt x="66" y="4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3" name="Freeform 111"/>
              <p:cNvSpPr>
                <a:spLocks/>
              </p:cNvSpPr>
              <p:nvPr/>
            </p:nvSpPr>
            <p:spPr bwMode="auto">
              <a:xfrm>
                <a:off x="1239" y="2046"/>
                <a:ext cx="2069" cy="678"/>
              </a:xfrm>
              <a:custGeom>
                <a:avLst/>
                <a:gdLst/>
                <a:ahLst/>
                <a:cxnLst>
                  <a:cxn ang="0">
                    <a:pos x="2070" y="506"/>
                  </a:cxn>
                  <a:cxn ang="0">
                    <a:pos x="2070" y="506"/>
                  </a:cxn>
                  <a:cxn ang="0">
                    <a:pos x="2050" y="522"/>
                  </a:cxn>
                  <a:cxn ang="0">
                    <a:pos x="2028" y="540"/>
                  </a:cxn>
                  <a:cxn ang="0">
                    <a:pos x="1996" y="562"/>
                  </a:cxn>
                  <a:cxn ang="0">
                    <a:pos x="1958" y="588"/>
                  </a:cxn>
                  <a:cxn ang="0">
                    <a:pos x="1910" y="612"/>
                  </a:cxn>
                  <a:cxn ang="0">
                    <a:pos x="1886" y="624"/>
                  </a:cxn>
                  <a:cxn ang="0">
                    <a:pos x="1858" y="634"/>
                  </a:cxn>
                  <a:cxn ang="0">
                    <a:pos x="1828" y="646"/>
                  </a:cxn>
                  <a:cxn ang="0">
                    <a:pos x="1798" y="654"/>
                  </a:cxn>
                  <a:cxn ang="0">
                    <a:pos x="1766" y="662"/>
                  </a:cxn>
                  <a:cxn ang="0">
                    <a:pos x="1732" y="670"/>
                  </a:cxn>
                  <a:cxn ang="0">
                    <a:pos x="1698" y="674"/>
                  </a:cxn>
                  <a:cxn ang="0">
                    <a:pos x="1662" y="678"/>
                  </a:cxn>
                  <a:cxn ang="0">
                    <a:pos x="1624" y="678"/>
                  </a:cxn>
                  <a:cxn ang="0">
                    <a:pos x="1586" y="676"/>
                  </a:cxn>
                  <a:cxn ang="0">
                    <a:pos x="1546" y="672"/>
                  </a:cxn>
                  <a:cxn ang="0">
                    <a:pos x="1506" y="664"/>
                  </a:cxn>
                  <a:cxn ang="0">
                    <a:pos x="1464" y="654"/>
                  </a:cxn>
                  <a:cxn ang="0">
                    <a:pos x="1422" y="640"/>
                  </a:cxn>
                  <a:cxn ang="0">
                    <a:pos x="1378" y="622"/>
                  </a:cxn>
                  <a:cxn ang="0">
                    <a:pos x="1334" y="600"/>
                  </a:cxn>
                  <a:cxn ang="0">
                    <a:pos x="1290" y="576"/>
                  </a:cxn>
                  <a:cxn ang="0">
                    <a:pos x="1244" y="546"/>
                  </a:cxn>
                  <a:cxn ang="0">
                    <a:pos x="1198" y="510"/>
                  </a:cxn>
                  <a:cxn ang="0">
                    <a:pos x="1150" y="472"/>
                  </a:cxn>
                  <a:cxn ang="0">
                    <a:pos x="1150" y="472"/>
                  </a:cxn>
                  <a:cxn ang="0">
                    <a:pos x="1060" y="394"/>
                  </a:cxn>
                  <a:cxn ang="0">
                    <a:pos x="972" y="322"/>
                  </a:cxn>
                  <a:cxn ang="0">
                    <a:pos x="890" y="260"/>
                  </a:cxn>
                  <a:cxn ang="0">
                    <a:pos x="810" y="206"/>
                  </a:cxn>
                  <a:cxn ang="0">
                    <a:pos x="736" y="158"/>
                  </a:cxn>
                  <a:cxn ang="0">
                    <a:pos x="662" y="118"/>
                  </a:cxn>
                  <a:cxn ang="0">
                    <a:pos x="628" y="100"/>
                  </a:cxn>
                  <a:cxn ang="0">
                    <a:pos x="592" y="84"/>
                  </a:cxn>
                  <a:cxn ang="0">
                    <a:pos x="558" y="70"/>
                  </a:cxn>
                  <a:cxn ang="0">
                    <a:pos x="524" y="56"/>
                  </a:cxn>
                  <a:cxn ang="0">
                    <a:pos x="490" y="44"/>
                  </a:cxn>
                  <a:cxn ang="0">
                    <a:pos x="458" y="34"/>
                  </a:cxn>
                  <a:cxn ang="0">
                    <a:pos x="424" y="26"/>
                  </a:cxn>
                  <a:cxn ang="0">
                    <a:pos x="392" y="18"/>
                  </a:cxn>
                  <a:cxn ang="0">
                    <a:pos x="360" y="12"/>
                  </a:cxn>
                  <a:cxn ang="0">
                    <a:pos x="328" y="8"/>
                  </a:cxn>
                  <a:cxn ang="0">
                    <a:pos x="264" y="2"/>
                  </a:cxn>
                  <a:cxn ang="0">
                    <a:pos x="198" y="0"/>
                  </a:cxn>
                  <a:cxn ang="0">
                    <a:pos x="134" y="2"/>
                  </a:cxn>
                  <a:cxn ang="0">
                    <a:pos x="68" y="8"/>
                  </a:cxn>
                  <a:cxn ang="0">
                    <a:pos x="0" y="18"/>
                  </a:cxn>
                </a:cxnLst>
                <a:rect l="0" t="0" r="r" b="b"/>
                <a:pathLst>
                  <a:path w="2070" h="678">
                    <a:moveTo>
                      <a:pt x="2070" y="506"/>
                    </a:moveTo>
                    <a:lnTo>
                      <a:pt x="2070" y="506"/>
                    </a:lnTo>
                    <a:lnTo>
                      <a:pt x="2050" y="522"/>
                    </a:lnTo>
                    <a:lnTo>
                      <a:pt x="2028" y="540"/>
                    </a:lnTo>
                    <a:lnTo>
                      <a:pt x="1996" y="562"/>
                    </a:lnTo>
                    <a:lnTo>
                      <a:pt x="1958" y="588"/>
                    </a:lnTo>
                    <a:lnTo>
                      <a:pt x="1910" y="612"/>
                    </a:lnTo>
                    <a:lnTo>
                      <a:pt x="1886" y="624"/>
                    </a:lnTo>
                    <a:lnTo>
                      <a:pt x="1858" y="634"/>
                    </a:lnTo>
                    <a:lnTo>
                      <a:pt x="1828" y="646"/>
                    </a:lnTo>
                    <a:lnTo>
                      <a:pt x="1798" y="654"/>
                    </a:lnTo>
                    <a:lnTo>
                      <a:pt x="1766" y="662"/>
                    </a:lnTo>
                    <a:lnTo>
                      <a:pt x="1732" y="670"/>
                    </a:lnTo>
                    <a:lnTo>
                      <a:pt x="1698" y="674"/>
                    </a:lnTo>
                    <a:lnTo>
                      <a:pt x="1662" y="678"/>
                    </a:lnTo>
                    <a:lnTo>
                      <a:pt x="1624" y="678"/>
                    </a:lnTo>
                    <a:lnTo>
                      <a:pt x="1586" y="676"/>
                    </a:lnTo>
                    <a:lnTo>
                      <a:pt x="1546" y="672"/>
                    </a:lnTo>
                    <a:lnTo>
                      <a:pt x="1506" y="664"/>
                    </a:lnTo>
                    <a:lnTo>
                      <a:pt x="1464" y="654"/>
                    </a:lnTo>
                    <a:lnTo>
                      <a:pt x="1422" y="640"/>
                    </a:lnTo>
                    <a:lnTo>
                      <a:pt x="1378" y="622"/>
                    </a:lnTo>
                    <a:lnTo>
                      <a:pt x="1334" y="600"/>
                    </a:lnTo>
                    <a:lnTo>
                      <a:pt x="1290" y="576"/>
                    </a:lnTo>
                    <a:lnTo>
                      <a:pt x="1244" y="546"/>
                    </a:lnTo>
                    <a:lnTo>
                      <a:pt x="1198" y="510"/>
                    </a:lnTo>
                    <a:lnTo>
                      <a:pt x="1150" y="472"/>
                    </a:lnTo>
                    <a:lnTo>
                      <a:pt x="1150" y="472"/>
                    </a:lnTo>
                    <a:lnTo>
                      <a:pt x="1060" y="394"/>
                    </a:lnTo>
                    <a:lnTo>
                      <a:pt x="972" y="322"/>
                    </a:lnTo>
                    <a:lnTo>
                      <a:pt x="890" y="260"/>
                    </a:lnTo>
                    <a:lnTo>
                      <a:pt x="810" y="206"/>
                    </a:lnTo>
                    <a:lnTo>
                      <a:pt x="736" y="158"/>
                    </a:lnTo>
                    <a:lnTo>
                      <a:pt x="662" y="118"/>
                    </a:lnTo>
                    <a:lnTo>
                      <a:pt x="628" y="100"/>
                    </a:lnTo>
                    <a:lnTo>
                      <a:pt x="592" y="84"/>
                    </a:lnTo>
                    <a:lnTo>
                      <a:pt x="558" y="70"/>
                    </a:lnTo>
                    <a:lnTo>
                      <a:pt x="524" y="56"/>
                    </a:lnTo>
                    <a:lnTo>
                      <a:pt x="490" y="44"/>
                    </a:lnTo>
                    <a:lnTo>
                      <a:pt x="458" y="34"/>
                    </a:lnTo>
                    <a:lnTo>
                      <a:pt x="424" y="26"/>
                    </a:lnTo>
                    <a:lnTo>
                      <a:pt x="392" y="18"/>
                    </a:lnTo>
                    <a:lnTo>
                      <a:pt x="360" y="12"/>
                    </a:lnTo>
                    <a:lnTo>
                      <a:pt x="328" y="8"/>
                    </a:lnTo>
                    <a:lnTo>
                      <a:pt x="264" y="2"/>
                    </a:lnTo>
                    <a:lnTo>
                      <a:pt x="198" y="0"/>
                    </a:lnTo>
                    <a:lnTo>
                      <a:pt x="134" y="2"/>
                    </a:lnTo>
                    <a:lnTo>
                      <a:pt x="68" y="8"/>
                    </a:lnTo>
                    <a:lnTo>
                      <a:pt x="0" y="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4" name="Freeform 112"/>
              <p:cNvSpPr>
                <a:spLocks/>
              </p:cNvSpPr>
              <p:nvPr/>
            </p:nvSpPr>
            <p:spPr bwMode="auto">
              <a:xfrm>
                <a:off x="1254" y="2072"/>
                <a:ext cx="2087" cy="628"/>
              </a:xfrm>
              <a:custGeom>
                <a:avLst/>
                <a:gdLst/>
                <a:ahLst/>
                <a:cxnLst>
                  <a:cxn ang="0">
                    <a:pos x="2090" y="436"/>
                  </a:cxn>
                  <a:cxn ang="0">
                    <a:pos x="2090" y="436"/>
                  </a:cxn>
                  <a:cxn ang="0">
                    <a:pos x="2070" y="454"/>
                  </a:cxn>
                  <a:cxn ang="0">
                    <a:pos x="2048" y="474"/>
                  </a:cxn>
                  <a:cxn ang="0">
                    <a:pos x="2018" y="496"/>
                  </a:cxn>
                  <a:cxn ang="0">
                    <a:pos x="1980" y="522"/>
                  </a:cxn>
                  <a:cxn ang="0">
                    <a:pos x="1934" y="550"/>
                  </a:cxn>
                  <a:cxn ang="0">
                    <a:pos x="1908" y="562"/>
                  </a:cxn>
                  <a:cxn ang="0">
                    <a:pos x="1880" y="574"/>
                  </a:cxn>
                  <a:cxn ang="0">
                    <a:pos x="1852" y="586"/>
                  </a:cxn>
                  <a:cxn ang="0">
                    <a:pos x="1822" y="598"/>
                  </a:cxn>
                  <a:cxn ang="0">
                    <a:pos x="1790" y="606"/>
                  </a:cxn>
                  <a:cxn ang="0">
                    <a:pos x="1756" y="614"/>
                  </a:cxn>
                  <a:cxn ang="0">
                    <a:pos x="1722" y="620"/>
                  </a:cxn>
                  <a:cxn ang="0">
                    <a:pos x="1686" y="626"/>
                  </a:cxn>
                  <a:cxn ang="0">
                    <a:pos x="1648" y="628"/>
                  </a:cxn>
                  <a:cxn ang="0">
                    <a:pos x="1610" y="626"/>
                  </a:cxn>
                  <a:cxn ang="0">
                    <a:pos x="1570" y="624"/>
                  </a:cxn>
                  <a:cxn ang="0">
                    <a:pos x="1528" y="618"/>
                  </a:cxn>
                  <a:cxn ang="0">
                    <a:pos x="1486" y="608"/>
                  </a:cxn>
                  <a:cxn ang="0">
                    <a:pos x="1444" y="596"/>
                  </a:cxn>
                  <a:cxn ang="0">
                    <a:pos x="1400" y="580"/>
                  </a:cxn>
                  <a:cxn ang="0">
                    <a:pos x="1354" y="560"/>
                  </a:cxn>
                  <a:cxn ang="0">
                    <a:pos x="1310" y="538"/>
                  </a:cxn>
                  <a:cxn ang="0">
                    <a:pos x="1262" y="508"/>
                  </a:cxn>
                  <a:cxn ang="0">
                    <a:pos x="1216" y="476"/>
                  </a:cxn>
                  <a:cxn ang="0">
                    <a:pos x="1168" y="438"/>
                  </a:cxn>
                  <a:cxn ang="0">
                    <a:pos x="1168" y="438"/>
                  </a:cxn>
                  <a:cxn ang="0">
                    <a:pos x="1072" y="364"/>
                  </a:cxn>
                  <a:cxn ang="0">
                    <a:pos x="984" y="296"/>
                  </a:cxn>
                  <a:cxn ang="0">
                    <a:pos x="898" y="236"/>
                  </a:cxn>
                  <a:cxn ang="0">
                    <a:pos x="818" y="184"/>
                  </a:cxn>
                  <a:cxn ang="0">
                    <a:pos x="740" y="140"/>
                  </a:cxn>
                  <a:cxn ang="0">
                    <a:pos x="666" y="102"/>
                  </a:cxn>
                  <a:cxn ang="0">
                    <a:pos x="632" y="86"/>
                  </a:cxn>
                  <a:cxn ang="0">
                    <a:pos x="596" y="70"/>
                  </a:cxn>
                  <a:cxn ang="0">
                    <a:pos x="560" y="58"/>
                  </a:cxn>
                  <a:cxn ang="0">
                    <a:pos x="526" y="46"/>
                  </a:cxn>
                  <a:cxn ang="0">
                    <a:pos x="492" y="36"/>
                  </a:cxn>
                  <a:cxn ang="0">
                    <a:pos x="460" y="26"/>
                  </a:cxn>
                  <a:cxn ang="0">
                    <a:pos x="426" y="18"/>
                  </a:cxn>
                  <a:cxn ang="0">
                    <a:pos x="394" y="12"/>
                  </a:cxn>
                  <a:cxn ang="0">
                    <a:pos x="360" y="8"/>
                  </a:cxn>
                  <a:cxn ang="0">
                    <a:pos x="328" y="4"/>
                  </a:cxn>
                  <a:cxn ang="0">
                    <a:pos x="264" y="0"/>
                  </a:cxn>
                  <a:cxn ang="0">
                    <a:pos x="198" y="0"/>
                  </a:cxn>
                  <a:cxn ang="0">
                    <a:pos x="134" y="6"/>
                  </a:cxn>
                  <a:cxn ang="0">
                    <a:pos x="68" y="14"/>
                  </a:cxn>
                  <a:cxn ang="0">
                    <a:pos x="0" y="26"/>
                  </a:cxn>
                </a:cxnLst>
                <a:rect l="0" t="0" r="r" b="b"/>
                <a:pathLst>
                  <a:path w="2090" h="628">
                    <a:moveTo>
                      <a:pt x="2090" y="436"/>
                    </a:moveTo>
                    <a:lnTo>
                      <a:pt x="2090" y="436"/>
                    </a:lnTo>
                    <a:lnTo>
                      <a:pt x="2070" y="454"/>
                    </a:lnTo>
                    <a:lnTo>
                      <a:pt x="2048" y="474"/>
                    </a:lnTo>
                    <a:lnTo>
                      <a:pt x="2018" y="496"/>
                    </a:lnTo>
                    <a:lnTo>
                      <a:pt x="1980" y="522"/>
                    </a:lnTo>
                    <a:lnTo>
                      <a:pt x="1934" y="550"/>
                    </a:lnTo>
                    <a:lnTo>
                      <a:pt x="1908" y="562"/>
                    </a:lnTo>
                    <a:lnTo>
                      <a:pt x="1880" y="574"/>
                    </a:lnTo>
                    <a:lnTo>
                      <a:pt x="1852" y="586"/>
                    </a:lnTo>
                    <a:lnTo>
                      <a:pt x="1822" y="598"/>
                    </a:lnTo>
                    <a:lnTo>
                      <a:pt x="1790" y="606"/>
                    </a:lnTo>
                    <a:lnTo>
                      <a:pt x="1756" y="614"/>
                    </a:lnTo>
                    <a:lnTo>
                      <a:pt x="1722" y="620"/>
                    </a:lnTo>
                    <a:lnTo>
                      <a:pt x="1686" y="626"/>
                    </a:lnTo>
                    <a:lnTo>
                      <a:pt x="1648" y="628"/>
                    </a:lnTo>
                    <a:lnTo>
                      <a:pt x="1610" y="626"/>
                    </a:lnTo>
                    <a:lnTo>
                      <a:pt x="1570" y="624"/>
                    </a:lnTo>
                    <a:lnTo>
                      <a:pt x="1528" y="618"/>
                    </a:lnTo>
                    <a:lnTo>
                      <a:pt x="1486" y="608"/>
                    </a:lnTo>
                    <a:lnTo>
                      <a:pt x="1444" y="596"/>
                    </a:lnTo>
                    <a:lnTo>
                      <a:pt x="1400" y="580"/>
                    </a:lnTo>
                    <a:lnTo>
                      <a:pt x="1354" y="560"/>
                    </a:lnTo>
                    <a:lnTo>
                      <a:pt x="1310" y="538"/>
                    </a:lnTo>
                    <a:lnTo>
                      <a:pt x="1262" y="508"/>
                    </a:lnTo>
                    <a:lnTo>
                      <a:pt x="1216" y="476"/>
                    </a:lnTo>
                    <a:lnTo>
                      <a:pt x="1168" y="438"/>
                    </a:lnTo>
                    <a:lnTo>
                      <a:pt x="1168" y="438"/>
                    </a:lnTo>
                    <a:lnTo>
                      <a:pt x="1072" y="364"/>
                    </a:lnTo>
                    <a:lnTo>
                      <a:pt x="984" y="296"/>
                    </a:lnTo>
                    <a:lnTo>
                      <a:pt x="898" y="236"/>
                    </a:lnTo>
                    <a:lnTo>
                      <a:pt x="818" y="184"/>
                    </a:lnTo>
                    <a:lnTo>
                      <a:pt x="740" y="140"/>
                    </a:lnTo>
                    <a:lnTo>
                      <a:pt x="666" y="102"/>
                    </a:lnTo>
                    <a:lnTo>
                      <a:pt x="632" y="86"/>
                    </a:lnTo>
                    <a:lnTo>
                      <a:pt x="596" y="70"/>
                    </a:lnTo>
                    <a:lnTo>
                      <a:pt x="560" y="58"/>
                    </a:lnTo>
                    <a:lnTo>
                      <a:pt x="526" y="46"/>
                    </a:lnTo>
                    <a:lnTo>
                      <a:pt x="492" y="36"/>
                    </a:lnTo>
                    <a:lnTo>
                      <a:pt x="460" y="26"/>
                    </a:lnTo>
                    <a:lnTo>
                      <a:pt x="426" y="18"/>
                    </a:lnTo>
                    <a:lnTo>
                      <a:pt x="394" y="12"/>
                    </a:lnTo>
                    <a:lnTo>
                      <a:pt x="360" y="8"/>
                    </a:lnTo>
                    <a:lnTo>
                      <a:pt x="328" y="4"/>
                    </a:lnTo>
                    <a:lnTo>
                      <a:pt x="264" y="0"/>
                    </a:lnTo>
                    <a:lnTo>
                      <a:pt x="198" y="0"/>
                    </a:lnTo>
                    <a:lnTo>
                      <a:pt x="134" y="6"/>
                    </a:lnTo>
                    <a:lnTo>
                      <a:pt x="68" y="14"/>
                    </a:lnTo>
                    <a:lnTo>
                      <a:pt x="0" y="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5" name="Freeform 113"/>
              <p:cNvSpPr>
                <a:spLocks/>
              </p:cNvSpPr>
              <p:nvPr/>
            </p:nvSpPr>
            <p:spPr bwMode="auto">
              <a:xfrm>
                <a:off x="1262" y="2103"/>
                <a:ext cx="2108" cy="576"/>
              </a:xfrm>
              <a:custGeom>
                <a:avLst/>
                <a:gdLst/>
                <a:ahLst/>
                <a:cxnLst>
                  <a:cxn ang="0">
                    <a:pos x="2108" y="366"/>
                  </a:cxn>
                  <a:cxn ang="0">
                    <a:pos x="2108" y="366"/>
                  </a:cxn>
                  <a:cxn ang="0">
                    <a:pos x="2090" y="384"/>
                  </a:cxn>
                  <a:cxn ang="0">
                    <a:pos x="2068" y="404"/>
                  </a:cxn>
                  <a:cxn ang="0">
                    <a:pos x="2038" y="430"/>
                  </a:cxn>
                  <a:cxn ang="0">
                    <a:pos x="2000" y="458"/>
                  </a:cxn>
                  <a:cxn ang="0">
                    <a:pos x="1954" y="486"/>
                  </a:cxn>
                  <a:cxn ang="0">
                    <a:pos x="1930" y="500"/>
                  </a:cxn>
                  <a:cxn ang="0">
                    <a:pos x="1902" y="514"/>
                  </a:cxn>
                  <a:cxn ang="0">
                    <a:pos x="1874" y="526"/>
                  </a:cxn>
                  <a:cxn ang="0">
                    <a:pos x="1844" y="538"/>
                  </a:cxn>
                  <a:cxn ang="0">
                    <a:pos x="1812" y="550"/>
                  </a:cxn>
                  <a:cxn ang="0">
                    <a:pos x="1780" y="558"/>
                  </a:cxn>
                  <a:cxn ang="0">
                    <a:pos x="1744" y="566"/>
                  </a:cxn>
                  <a:cxn ang="0">
                    <a:pos x="1708" y="572"/>
                  </a:cxn>
                  <a:cxn ang="0">
                    <a:pos x="1672" y="576"/>
                  </a:cxn>
                  <a:cxn ang="0">
                    <a:pos x="1632" y="578"/>
                  </a:cxn>
                  <a:cxn ang="0">
                    <a:pos x="1592" y="576"/>
                  </a:cxn>
                  <a:cxn ang="0">
                    <a:pos x="1552" y="572"/>
                  </a:cxn>
                  <a:cxn ang="0">
                    <a:pos x="1510" y="564"/>
                  </a:cxn>
                  <a:cxn ang="0">
                    <a:pos x="1466" y="554"/>
                  </a:cxn>
                  <a:cxn ang="0">
                    <a:pos x="1422" y="538"/>
                  </a:cxn>
                  <a:cxn ang="0">
                    <a:pos x="1376" y="520"/>
                  </a:cxn>
                  <a:cxn ang="0">
                    <a:pos x="1328" y="498"/>
                  </a:cxn>
                  <a:cxn ang="0">
                    <a:pos x="1282" y="472"/>
                  </a:cxn>
                  <a:cxn ang="0">
                    <a:pos x="1232" y="442"/>
                  </a:cxn>
                  <a:cxn ang="0">
                    <a:pos x="1184" y="406"/>
                  </a:cxn>
                  <a:cxn ang="0">
                    <a:pos x="1184" y="406"/>
                  </a:cxn>
                  <a:cxn ang="0">
                    <a:pos x="1086" y="334"/>
                  </a:cxn>
                  <a:cxn ang="0">
                    <a:pos x="996" y="268"/>
                  </a:cxn>
                  <a:cxn ang="0">
                    <a:pos x="908" y="212"/>
                  </a:cxn>
                  <a:cxn ang="0">
                    <a:pos x="826" y="164"/>
                  </a:cxn>
                  <a:cxn ang="0">
                    <a:pos x="748" y="122"/>
                  </a:cxn>
                  <a:cxn ang="0">
                    <a:pos x="672" y="86"/>
                  </a:cxn>
                  <a:cxn ang="0">
                    <a:pos x="636" y="72"/>
                  </a:cxn>
                  <a:cxn ang="0">
                    <a:pos x="600" y="58"/>
                  </a:cxn>
                  <a:cxn ang="0">
                    <a:pos x="564" y="46"/>
                  </a:cxn>
                  <a:cxn ang="0">
                    <a:pos x="530" y="34"/>
                  </a:cxn>
                  <a:cxn ang="0">
                    <a:pos x="496" y="26"/>
                  </a:cxn>
                  <a:cxn ang="0">
                    <a:pos x="462" y="18"/>
                  </a:cxn>
                  <a:cxn ang="0">
                    <a:pos x="428" y="12"/>
                  </a:cxn>
                  <a:cxn ang="0">
                    <a:pos x="394" y="8"/>
                  </a:cxn>
                  <a:cxn ang="0">
                    <a:pos x="362" y="4"/>
                  </a:cxn>
                  <a:cxn ang="0">
                    <a:pos x="330" y="0"/>
                  </a:cxn>
                  <a:cxn ang="0">
                    <a:pos x="264" y="0"/>
                  </a:cxn>
                  <a:cxn ang="0">
                    <a:pos x="200" y="4"/>
                  </a:cxn>
                  <a:cxn ang="0">
                    <a:pos x="134" y="10"/>
                  </a:cxn>
                  <a:cxn ang="0">
                    <a:pos x="68" y="22"/>
                  </a:cxn>
                  <a:cxn ang="0">
                    <a:pos x="0" y="38"/>
                  </a:cxn>
                </a:cxnLst>
                <a:rect l="0" t="0" r="r" b="b"/>
                <a:pathLst>
                  <a:path w="2108" h="578">
                    <a:moveTo>
                      <a:pt x="2108" y="366"/>
                    </a:moveTo>
                    <a:lnTo>
                      <a:pt x="2108" y="366"/>
                    </a:lnTo>
                    <a:lnTo>
                      <a:pt x="2090" y="384"/>
                    </a:lnTo>
                    <a:lnTo>
                      <a:pt x="2068" y="404"/>
                    </a:lnTo>
                    <a:lnTo>
                      <a:pt x="2038" y="430"/>
                    </a:lnTo>
                    <a:lnTo>
                      <a:pt x="2000" y="458"/>
                    </a:lnTo>
                    <a:lnTo>
                      <a:pt x="1954" y="486"/>
                    </a:lnTo>
                    <a:lnTo>
                      <a:pt x="1930" y="500"/>
                    </a:lnTo>
                    <a:lnTo>
                      <a:pt x="1902" y="514"/>
                    </a:lnTo>
                    <a:lnTo>
                      <a:pt x="1874" y="526"/>
                    </a:lnTo>
                    <a:lnTo>
                      <a:pt x="1844" y="538"/>
                    </a:lnTo>
                    <a:lnTo>
                      <a:pt x="1812" y="550"/>
                    </a:lnTo>
                    <a:lnTo>
                      <a:pt x="1780" y="558"/>
                    </a:lnTo>
                    <a:lnTo>
                      <a:pt x="1744" y="566"/>
                    </a:lnTo>
                    <a:lnTo>
                      <a:pt x="1708" y="572"/>
                    </a:lnTo>
                    <a:lnTo>
                      <a:pt x="1672" y="576"/>
                    </a:lnTo>
                    <a:lnTo>
                      <a:pt x="1632" y="578"/>
                    </a:lnTo>
                    <a:lnTo>
                      <a:pt x="1592" y="576"/>
                    </a:lnTo>
                    <a:lnTo>
                      <a:pt x="1552" y="572"/>
                    </a:lnTo>
                    <a:lnTo>
                      <a:pt x="1510" y="564"/>
                    </a:lnTo>
                    <a:lnTo>
                      <a:pt x="1466" y="554"/>
                    </a:lnTo>
                    <a:lnTo>
                      <a:pt x="1422" y="538"/>
                    </a:lnTo>
                    <a:lnTo>
                      <a:pt x="1376" y="520"/>
                    </a:lnTo>
                    <a:lnTo>
                      <a:pt x="1328" y="498"/>
                    </a:lnTo>
                    <a:lnTo>
                      <a:pt x="1282" y="472"/>
                    </a:lnTo>
                    <a:lnTo>
                      <a:pt x="1232" y="442"/>
                    </a:lnTo>
                    <a:lnTo>
                      <a:pt x="1184" y="406"/>
                    </a:lnTo>
                    <a:lnTo>
                      <a:pt x="1184" y="406"/>
                    </a:lnTo>
                    <a:lnTo>
                      <a:pt x="1086" y="334"/>
                    </a:lnTo>
                    <a:lnTo>
                      <a:pt x="996" y="268"/>
                    </a:lnTo>
                    <a:lnTo>
                      <a:pt x="908" y="212"/>
                    </a:lnTo>
                    <a:lnTo>
                      <a:pt x="826" y="164"/>
                    </a:lnTo>
                    <a:lnTo>
                      <a:pt x="748" y="122"/>
                    </a:lnTo>
                    <a:lnTo>
                      <a:pt x="672" y="86"/>
                    </a:lnTo>
                    <a:lnTo>
                      <a:pt x="636" y="72"/>
                    </a:lnTo>
                    <a:lnTo>
                      <a:pt x="600" y="58"/>
                    </a:lnTo>
                    <a:lnTo>
                      <a:pt x="564" y="46"/>
                    </a:lnTo>
                    <a:lnTo>
                      <a:pt x="530" y="34"/>
                    </a:lnTo>
                    <a:lnTo>
                      <a:pt x="496" y="26"/>
                    </a:lnTo>
                    <a:lnTo>
                      <a:pt x="462" y="18"/>
                    </a:lnTo>
                    <a:lnTo>
                      <a:pt x="428" y="12"/>
                    </a:lnTo>
                    <a:lnTo>
                      <a:pt x="394" y="8"/>
                    </a:lnTo>
                    <a:lnTo>
                      <a:pt x="362" y="4"/>
                    </a:lnTo>
                    <a:lnTo>
                      <a:pt x="330" y="0"/>
                    </a:lnTo>
                    <a:lnTo>
                      <a:pt x="264" y="0"/>
                    </a:lnTo>
                    <a:lnTo>
                      <a:pt x="200" y="4"/>
                    </a:lnTo>
                    <a:lnTo>
                      <a:pt x="134" y="10"/>
                    </a:lnTo>
                    <a:lnTo>
                      <a:pt x="68" y="22"/>
                    </a:lnTo>
                    <a:lnTo>
                      <a:pt x="0" y="3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6" name="Freeform 114"/>
              <p:cNvSpPr>
                <a:spLocks/>
              </p:cNvSpPr>
              <p:nvPr/>
            </p:nvSpPr>
            <p:spPr bwMode="auto">
              <a:xfrm>
                <a:off x="1279" y="2127"/>
                <a:ext cx="2120" cy="529"/>
              </a:xfrm>
              <a:custGeom>
                <a:avLst/>
                <a:gdLst/>
                <a:ahLst/>
                <a:cxnLst>
                  <a:cxn ang="0">
                    <a:pos x="2120" y="298"/>
                  </a:cxn>
                  <a:cxn ang="0">
                    <a:pos x="2120" y="298"/>
                  </a:cxn>
                  <a:cxn ang="0">
                    <a:pos x="2104" y="318"/>
                  </a:cxn>
                  <a:cxn ang="0">
                    <a:pos x="2082" y="338"/>
                  </a:cxn>
                  <a:cxn ang="0">
                    <a:pos x="2052" y="364"/>
                  </a:cxn>
                  <a:cxn ang="0">
                    <a:pos x="2016" y="394"/>
                  </a:cxn>
                  <a:cxn ang="0">
                    <a:pos x="1972" y="424"/>
                  </a:cxn>
                  <a:cxn ang="0">
                    <a:pos x="1946" y="440"/>
                  </a:cxn>
                  <a:cxn ang="0">
                    <a:pos x="1920" y="454"/>
                  </a:cxn>
                  <a:cxn ang="0">
                    <a:pos x="1892" y="468"/>
                  </a:cxn>
                  <a:cxn ang="0">
                    <a:pos x="1862" y="482"/>
                  </a:cxn>
                  <a:cxn ang="0">
                    <a:pos x="1830" y="494"/>
                  </a:cxn>
                  <a:cxn ang="0">
                    <a:pos x="1798" y="504"/>
                  </a:cxn>
                  <a:cxn ang="0">
                    <a:pos x="1764" y="514"/>
                  </a:cxn>
                  <a:cxn ang="0">
                    <a:pos x="1728" y="520"/>
                  </a:cxn>
                  <a:cxn ang="0">
                    <a:pos x="1690" y="526"/>
                  </a:cxn>
                  <a:cxn ang="0">
                    <a:pos x="1652" y="528"/>
                  </a:cxn>
                  <a:cxn ang="0">
                    <a:pos x="1612" y="528"/>
                  </a:cxn>
                  <a:cxn ang="0">
                    <a:pos x="1570" y="526"/>
                  </a:cxn>
                  <a:cxn ang="0">
                    <a:pos x="1528" y="520"/>
                  </a:cxn>
                  <a:cxn ang="0">
                    <a:pos x="1484" y="512"/>
                  </a:cxn>
                  <a:cxn ang="0">
                    <a:pos x="1438" y="498"/>
                  </a:cxn>
                  <a:cxn ang="0">
                    <a:pos x="1392" y="482"/>
                  </a:cxn>
                  <a:cxn ang="0">
                    <a:pos x="1344" y="462"/>
                  </a:cxn>
                  <a:cxn ang="0">
                    <a:pos x="1296" y="436"/>
                  </a:cxn>
                  <a:cxn ang="0">
                    <a:pos x="1246" y="408"/>
                  </a:cxn>
                  <a:cxn ang="0">
                    <a:pos x="1196" y="374"/>
                  </a:cxn>
                  <a:cxn ang="0">
                    <a:pos x="1196" y="374"/>
                  </a:cxn>
                  <a:cxn ang="0">
                    <a:pos x="1096" y="304"/>
                  </a:cxn>
                  <a:cxn ang="0">
                    <a:pos x="1002" y="244"/>
                  </a:cxn>
                  <a:cxn ang="0">
                    <a:pos x="914" y="190"/>
                  </a:cxn>
                  <a:cxn ang="0">
                    <a:pos x="830" y="144"/>
                  </a:cxn>
                  <a:cxn ang="0">
                    <a:pos x="750" y="106"/>
                  </a:cxn>
                  <a:cxn ang="0">
                    <a:pos x="674" y="72"/>
                  </a:cxn>
                  <a:cxn ang="0">
                    <a:pos x="636" y="58"/>
                  </a:cxn>
                  <a:cxn ang="0">
                    <a:pos x="600" y="46"/>
                  </a:cxn>
                  <a:cxn ang="0">
                    <a:pos x="564" y="36"/>
                  </a:cxn>
                  <a:cxn ang="0">
                    <a:pos x="528" y="26"/>
                  </a:cxn>
                  <a:cxn ang="0">
                    <a:pos x="494" y="18"/>
                  </a:cxn>
                  <a:cxn ang="0">
                    <a:pos x="460" y="12"/>
                  </a:cxn>
                  <a:cxn ang="0">
                    <a:pos x="426" y="8"/>
                  </a:cxn>
                  <a:cxn ang="0">
                    <a:pos x="394" y="4"/>
                  </a:cxn>
                  <a:cxn ang="0">
                    <a:pos x="360" y="2"/>
                  </a:cxn>
                  <a:cxn ang="0">
                    <a:pos x="328" y="0"/>
                  </a:cxn>
                  <a:cxn ang="0">
                    <a:pos x="262" y="2"/>
                  </a:cxn>
                  <a:cxn ang="0">
                    <a:pos x="198" y="8"/>
                  </a:cxn>
                  <a:cxn ang="0">
                    <a:pos x="132" y="18"/>
                  </a:cxn>
                  <a:cxn ang="0">
                    <a:pos x="66" y="32"/>
                  </a:cxn>
                  <a:cxn ang="0">
                    <a:pos x="0" y="50"/>
                  </a:cxn>
                </a:cxnLst>
                <a:rect l="0" t="0" r="r" b="b"/>
                <a:pathLst>
                  <a:path w="2120" h="528">
                    <a:moveTo>
                      <a:pt x="2120" y="298"/>
                    </a:moveTo>
                    <a:lnTo>
                      <a:pt x="2120" y="298"/>
                    </a:lnTo>
                    <a:lnTo>
                      <a:pt x="2104" y="318"/>
                    </a:lnTo>
                    <a:lnTo>
                      <a:pt x="2082" y="338"/>
                    </a:lnTo>
                    <a:lnTo>
                      <a:pt x="2052" y="364"/>
                    </a:lnTo>
                    <a:lnTo>
                      <a:pt x="2016" y="394"/>
                    </a:lnTo>
                    <a:lnTo>
                      <a:pt x="1972" y="424"/>
                    </a:lnTo>
                    <a:lnTo>
                      <a:pt x="1946" y="440"/>
                    </a:lnTo>
                    <a:lnTo>
                      <a:pt x="1920" y="454"/>
                    </a:lnTo>
                    <a:lnTo>
                      <a:pt x="1892" y="468"/>
                    </a:lnTo>
                    <a:lnTo>
                      <a:pt x="1862" y="482"/>
                    </a:lnTo>
                    <a:lnTo>
                      <a:pt x="1830" y="494"/>
                    </a:lnTo>
                    <a:lnTo>
                      <a:pt x="1798" y="504"/>
                    </a:lnTo>
                    <a:lnTo>
                      <a:pt x="1764" y="514"/>
                    </a:lnTo>
                    <a:lnTo>
                      <a:pt x="1728" y="520"/>
                    </a:lnTo>
                    <a:lnTo>
                      <a:pt x="1690" y="526"/>
                    </a:lnTo>
                    <a:lnTo>
                      <a:pt x="1652" y="528"/>
                    </a:lnTo>
                    <a:lnTo>
                      <a:pt x="1612" y="528"/>
                    </a:lnTo>
                    <a:lnTo>
                      <a:pt x="1570" y="526"/>
                    </a:lnTo>
                    <a:lnTo>
                      <a:pt x="1528" y="520"/>
                    </a:lnTo>
                    <a:lnTo>
                      <a:pt x="1484" y="512"/>
                    </a:lnTo>
                    <a:lnTo>
                      <a:pt x="1438" y="498"/>
                    </a:lnTo>
                    <a:lnTo>
                      <a:pt x="1392" y="482"/>
                    </a:lnTo>
                    <a:lnTo>
                      <a:pt x="1344" y="462"/>
                    </a:lnTo>
                    <a:lnTo>
                      <a:pt x="1296" y="436"/>
                    </a:lnTo>
                    <a:lnTo>
                      <a:pt x="1246" y="408"/>
                    </a:lnTo>
                    <a:lnTo>
                      <a:pt x="1196" y="374"/>
                    </a:lnTo>
                    <a:lnTo>
                      <a:pt x="1196" y="374"/>
                    </a:lnTo>
                    <a:lnTo>
                      <a:pt x="1096" y="304"/>
                    </a:lnTo>
                    <a:lnTo>
                      <a:pt x="1002" y="244"/>
                    </a:lnTo>
                    <a:lnTo>
                      <a:pt x="914" y="190"/>
                    </a:lnTo>
                    <a:lnTo>
                      <a:pt x="830" y="144"/>
                    </a:lnTo>
                    <a:lnTo>
                      <a:pt x="750" y="106"/>
                    </a:lnTo>
                    <a:lnTo>
                      <a:pt x="674" y="72"/>
                    </a:lnTo>
                    <a:lnTo>
                      <a:pt x="636" y="58"/>
                    </a:lnTo>
                    <a:lnTo>
                      <a:pt x="600" y="46"/>
                    </a:lnTo>
                    <a:lnTo>
                      <a:pt x="564" y="36"/>
                    </a:lnTo>
                    <a:lnTo>
                      <a:pt x="528" y="26"/>
                    </a:lnTo>
                    <a:lnTo>
                      <a:pt x="494" y="18"/>
                    </a:lnTo>
                    <a:lnTo>
                      <a:pt x="460" y="12"/>
                    </a:lnTo>
                    <a:lnTo>
                      <a:pt x="426" y="8"/>
                    </a:lnTo>
                    <a:lnTo>
                      <a:pt x="394" y="4"/>
                    </a:lnTo>
                    <a:lnTo>
                      <a:pt x="360" y="2"/>
                    </a:lnTo>
                    <a:lnTo>
                      <a:pt x="328" y="0"/>
                    </a:lnTo>
                    <a:lnTo>
                      <a:pt x="262" y="2"/>
                    </a:lnTo>
                    <a:lnTo>
                      <a:pt x="198" y="8"/>
                    </a:lnTo>
                    <a:lnTo>
                      <a:pt x="132" y="18"/>
                    </a:lnTo>
                    <a:lnTo>
                      <a:pt x="66" y="3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7" name="Freeform 115"/>
              <p:cNvSpPr>
                <a:spLocks/>
              </p:cNvSpPr>
              <p:nvPr/>
            </p:nvSpPr>
            <p:spPr bwMode="auto">
              <a:xfrm>
                <a:off x="1291" y="2152"/>
                <a:ext cx="2134" cy="482"/>
              </a:xfrm>
              <a:custGeom>
                <a:avLst/>
                <a:gdLst/>
                <a:ahLst/>
                <a:cxnLst>
                  <a:cxn ang="0">
                    <a:pos x="2134" y="228"/>
                  </a:cxn>
                  <a:cxn ang="0">
                    <a:pos x="2134" y="228"/>
                  </a:cxn>
                  <a:cxn ang="0">
                    <a:pos x="2118" y="248"/>
                  </a:cxn>
                  <a:cxn ang="0">
                    <a:pos x="2098" y="270"/>
                  </a:cxn>
                  <a:cxn ang="0">
                    <a:pos x="2068" y="298"/>
                  </a:cxn>
                  <a:cxn ang="0">
                    <a:pos x="2032" y="330"/>
                  </a:cxn>
                  <a:cxn ang="0">
                    <a:pos x="1990" y="362"/>
                  </a:cxn>
                  <a:cxn ang="0">
                    <a:pos x="1964" y="378"/>
                  </a:cxn>
                  <a:cxn ang="0">
                    <a:pos x="1938" y="394"/>
                  </a:cxn>
                  <a:cxn ang="0">
                    <a:pos x="1910" y="410"/>
                  </a:cxn>
                  <a:cxn ang="0">
                    <a:pos x="1882" y="424"/>
                  </a:cxn>
                  <a:cxn ang="0">
                    <a:pos x="1850" y="438"/>
                  </a:cxn>
                  <a:cxn ang="0">
                    <a:pos x="1818" y="450"/>
                  </a:cxn>
                  <a:cxn ang="0">
                    <a:pos x="1784" y="460"/>
                  </a:cxn>
                  <a:cxn ang="0">
                    <a:pos x="1748" y="468"/>
                  </a:cxn>
                  <a:cxn ang="0">
                    <a:pos x="1710" y="476"/>
                  </a:cxn>
                  <a:cxn ang="0">
                    <a:pos x="1672" y="480"/>
                  </a:cxn>
                  <a:cxn ang="0">
                    <a:pos x="1632" y="482"/>
                  </a:cxn>
                  <a:cxn ang="0">
                    <a:pos x="1590" y="480"/>
                  </a:cxn>
                  <a:cxn ang="0">
                    <a:pos x="1546" y="476"/>
                  </a:cxn>
                  <a:cxn ang="0">
                    <a:pos x="1502" y="468"/>
                  </a:cxn>
                  <a:cxn ang="0">
                    <a:pos x="1456" y="458"/>
                  </a:cxn>
                  <a:cxn ang="0">
                    <a:pos x="1410" y="444"/>
                  </a:cxn>
                  <a:cxn ang="0">
                    <a:pos x="1362" y="424"/>
                  </a:cxn>
                  <a:cxn ang="0">
                    <a:pos x="1312" y="402"/>
                  </a:cxn>
                  <a:cxn ang="0">
                    <a:pos x="1262" y="374"/>
                  </a:cxn>
                  <a:cxn ang="0">
                    <a:pos x="1210" y="342"/>
                  </a:cxn>
                  <a:cxn ang="0">
                    <a:pos x="1210" y="342"/>
                  </a:cxn>
                  <a:cxn ang="0">
                    <a:pos x="1108" y="276"/>
                  </a:cxn>
                  <a:cxn ang="0">
                    <a:pos x="1012" y="218"/>
                  </a:cxn>
                  <a:cxn ang="0">
                    <a:pos x="922" y="168"/>
                  </a:cxn>
                  <a:cxn ang="0">
                    <a:pos x="836" y="126"/>
                  </a:cxn>
                  <a:cxn ang="0">
                    <a:pos x="754" y="88"/>
                  </a:cxn>
                  <a:cxn ang="0">
                    <a:pos x="676" y="60"/>
                  </a:cxn>
                  <a:cxn ang="0">
                    <a:pos x="640" y="48"/>
                  </a:cxn>
                  <a:cxn ang="0">
                    <a:pos x="602" y="36"/>
                  </a:cxn>
                  <a:cxn ang="0">
                    <a:pos x="566" y="26"/>
                  </a:cxn>
                  <a:cxn ang="0">
                    <a:pos x="530" y="18"/>
                  </a:cxn>
                  <a:cxn ang="0">
                    <a:pos x="496" y="12"/>
                  </a:cxn>
                  <a:cxn ang="0">
                    <a:pos x="462" y="8"/>
                  </a:cxn>
                  <a:cxn ang="0">
                    <a:pos x="428" y="4"/>
                  </a:cxn>
                  <a:cxn ang="0">
                    <a:pos x="394" y="2"/>
                  </a:cxn>
                  <a:cxn ang="0">
                    <a:pos x="360" y="0"/>
                  </a:cxn>
                  <a:cxn ang="0">
                    <a:pos x="328" y="0"/>
                  </a:cxn>
                  <a:cxn ang="0">
                    <a:pos x="262" y="4"/>
                  </a:cxn>
                  <a:cxn ang="0">
                    <a:pos x="198" y="14"/>
                  </a:cxn>
                  <a:cxn ang="0">
                    <a:pos x="132" y="26"/>
                  </a:cxn>
                  <a:cxn ang="0">
                    <a:pos x="68" y="42"/>
                  </a:cxn>
                  <a:cxn ang="0">
                    <a:pos x="0" y="64"/>
                  </a:cxn>
                </a:cxnLst>
                <a:rect l="0" t="0" r="r" b="b"/>
                <a:pathLst>
                  <a:path w="2134" h="482">
                    <a:moveTo>
                      <a:pt x="2134" y="228"/>
                    </a:moveTo>
                    <a:lnTo>
                      <a:pt x="2134" y="228"/>
                    </a:lnTo>
                    <a:lnTo>
                      <a:pt x="2118" y="248"/>
                    </a:lnTo>
                    <a:lnTo>
                      <a:pt x="2098" y="270"/>
                    </a:lnTo>
                    <a:lnTo>
                      <a:pt x="2068" y="298"/>
                    </a:lnTo>
                    <a:lnTo>
                      <a:pt x="2032" y="330"/>
                    </a:lnTo>
                    <a:lnTo>
                      <a:pt x="1990" y="362"/>
                    </a:lnTo>
                    <a:lnTo>
                      <a:pt x="1964" y="378"/>
                    </a:lnTo>
                    <a:lnTo>
                      <a:pt x="1938" y="394"/>
                    </a:lnTo>
                    <a:lnTo>
                      <a:pt x="1910" y="410"/>
                    </a:lnTo>
                    <a:lnTo>
                      <a:pt x="1882" y="424"/>
                    </a:lnTo>
                    <a:lnTo>
                      <a:pt x="1850" y="438"/>
                    </a:lnTo>
                    <a:lnTo>
                      <a:pt x="1818" y="450"/>
                    </a:lnTo>
                    <a:lnTo>
                      <a:pt x="1784" y="460"/>
                    </a:lnTo>
                    <a:lnTo>
                      <a:pt x="1748" y="468"/>
                    </a:lnTo>
                    <a:lnTo>
                      <a:pt x="1710" y="476"/>
                    </a:lnTo>
                    <a:lnTo>
                      <a:pt x="1672" y="480"/>
                    </a:lnTo>
                    <a:lnTo>
                      <a:pt x="1632" y="482"/>
                    </a:lnTo>
                    <a:lnTo>
                      <a:pt x="1590" y="480"/>
                    </a:lnTo>
                    <a:lnTo>
                      <a:pt x="1546" y="476"/>
                    </a:lnTo>
                    <a:lnTo>
                      <a:pt x="1502" y="468"/>
                    </a:lnTo>
                    <a:lnTo>
                      <a:pt x="1456" y="458"/>
                    </a:lnTo>
                    <a:lnTo>
                      <a:pt x="1410" y="444"/>
                    </a:lnTo>
                    <a:lnTo>
                      <a:pt x="1362" y="424"/>
                    </a:lnTo>
                    <a:lnTo>
                      <a:pt x="1312" y="402"/>
                    </a:lnTo>
                    <a:lnTo>
                      <a:pt x="1262" y="374"/>
                    </a:lnTo>
                    <a:lnTo>
                      <a:pt x="1210" y="342"/>
                    </a:lnTo>
                    <a:lnTo>
                      <a:pt x="1210" y="342"/>
                    </a:lnTo>
                    <a:lnTo>
                      <a:pt x="1108" y="276"/>
                    </a:lnTo>
                    <a:lnTo>
                      <a:pt x="1012" y="218"/>
                    </a:lnTo>
                    <a:lnTo>
                      <a:pt x="922" y="168"/>
                    </a:lnTo>
                    <a:lnTo>
                      <a:pt x="836" y="126"/>
                    </a:lnTo>
                    <a:lnTo>
                      <a:pt x="754" y="88"/>
                    </a:lnTo>
                    <a:lnTo>
                      <a:pt x="676" y="60"/>
                    </a:lnTo>
                    <a:lnTo>
                      <a:pt x="640" y="48"/>
                    </a:lnTo>
                    <a:lnTo>
                      <a:pt x="602" y="36"/>
                    </a:lnTo>
                    <a:lnTo>
                      <a:pt x="566" y="26"/>
                    </a:lnTo>
                    <a:lnTo>
                      <a:pt x="530" y="18"/>
                    </a:lnTo>
                    <a:lnTo>
                      <a:pt x="496" y="12"/>
                    </a:lnTo>
                    <a:lnTo>
                      <a:pt x="462" y="8"/>
                    </a:lnTo>
                    <a:lnTo>
                      <a:pt x="428" y="4"/>
                    </a:lnTo>
                    <a:lnTo>
                      <a:pt x="394" y="2"/>
                    </a:lnTo>
                    <a:lnTo>
                      <a:pt x="360" y="0"/>
                    </a:lnTo>
                    <a:lnTo>
                      <a:pt x="328" y="0"/>
                    </a:lnTo>
                    <a:lnTo>
                      <a:pt x="262" y="4"/>
                    </a:lnTo>
                    <a:lnTo>
                      <a:pt x="198" y="14"/>
                    </a:lnTo>
                    <a:lnTo>
                      <a:pt x="132" y="26"/>
                    </a:lnTo>
                    <a:lnTo>
                      <a:pt x="68" y="42"/>
                    </a:lnTo>
                    <a:lnTo>
                      <a:pt x="0" y="6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8" name="Freeform 116"/>
              <p:cNvSpPr>
                <a:spLocks/>
              </p:cNvSpPr>
              <p:nvPr/>
            </p:nvSpPr>
            <p:spPr bwMode="auto">
              <a:xfrm>
                <a:off x="1308" y="2177"/>
                <a:ext cx="2144" cy="433"/>
              </a:xfrm>
              <a:custGeom>
                <a:avLst/>
                <a:gdLst/>
                <a:ahLst/>
                <a:cxnLst>
                  <a:cxn ang="0">
                    <a:pos x="2144" y="160"/>
                  </a:cxn>
                  <a:cxn ang="0">
                    <a:pos x="2144" y="160"/>
                  </a:cxn>
                  <a:cxn ang="0">
                    <a:pos x="2128" y="180"/>
                  </a:cxn>
                  <a:cxn ang="0">
                    <a:pos x="2108" y="202"/>
                  </a:cxn>
                  <a:cxn ang="0">
                    <a:pos x="2080" y="232"/>
                  </a:cxn>
                  <a:cxn ang="0">
                    <a:pos x="2044" y="264"/>
                  </a:cxn>
                  <a:cxn ang="0">
                    <a:pos x="2002" y="300"/>
                  </a:cxn>
                  <a:cxn ang="0">
                    <a:pos x="1978" y="316"/>
                  </a:cxn>
                  <a:cxn ang="0">
                    <a:pos x="1952" y="334"/>
                  </a:cxn>
                  <a:cxn ang="0">
                    <a:pos x="1924" y="350"/>
                  </a:cxn>
                  <a:cxn ang="0">
                    <a:pos x="1896" y="366"/>
                  </a:cxn>
                  <a:cxn ang="0">
                    <a:pos x="1864" y="380"/>
                  </a:cxn>
                  <a:cxn ang="0">
                    <a:pos x="1832" y="394"/>
                  </a:cxn>
                  <a:cxn ang="0">
                    <a:pos x="1798" y="406"/>
                  </a:cxn>
                  <a:cxn ang="0">
                    <a:pos x="1762" y="416"/>
                  </a:cxn>
                  <a:cxn ang="0">
                    <a:pos x="1726" y="424"/>
                  </a:cxn>
                  <a:cxn ang="0">
                    <a:pos x="1686" y="430"/>
                  </a:cxn>
                  <a:cxn ang="0">
                    <a:pos x="1646" y="434"/>
                  </a:cxn>
                  <a:cxn ang="0">
                    <a:pos x="1604" y="434"/>
                  </a:cxn>
                  <a:cxn ang="0">
                    <a:pos x="1562" y="432"/>
                  </a:cxn>
                  <a:cxn ang="0">
                    <a:pos x="1516" y="426"/>
                  </a:cxn>
                  <a:cxn ang="0">
                    <a:pos x="1470" y="416"/>
                  </a:cxn>
                  <a:cxn ang="0">
                    <a:pos x="1424" y="404"/>
                  </a:cxn>
                  <a:cxn ang="0">
                    <a:pos x="1374" y="386"/>
                  </a:cxn>
                  <a:cxn ang="0">
                    <a:pos x="1324" y="366"/>
                  </a:cxn>
                  <a:cxn ang="0">
                    <a:pos x="1272" y="340"/>
                  </a:cxn>
                  <a:cxn ang="0">
                    <a:pos x="1220" y="310"/>
                  </a:cxn>
                  <a:cxn ang="0">
                    <a:pos x="1220" y="310"/>
                  </a:cxn>
                  <a:cxn ang="0">
                    <a:pos x="1116" y="248"/>
                  </a:cxn>
                  <a:cxn ang="0">
                    <a:pos x="1018" y="194"/>
                  </a:cxn>
                  <a:cxn ang="0">
                    <a:pos x="926" y="146"/>
                  </a:cxn>
                  <a:cxn ang="0">
                    <a:pos x="838" y="106"/>
                  </a:cxn>
                  <a:cxn ang="0">
                    <a:pos x="756" y="74"/>
                  </a:cxn>
                  <a:cxn ang="0">
                    <a:pos x="716" y="58"/>
                  </a:cxn>
                  <a:cxn ang="0">
                    <a:pos x="678" y="46"/>
                  </a:cxn>
                  <a:cxn ang="0">
                    <a:pos x="640" y="36"/>
                  </a:cxn>
                  <a:cxn ang="0">
                    <a:pos x="602" y="26"/>
                  </a:cxn>
                  <a:cxn ang="0">
                    <a:pos x="566" y="18"/>
                  </a:cxn>
                  <a:cxn ang="0">
                    <a:pos x="530" y="12"/>
                  </a:cxn>
                  <a:cxn ang="0">
                    <a:pos x="494" y="6"/>
                  </a:cxn>
                  <a:cxn ang="0">
                    <a:pos x="460" y="2"/>
                  </a:cxn>
                  <a:cxn ang="0">
                    <a:pos x="426" y="0"/>
                  </a:cxn>
                  <a:cxn ang="0">
                    <a:pos x="392" y="0"/>
                  </a:cxn>
                  <a:cxn ang="0">
                    <a:pos x="358" y="0"/>
                  </a:cxn>
                  <a:cxn ang="0">
                    <a:pos x="326" y="2"/>
                  </a:cxn>
                  <a:cxn ang="0">
                    <a:pos x="292" y="4"/>
                  </a:cxn>
                  <a:cxn ang="0">
                    <a:pos x="260" y="8"/>
                  </a:cxn>
                  <a:cxn ang="0">
                    <a:pos x="196" y="18"/>
                  </a:cxn>
                  <a:cxn ang="0">
                    <a:pos x="130" y="34"/>
                  </a:cxn>
                  <a:cxn ang="0">
                    <a:pos x="66" y="54"/>
                  </a:cxn>
                  <a:cxn ang="0">
                    <a:pos x="0" y="78"/>
                  </a:cxn>
                </a:cxnLst>
                <a:rect l="0" t="0" r="r" b="b"/>
                <a:pathLst>
                  <a:path w="2144" h="434">
                    <a:moveTo>
                      <a:pt x="2144" y="160"/>
                    </a:moveTo>
                    <a:lnTo>
                      <a:pt x="2144" y="160"/>
                    </a:lnTo>
                    <a:lnTo>
                      <a:pt x="2128" y="180"/>
                    </a:lnTo>
                    <a:lnTo>
                      <a:pt x="2108" y="202"/>
                    </a:lnTo>
                    <a:lnTo>
                      <a:pt x="2080" y="232"/>
                    </a:lnTo>
                    <a:lnTo>
                      <a:pt x="2044" y="264"/>
                    </a:lnTo>
                    <a:lnTo>
                      <a:pt x="2002" y="300"/>
                    </a:lnTo>
                    <a:lnTo>
                      <a:pt x="1978" y="316"/>
                    </a:lnTo>
                    <a:lnTo>
                      <a:pt x="1952" y="334"/>
                    </a:lnTo>
                    <a:lnTo>
                      <a:pt x="1924" y="350"/>
                    </a:lnTo>
                    <a:lnTo>
                      <a:pt x="1896" y="366"/>
                    </a:lnTo>
                    <a:lnTo>
                      <a:pt x="1864" y="380"/>
                    </a:lnTo>
                    <a:lnTo>
                      <a:pt x="1832" y="394"/>
                    </a:lnTo>
                    <a:lnTo>
                      <a:pt x="1798" y="406"/>
                    </a:lnTo>
                    <a:lnTo>
                      <a:pt x="1762" y="416"/>
                    </a:lnTo>
                    <a:lnTo>
                      <a:pt x="1726" y="424"/>
                    </a:lnTo>
                    <a:lnTo>
                      <a:pt x="1686" y="430"/>
                    </a:lnTo>
                    <a:lnTo>
                      <a:pt x="1646" y="434"/>
                    </a:lnTo>
                    <a:lnTo>
                      <a:pt x="1604" y="434"/>
                    </a:lnTo>
                    <a:lnTo>
                      <a:pt x="1562" y="432"/>
                    </a:lnTo>
                    <a:lnTo>
                      <a:pt x="1516" y="426"/>
                    </a:lnTo>
                    <a:lnTo>
                      <a:pt x="1470" y="416"/>
                    </a:lnTo>
                    <a:lnTo>
                      <a:pt x="1424" y="404"/>
                    </a:lnTo>
                    <a:lnTo>
                      <a:pt x="1374" y="386"/>
                    </a:lnTo>
                    <a:lnTo>
                      <a:pt x="1324" y="366"/>
                    </a:lnTo>
                    <a:lnTo>
                      <a:pt x="1272" y="340"/>
                    </a:lnTo>
                    <a:lnTo>
                      <a:pt x="1220" y="310"/>
                    </a:lnTo>
                    <a:lnTo>
                      <a:pt x="1220" y="310"/>
                    </a:lnTo>
                    <a:lnTo>
                      <a:pt x="1116" y="248"/>
                    </a:lnTo>
                    <a:lnTo>
                      <a:pt x="1018" y="194"/>
                    </a:lnTo>
                    <a:lnTo>
                      <a:pt x="926" y="146"/>
                    </a:lnTo>
                    <a:lnTo>
                      <a:pt x="838" y="106"/>
                    </a:lnTo>
                    <a:lnTo>
                      <a:pt x="756" y="74"/>
                    </a:lnTo>
                    <a:lnTo>
                      <a:pt x="716" y="58"/>
                    </a:lnTo>
                    <a:lnTo>
                      <a:pt x="678" y="46"/>
                    </a:lnTo>
                    <a:lnTo>
                      <a:pt x="640" y="36"/>
                    </a:lnTo>
                    <a:lnTo>
                      <a:pt x="602" y="26"/>
                    </a:lnTo>
                    <a:lnTo>
                      <a:pt x="566" y="18"/>
                    </a:lnTo>
                    <a:lnTo>
                      <a:pt x="530" y="12"/>
                    </a:lnTo>
                    <a:lnTo>
                      <a:pt x="494" y="6"/>
                    </a:lnTo>
                    <a:lnTo>
                      <a:pt x="460" y="2"/>
                    </a:lnTo>
                    <a:lnTo>
                      <a:pt x="426" y="0"/>
                    </a:lnTo>
                    <a:lnTo>
                      <a:pt x="392" y="0"/>
                    </a:lnTo>
                    <a:lnTo>
                      <a:pt x="358" y="0"/>
                    </a:lnTo>
                    <a:lnTo>
                      <a:pt x="326" y="2"/>
                    </a:lnTo>
                    <a:lnTo>
                      <a:pt x="292" y="4"/>
                    </a:lnTo>
                    <a:lnTo>
                      <a:pt x="260" y="8"/>
                    </a:lnTo>
                    <a:lnTo>
                      <a:pt x="196" y="18"/>
                    </a:lnTo>
                    <a:lnTo>
                      <a:pt x="130" y="34"/>
                    </a:lnTo>
                    <a:lnTo>
                      <a:pt x="66" y="54"/>
                    </a:lnTo>
                    <a:lnTo>
                      <a:pt x="0" y="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9" name="Freeform 117"/>
              <p:cNvSpPr>
                <a:spLocks/>
              </p:cNvSpPr>
              <p:nvPr/>
            </p:nvSpPr>
            <p:spPr bwMode="auto">
              <a:xfrm>
                <a:off x="1319" y="2195"/>
                <a:ext cx="2151" cy="388"/>
              </a:xfrm>
              <a:custGeom>
                <a:avLst/>
                <a:gdLst/>
                <a:ahLst/>
                <a:cxnLst>
                  <a:cxn ang="0">
                    <a:pos x="2150" y="90"/>
                  </a:cxn>
                  <a:cxn ang="0">
                    <a:pos x="2150" y="90"/>
                  </a:cxn>
                  <a:cxn ang="0">
                    <a:pos x="2136" y="112"/>
                  </a:cxn>
                  <a:cxn ang="0">
                    <a:pos x="2116" y="136"/>
                  </a:cxn>
                  <a:cxn ang="0">
                    <a:pos x="2088" y="166"/>
                  </a:cxn>
                  <a:cxn ang="0">
                    <a:pos x="2054" y="202"/>
                  </a:cxn>
                  <a:cxn ang="0">
                    <a:pos x="2014" y="238"/>
                  </a:cxn>
                  <a:cxn ang="0">
                    <a:pos x="1990" y="256"/>
                  </a:cxn>
                  <a:cxn ang="0">
                    <a:pos x="1964" y="274"/>
                  </a:cxn>
                  <a:cxn ang="0">
                    <a:pos x="1938" y="292"/>
                  </a:cxn>
                  <a:cxn ang="0">
                    <a:pos x="1908" y="308"/>
                  </a:cxn>
                  <a:cxn ang="0">
                    <a:pos x="1878" y="324"/>
                  </a:cxn>
                  <a:cxn ang="0">
                    <a:pos x="1846" y="340"/>
                  </a:cxn>
                  <a:cxn ang="0">
                    <a:pos x="1812" y="352"/>
                  </a:cxn>
                  <a:cxn ang="0">
                    <a:pos x="1778" y="364"/>
                  </a:cxn>
                  <a:cxn ang="0">
                    <a:pos x="1740" y="374"/>
                  </a:cxn>
                  <a:cxn ang="0">
                    <a:pos x="1702" y="382"/>
                  </a:cxn>
                  <a:cxn ang="0">
                    <a:pos x="1662" y="386"/>
                  </a:cxn>
                  <a:cxn ang="0">
                    <a:pos x="1620" y="388"/>
                  </a:cxn>
                  <a:cxn ang="0">
                    <a:pos x="1576" y="388"/>
                  </a:cxn>
                  <a:cxn ang="0">
                    <a:pos x="1532" y="384"/>
                  </a:cxn>
                  <a:cxn ang="0">
                    <a:pos x="1484" y="376"/>
                  </a:cxn>
                  <a:cxn ang="0">
                    <a:pos x="1436" y="366"/>
                  </a:cxn>
                  <a:cxn ang="0">
                    <a:pos x="1388" y="350"/>
                  </a:cxn>
                  <a:cxn ang="0">
                    <a:pos x="1336" y="332"/>
                  </a:cxn>
                  <a:cxn ang="0">
                    <a:pos x="1284" y="308"/>
                  </a:cxn>
                  <a:cxn ang="0">
                    <a:pos x="1230" y="278"/>
                  </a:cxn>
                  <a:cxn ang="0">
                    <a:pos x="1230" y="278"/>
                  </a:cxn>
                  <a:cxn ang="0">
                    <a:pos x="1124" y="220"/>
                  </a:cxn>
                  <a:cxn ang="0">
                    <a:pos x="1024" y="170"/>
                  </a:cxn>
                  <a:cxn ang="0">
                    <a:pos x="930" y="126"/>
                  </a:cxn>
                  <a:cxn ang="0">
                    <a:pos x="842" y="90"/>
                  </a:cxn>
                  <a:cxn ang="0">
                    <a:pos x="758" y="60"/>
                  </a:cxn>
                  <a:cxn ang="0">
                    <a:pos x="718" y="46"/>
                  </a:cxn>
                  <a:cxn ang="0">
                    <a:pos x="678" y="36"/>
                  </a:cxn>
                  <a:cxn ang="0">
                    <a:pos x="640" y="26"/>
                  </a:cxn>
                  <a:cxn ang="0">
                    <a:pos x="602" y="18"/>
                  </a:cxn>
                  <a:cxn ang="0">
                    <a:pos x="564" y="12"/>
                  </a:cxn>
                  <a:cxn ang="0">
                    <a:pos x="528" y="6"/>
                  </a:cxn>
                  <a:cxn ang="0">
                    <a:pos x="494" y="2"/>
                  </a:cxn>
                  <a:cxn ang="0">
                    <a:pos x="458" y="0"/>
                  </a:cxn>
                  <a:cxn ang="0">
                    <a:pos x="424" y="0"/>
                  </a:cxn>
                  <a:cxn ang="0">
                    <a:pos x="390" y="0"/>
                  </a:cxn>
                  <a:cxn ang="0">
                    <a:pos x="356" y="2"/>
                  </a:cxn>
                  <a:cxn ang="0">
                    <a:pos x="324" y="4"/>
                  </a:cxn>
                  <a:cxn ang="0">
                    <a:pos x="292" y="8"/>
                  </a:cxn>
                  <a:cxn ang="0">
                    <a:pos x="258" y="14"/>
                  </a:cxn>
                  <a:cxn ang="0">
                    <a:pos x="194" y="26"/>
                  </a:cxn>
                  <a:cxn ang="0">
                    <a:pos x="130" y="46"/>
                  </a:cxn>
                  <a:cxn ang="0">
                    <a:pos x="64" y="68"/>
                  </a:cxn>
                  <a:cxn ang="0">
                    <a:pos x="0" y="94"/>
                  </a:cxn>
                </a:cxnLst>
                <a:rect l="0" t="0" r="r" b="b"/>
                <a:pathLst>
                  <a:path w="2150" h="388">
                    <a:moveTo>
                      <a:pt x="2150" y="90"/>
                    </a:moveTo>
                    <a:lnTo>
                      <a:pt x="2150" y="90"/>
                    </a:lnTo>
                    <a:lnTo>
                      <a:pt x="2136" y="112"/>
                    </a:lnTo>
                    <a:lnTo>
                      <a:pt x="2116" y="136"/>
                    </a:lnTo>
                    <a:lnTo>
                      <a:pt x="2088" y="166"/>
                    </a:lnTo>
                    <a:lnTo>
                      <a:pt x="2054" y="202"/>
                    </a:lnTo>
                    <a:lnTo>
                      <a:pt x="2014" y="238"/>
                    </a:lnTo>
                    <a:lnTo>
                      <a:pt x="1990" y="256"/>
                    </a:lnTo>
                    <a:lnTo>
                      <a:pt x="1964" y="274"/>
                    </a:lnTo>
                    <a:lnTo>
                      <a:pt x="1938" y="292"/>
                    </a:lnTo>
                    <a:lnTo>
                      <a:pt x="1908" y="308"/>
                    </a:lnTo>
                    <a:lnTo>
                      <a:pt x="1878" y="324"/>
                    </a:lnTo>
                    <a:lnTo>
                      <a:pt x="1846" y="340"/>
                    </a:lnTo>
                    <a:lnTo>
                      <a:pt x="1812" y="352"/>
                    </a:lnTo>
                    <a:lnTo>
                      <a:pt x="1778" y="364"/>
                    </a:lnTo>
                    <a:lnTo>
                      <a:pt x="1740" y="374"/>
                    </a:lnTo>
                    <a:lnTo>
                      <a:pt x="1702" y="382"/>
                    </a:lnTo>
                    <a:lnTo>
                      <a:pt x="1662" y="386"/>
                    </a:lnTo>
                    <a:lnTo>
                      <a:pt x="1620" y="388"/>
                    </a:lnTo>
                    <a:lnTo>
                      <a:pt x="1576" y="388"/>
                    </a:lnTo>
                    <a:lnTo>
                      <a:pt x="1532" y="384"/>
                    </a:lnTo>
                    <a:lnTo>
                      <a:pt x="1484" y="376"/>
                    </a:lnTo>
                    <a:lnTo>
                      <a:pt x="1436" y="366"/>
                    </a:lnTo>
                    <a:lnTo>
                      <a:pt x="1388" y="350"/>
                    </a:lnTo>
                    <a:lnTo>
                      <a:pt x="1336" y="332"/>
                    </a:lnTo>
                    <a:lnTo>
                      <a:pt x="1284" y="308"/>
                    </a:lnTo>
                    <a:lnTo>
                      <a:pt x="1230" y="278"/>
                    </a:lnTo>
                    <a:lnTo>
                      <a:pt x="1230" y="278"/>
                    </a:lnTo>
                    <a:lnTo>
                      <a:pt x="1124" y="220"/>
                    </a:lnTo>
                    <a:lnTo>
                      <a:pt x="1024" y="170"/>
                    </a:lnTo>
                    <a:lnTo>
                      <a:pt x="930" y="126"/>
                    </a:lnTo>
                    <a:lnTo>
                      <a:pt x="842" y="90"/>
                    </a:lnTo>
                    <a:lnTo>
                      <a:pt x="758" y="60"/>
                    </a:lnTo>
                    <a:lnTo>
                      <a:pt x="718" y="46"/>
                    </a:lnTo>
                    <a:lnTo>
                      <a:pt x="678" y="36"/>
                    </a:lnTo>
                    <a:lnTo>
                      <a:pt x="640" y="26"/>
                    </a:lnTo>
                    <a:lnTo>
                      <a:pt x="602" y="18"/>
                    </a:lnTo>
                    <a:lnTo>
                      <a:pt x="564" y="12"/>
                    </a:lnTo>
                    <a:lnTo>
                      <a:pt x="528" y="6"/>
                    </a:lnTo>
                    <a:lnTo>
                      <a:pt x="494" y="2"/>
                    </a:lnTo>
                    <a:lnTo>
                      <a:pt x="458" y="0"/>
                    </a:lnTo>
                    <a:lnTo>
                      <a:pt x="424" y="0"/>
                    </a:lnTo>
                    <a:lnTo>
                      <a:pt x="390" y="0"/>
                    </a:lnTo>
                    <a:lnTo>
                      <a:pt x="356" y="2"/>
                    </a:lnTo>
                    <a:lnTo>
                      <a:pt x="324" y="4"/>
                    </a:lnTo>
                    <a:lnTo>
                      <a:pt x="292" y="8"/>
                    </a:lnTo>
                    <a:lnTo>
                      <a:pt x="258" y="14"/>
                    </a:lnTo>
                    <a:lnTo>
                      <a:pt x="194" y="26"/>
                    </a:lnTo>
                    <a:lnTo>
                      <a:pt x="130" y="46"/>
                    </a:lnTo>
                    <a:lnTo>
                      <a:pt x="64" y="68"/>
                    </a:lnTo>
                    <a:lnTo>
                      <a:pt x="0" y="9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0" name="Freeform 118"/>
              <p:cNvSpPr>
                <a:spLocks/>
              </p:cNvSpPr>
              <p:nvPr/>
            </p:nvSpPr>
            <p:spPr bwMode="auto">
              <a:xfrm>
                <a:off x="1336" y="2217"/>
                <a:ext cx="2158" cy="346"/>
              </a:xfrm>
              <a:custGeom>
                <a:avLst/>
                <a:gdLst/>
                <a:ahLst/>
                <a:cxnLst>
                  <a:cxn ang="0">
                    <a:pos x="2158" y="24"/>
                  </a:cxn>
                  <a:cxn ang="0">
                    <a:pos x="2158" y="24"/>
                  </a:cxn>
                  <a:cxn ang="0">
                    <a:pos x="2142" y="46"/>
                  </a:cxn>
                  <a:cxn ang="0">
                    <a:pos x="2124" y="72"/>
                  </a:cxn>
                  <a:cxn ang="0">
                    <a:pos x="2098" y="104"/>
                  </a:cxn>
                  <a:cxn ang="0">
                    <a:pos x="2064" y="140"/>
                  </a:cxn>
                  <a:cxn ang="0">
                    <a:pos x="2024" y="178"/>
                  </a:cxn>
                  <a:cxn ang="0">
                    <a:pos x="2000" y="196"/>
                  </a:cxn>
                  <a:cxn ang="0">
                    <a:pos x="1976" y="216"/>
                  </a:cxn>
                  <a:cxn ang="0">
                    <a:pos x="1950" y="236"/>
                  </a:cxn>
                  <a:cxn ang="0">
                    <a:pos x="1920" y="254"/>
                  </a:cxn>
                  <a:cxn ang="0">
                    <a:pos x="1892" y="270"/>
                  </a:cxn>
                  <a:cxn ang="0">
                    <a:pos x="1860" y="286"/>
                  </a:cxn>
                  <a:cxn ang="0">
                    <a:pos x="1826" y="302"/>
                  </a:cxn>
                  <a:cxn ang="0">
                    <a:pos x="1790" y="314"/>
                  </a:cxn>
                  <a:cxn ang="0">
                    <a:pos x="1754" y="326"/>
                  </a:cxn>
                  <a:cxn ang="0">
                    <a:pos x="1716" y="334"/>
                  </a:cxn>
                  <a:cxn ang="0">
                    <a:pos x="1676" y="342"/>
                  </a:cxn>
                  <a:cxn ang="0">
                    <a:pos x="1634" y="346"/>
                  </a:cxn>
                  <a:cxn ang="0">
                    <a:pos x="1590" y="346"/>
                  </a:cxn>
                  <a:cxn ang="0">
                    <a:pos x="1544" y="344"/>
                  </a:cxn>
                  <a:cxn ang="0">
                    <a:pos x="1498" y="338"/>
                  </a:cxn>
                  <a:cxn ang="0">
                    <a:pos x="1450" y="330"/>
                  </a:cxn>
                  <a:cxn ang="0">
                    <a:pos x="1400" y="316"/>
                  </a:cxn>
                  <a:cxn ang="0">
                    <a:pos x="1348" y="298"/>
                  </a:cxn>
                  <a:cxn ang="0">
                    <a:pos x="1294" y="276"/>
                  </a:cxn>
                  <a:cxn ang="0">
                    <a:pos x="1240" y="250"/>
                  </a:cxn>
                  <a:cxn ang="0">
                    <a:pos x="1240" y="250"/>
                  </a:cxn>
                  <a:cxn ang="0">
                    <a:pos x="1132" y="196"/>
                  </a:cxn>
                  <a:cxn ang="0">
                    <a:pos x="1030" y="148"/>
                  </a:cxn>
                  <a:cxn ang="0">
                    <a:pos x="934" y="108"/>
                  </a:cxn>
                  <a:cxn ang="0">
                    <a:pos x="844" y="74"/>
                  </a:cxn>
                  <a:cxn ang="0">
                    <a:pos x="760" y="48"/>
                  </a:cxn>
                  <a:cxn ang="0">
                    <a:pos x="718" y="36"/>
                  </a:cxn>
                  <a:cxn ang="0">
                    <a:pos x="678" y="28"/>
                  </a:cxn>
                  <a:cxn ang="0">
                    <a:pos x="640" y="20"/>
                  </a:cxn>
                  <a:cxn ang="0">
                    <a:pos x="602" y="12"/>
                  </a:cxn>
                  <a:cxn ang="0">
                    <a:pos x="564" y="8"/>
                  </a:cxn>
                  <a:cxn ang="0">
                    <a:pos x="528" y="4"/>
                  </a:cxn>
                  <a:cxn ang="0">
                    <a:pos x="492" y="2"/>
                  </a:cxn>
                  <a:cxn ang="0">
                    <a:pos x="458" y="0"/>
                  </a:cxn>
                  <a:cxn ang="0">
                    <a:pos x="424" y="0"/>
                  </a:cxn>
                  <a:cxn ang="0">
                    <a:pos x="390" y="2"/>
                  </a:cxn>
                  <a:cxn ang="0">
                    <a:pos x="356" y="6"/>
                  </a:cxn>
                  <a:cxn ang="0">
                    <a:pos x="324" y="10"/>
                  </a:cxn>
                  <a:cxn ang="0">
                    <a:pos x="290" y="14"/>
                  </a:cxn>
                  <a:cxn ang="0">
                    <a:pos x="258" y="22"/>
                  </a:cxn>
                  <a:cxn ang="0">
                    <a:pos x="194" y="38"/>
                  </a:cxn>
                  <a:cxn ang="0">
                    <a:pos x="130" y="58"/>
                  </a:cxn>
                  <a:cxn ang="0">
                    <a:pos x="66" y="84"/>
                  </a:cxn>
                  <a:cxn ang="0">
                    <a:pos x="0" y="112"/>
                  </a:cxn>
                </a:cxnLst>
                <a:rect l="0" t="0" r="r" b="b"/>
                <a:pathLst>
                  <a:path w="2158" h="346">
                    <a:moveTo>
                      <a:pt x="2158" y="24"/>
                    </a:moveTo>
                    <a:lnTo>
                      <a:pt x="2158" y="24"/>
                    </a:lnTo>
                    <a:lnTo>
                      <a:pt x="2142" y="46"/>
                    </a:lnTo>
                    <a:lnTo>
                      <a:pt x="2124" y="72"/>
                    </a:lnTo>
                    <a:lnTo>
                      <a:pt x="2098" y="104"/>
                    </a:lnTo>
                    <a:lnTo>
                      <a:pt x="2064" y="140"/>
                    </a:lnTo>
                    <a:lnTo>
                      <a:pt x="2024" y="178"/>
                    </a:lnTo>
                    <a:lnTo>
                      <a:pt x="2000" y="196"/>
                    </a:lnTo>
                    <a:lnTo>
                      <a:pt x="1976" y="216"/>
                    </a:lnTo>
                    <a:lnTo>
                      <a:pt x="1950" y="236"/>
                    </a:lnTo>
                    <a:lnTo>
                      <a:pt x="1920" y="254"/>
                    </a:lnTo>
                    <a:lnTo>
                      <a:pt x="1892" y="270"/>
                    </a:lnTo>
                    <a:lnTo>
                      <a:pt x="1860" y="286"/>
                    </a:lnTo>
                    <a:lnTo>
                      <a:pt x="1826" y="302"/>
                    </a:lnTo>
                    <a:lnTo>
                      <a:pt x="1790" y="314"/>
                    </a:lnTo>
                    <a:lnTo>
                      <a:pt x="1754" y="326"/>
                    </a:lnTo>
                    <a:lnTo>
                      <a:pt x="1716" y="334"/>
                    </a:lnTo>
                    <a:lnTo>
                      <a:pt x="1676" y="342"/>
                    </a:lnTo>
                    <a:lnTo>
                      <a:pt x="1634" y="346"/>
                    </a:lnTo>
                    <a:lnTo>
                      <a:pt x="1590" y="346"/>
                    </a:lnTo>
                    <a:lnTo>
                      <a:pt x="1544" y="344"/>
                    </a:lnTo>
                    <a:lnTo>
                      <a:pt x="1498" y="338"/>
                    </a:lnTo>
                    <a:lnTo>
                      <a:pt x="1450" y="330"/>
                    </a:lnTo>
                    <a:lnTo>
                      <a:pt x="1400" y="316"/>
                    </a:lnTo>
                    <a:lnTo>
                      <a:pt x="1348" y="298"/>
                    </a:lnTo>
                    <a:lnTo>
                      <a:pt x="1294" y="276"/>
                    </a:lnTo>
                    <a:lnTo>
                      <a:pt x="1240" y="250"/>
                    </a:lnTo>
                    <a:lnTo>
                      <a:pt x="1240" y="250"/>
                    </a:lnTo>
                    <a:lnTo>
                      <a:pt x="1132" y="196"/>
                    </a:lnTo>
                    <a:lnTo>
                      <a:pt x="1030" y="148"/>
                    </a:lnTo>
                    <a:lnTo>
                      <a:pt x="934" y="108"/>
                    </a:lnTo>
                    <a:lnTo>
                      <a:pt x="844" y="74"/>
                    </a:lnTo>
                    <a:lnTo>
                      <a:pt x="760" y="48"/>
                    </a:lnTo>
                    <a:lnTo>
                      <a:pt x="718" y="36"/>
                    </a:lnTo>
                    <a:lnTo>
                      <a:pt x="678" y="28"/>
                    </a:lnTo>
                    <a:lnTo>
                      <a:pt x="640" y="20"/>
                    </a:lnTo>
                    <a:lnTo>
                      <a:pt x="602" y="12"/>
                    </a:lnTo>
                    <a:lnTo>
                      <a:pt x="564" y="8"/>
                    </a:lnTo>
                    <a:lnTo>
                      <a:pt x="528" y="4"/>
                    </a:lnTo>
                    <a:lnTo>
                      <a:pt x="492" y="2"/>
                    </a:lnTo>
                    <a:lnTo>
                      <a:pt x="458" y="0"/>
                    </a:lnTo>
                    <a:lnTo>
                      <a:pt x="424" y="0"/>
                    </a:lnTo>
                    <a:lnTo>
                      <a:pt x="390" y="2"/>
                    </a:lnTo>
                    <a:lnTo>
                      <a:pt x="356" y="6"/>
                    </a:lnTo>
                    <a:lnTo>
                      <a:pt x="324" y="10"/>
                    </a:lnTo>
                    <a:lnTo>
                      <a:pt x="290" y="14"/>
                    </a:lnTo>
                    <a:lnTo>
                      <a:pt x="258" y="22"/>
                    </a:lnTo>
                    <a:lnTo>
                      <a:pt x="194" y="38"/>
                    </a:lnTo>
                    <a:lnTo>
                      <a:pt x="130" y="58"/>
                    </a:lnTo>
                    <a:lnTo>
                      <a:pt x="66" y="84"/>
                    </a:lnTo>
                    <a:lnTo>
                      <a:pt x="0" y="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1" name="Freeform 119"/>
              <p:cNvSpPr>
                <a:spLocks/>
              </p:cNvSpPr>
              <p:nvPr/>
            </p:nvSpPr>
            <p:spPr bwMode="auto">
              <a:xfrm>
                <a:off x="1355" y="2191"/>
                <a:ext cx="2158" cy="347"/>
              </a:xfrm>
              <a:custGeom>
                <a:avLst/>
                <a:gdLst/>
                <a:ahLst/>
                <a:cxnLst>
                  <a:cxn ang="0">
                    <a:pos x="2158" y="0"/>
                  </a:cxn>
                  <a:cxn ang="0">
                    <a:pos x="2158" y="0"/>
                  </a:cxn>
                  <a:cxn ang="0">
                    <a:pos x="2144" y="22"/>
                  </a:cxn>
                  <a:cxn ang="0">
                    <a:pos x="2126" y="48"/>
                  </a:cxn>
                  <a:cxn ang="0">
                    <a:pos x="2100" y="82"/>
                  </a:cxn>
                  <a:cxn ang="0">
                    <a:pos x="2068" y="118"/>
                  </a:cxn>
                  <a:cxn ang="0">
                    <a:pos x="2028" y="158"/>
                  </a:cxn>
                  <a:cxn ang="0">
                    <a:pos x="2006" y="180"/>
                  </a:cxn>
                  <a:cxn ang="0">
                    <a:pos x="1982" y="200"/>
                  </a:cxn>
                  <a:cxn ang="0">
                    <a:pos x="1956" y="220"/>
                  </a:cxn>
                  <a:cxn ang="0">
                    <a:pos x="1928" y="240"/>
                  </a:cxn>
                  <a:cxn ang="0">
                    <a:pos x="1898" y="258"/>
                  </a:cxn>
                  <a:cxn ang="0">
                    <a:pos x="1868" y="276"/>
                  </a:cxn>
                  <a:cxn ang="0">
                    <a:pos x="1834" y="292"/>
                  </a:cxn>
                  <a:cxn ang="0">
                    <a:pos x="1800" y="306"/>
                  </a:cxn>
                  <a:cxn ang="0">
                    <a:pos x="1764" y="318"/>
                  </a:cxn>
                  <a:cxn ang="0">
                    <a:pos x="1724" y="330"/>
                  </a:cxn>
                  <a:cxn ang="0">
                    <a:pos x="1684" y="338"/>
                  </a:cxn>
                  <a:cxn ang="0">
                    <a:pos x="1642" y="344"/>
                  </a:cxn>
                  <a:cxn ang="0">
                    <a:pos x="1600" y="346"/>
                  </a:cxn>
                  <a:cxn ang="0">
                    <a:pos x="1554" y="346"/>
                  </a:cxn>
                  <a:cxn ang="0">
                    <a:pos x="1506" y="342"/>
                  </a:cxn>
                  <a:cxn ang="0">
                    <a:pos x="1458" y="334"/>
                  </a:cxn>
                  <a:cxn ang="0">
                    <a:pos x="1408" y="322"/>
                  </a:cxn>
                  <a:cxn ang="0">
                    <a:pos x="1356" y="308"/>
                  </a:cxn>
                  <a:cxn ang="0">
                    <a:pos x="1302" y="288"/>
                  </a:cxn>
                  <a:cxn ang="0">
                    <a:pos x="1246" y="262"/>
                  </a:cxn>
                  <a:cxn ang="0">
                    <a:pos x="1246" y="262"/>
                  </a:cxn>
                  <a:cxn ang="0">
                    <a:pos x="1136" y="212"/>
                  </a:cxn>
                  <a:cxn ang="0">
                    <a:pos x="1032" y="170"/>
                  </a:cxn>
                  <a:cxn ang="0">
                    <a:pos x="936" y="132"/>
                  </a:cxn>
                  <a:cxn ang="0">
                    <a:pos x="844" y="102"/>
                  </a:cxn>
                  <a:cxn ang="0">
                    <a:pos x="758" y="78"/>
                  </a:cxn>
                  <a:cxn ang="0">
                    <a:pos x="716" y="68"/>
                  </a:cxn>
                  <a:cxn ang="0">
                    <a:pos x="676" y="60"/>
                  </a:cxn>
                  <a:cxn ang="0">
                    <a:pos x="638" y="54"/>
                  </a:cxn>
                  <a:cxn ang="0">
                    <a:pos x="600" y="50"/>
                  </a:cxn>
                  <a:cxn ang="0">
                    <a:pos x="562" y="46"/>
                  </a:cxn>
                  <a:cxn ang="0">
                    <a:pos x="526" y="44"/>
                  </a:cxn>
                  <a:cxn ang="0">
                    <a:pos x="490" y="42"/>
                  </a:cxn>
                  <a:cxn ang="0">
                    <a:pos x="454" y="42"/>
                  </a:cxn>
                  <a:cxn ang="0">
                    <a:pos x="420" y="44"/>
                  </a:cxn>
                  <a:cxn ang="0">
                    <a:pos x="386" y="48"/>
                  </a:cxn>
                  <a:cxn ang="0">
                    <a:pos x="352" y="52"/>
                  </a:cxn>
                  <a:cxn ang="0">
                    <a:pos x="320" y="56"/>
                  </a:cxn>
                  <a:cxn ang="0">
                    <a:pos x="286" y="64"/>
                  </a:cxn>
                  <a:cxn ang="0">
                    <a:pos x="254" y="72"/>
                  </a:cxn>
                  <a:cxn ang="0">
                    <a:pos x="190" y="90"/>
                  </a:cxn>
                  <a:cxn ang="0">
                    <a:pos x="128" y="114"/>
                  </a:cxn>
                  <a:cxn ang="0">
                    <a:pos x="64" y="142"/>
                  </a:cxn>
                  <a:cxn ang="0">
                    <a:pos x="0" y="174"/>
                  </a:cxn>
                </a:cxnLst>
                <a:rect l="0" t="0" r="r" b="b"/>
                <a:pathLst>
                  <a:path w="2158" h="346">
                    <a:moveTo>
                      <a:pt x="2158" y="0"/>
                    </a:moveTo>
                    <a:lnTo>
                      <a:pt x="2158" y="0"/>
                    </a:lnTo>
                    <a:lnTo>
                      <a:pt x="2144" y="22"/>
                    </a:lnTo>
                    <a:lnTo>
                      <a:pt x="2126" y="48"/>
                    </a:lnTo>
                    <a:lnTo>
                      <a:pt x="2100" y="82"/>
                    </a:lnTo>
                    <a:lnTo>
                      <a:pt x="2068" y="118"/>
                    </a:lnTo>
                    <a:lnTo>
                      <a:pt x="2028" y="158"/>
                    </a:lnTo>
                    <a:lnTo>
                      <a:pt x="2006" y="180"/>
                    </a:lnTo>
                    <a:lnTo>
                      <a:pt x="1982" y="200"/>
                    </a:lnTo>
                    <a:lnTo>
                      <a:pt x="1956" y="220"/>
                    </a:lnTo>
                    <a:lnTo>
                      <a:pt x="1928" y="240"/>
                    </a:lnTo>
                    <a:lnTo>
                      <a:pt x="1898" y="258"/>
                    </a:lnTo>
                    <a:lnTo>
                      <a:pt x="1868" y="276"/>
                    </a:lnTo>
                    <a:lnTo>
                      <a:pt x="1834" y="292"/>
                    </a:lnTo>
                    <a:lnTo>
                      <a:pt x="1800" y="306"/>
                    </a:lnTo>
                    <a:lnTo>
                      <a:pt x="1764" y="318"/>
                    </a:lnTo>
                    <a:lnTo>
                      <a:pt x="1724" y="330"/>
                    </a:lnTo>
                    <a:lnTo>
                      <a:pt x="1684" y="338"/>
                    </a:lnTo>
                    <a:lnTo>
                      <a:pt x="1642" y="344"/>
                    </a:lnTo>
                    <a:lnTo>
                      <a:pt x="1600" y="346"/>
                    </a:lnTo>
                    <a:lnTo>
                      <a:pt x="1554" y="346"/>
                    </a:lnTo>
                    <a:lnTo>
                      <a:pt x="1506" y="342"/>
                    </a:lnTo>
                    <a:lnTo>
                      <a:pt x="1458" y="334"/>
                    </a:lnTo>
                    <a:lnTo>
                      <a:pt x="1408" y="322"/>
                    </a:lnTo>
                    <a:lnTo>
                      <a:pt x="1356" y="308"/>
                    </a:lnTo>
                    <a:lnTo>
                      <a:pt x="1302" y="288"/>
                    </a:lnTo>
                    <a:lnTo>
                      <a:pt x="1246" y="262"/>
                    </a:lnTo>
                    <a:lnTo>
                      <a:pt x="1246" y="262"/>
                    </a:lnTo>
                    <a:lnTo>
                      <a:pt x="1136" y="212"/>
                    </a:lnTo>
                    <a:lnTo>
                      <a:pt x="1032" y="170"/>
                    </a:lnTo>
                    <a:lnTo>
                      <a:pt x="936" y="132"/>
                    </a:lnTo>
                    <a:lnTo>
                      <a:pt x="844" y="102"/>
                    </a:lnTo>
                    <a:lnTo>
                      <a:pt x="758" y="78"/>
                    </a:lnTo>
                    <a:lnTo>
                      <a:pt x="716" y="68"/>
                    </a:lnTo>
                    <a:lnTo>
                      <a:pt x="676" y="60"/>
                    </a:lnTo>
                    <a:lnTo>
                      <a:pt x="638" y="54"/>
                    </a:lnTo>
                    <a:lnTo>
                      <a:pt x="600" y="50"/>
                    </a:lnTo>
                    <a:lnTo>
                      <a:pt x="562" y="46"/>
                    </a:lnTo>
                    <a:lnTo>
                      <a:pt x="526" y="44"/>
                    </a:lnTo>
                    <a:lnTo>
                      <a:pt x="490" y="42"/>
                    </a:lnTo>
                    <a:lnTo>
                      <a:pt x="454" y="42"/>
                    </a:lnTo>
                    <a:lnTo>
                      <a:pt x="420" y="44"/>
                    </a:lnTo>
                    <a:lnTo>
                      <a:pt x="386" y="48"/>
                    </a:lnTo>
                    <a:lnTo>
                      <a:pt x="352" y="52"/>
                    </a:lnTo>
                    <a:lnTo>
                      <a:pt x="320" y="56"/>
                    </a:lnTo>
                    <a:lnTo>
                      <a:pt x="286" y="64"/>
                    </a:lnTo>
                    <a:lnTo>
                      <a:pt x="254" y="72"/>
                    </a:lnTo>
                    <a:lnTo>
                      <a:pt x="190" y="90"/>
                    </a:lnTo>
                    <a:lnTo>
                      <a:pt x="128" y="114"/>
                    </a:lnTo>
                    <a:lnTo>
                      <a:pt x="64" y="142"/>
                    </a:lnTo>
                    <a:lnTo>
                      <a:pt x="0" y="1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2" name="Freeform 120"/>
              <p:cNvSpPr>
                <a:spLocks/>
              </p:cNvSpPr>
              <p:nvPr/>
            </p:nvSpPr>
            <p:spPr bwMode="auto">
              <a:xfrm>
                <a:off x="1377" y="2143"/>
                <a:ext cx="2158" cy="373"/>
              </a:xfrm>
              <a:custGeom>
                <a:avLst/>
                <a:gdLst/>
                <a:ahLst/>
                <a:cxnLst>
                  <a:cxn ang="0">
                    <a:pos x="2158" y="0"/>
                  </a:cxn>
                  <a:cxn ang="0">
                    <a:pos x="2158" y="0"/>
                  </a:cxn>
                  <a:cxn ang="0">
                    <a:pos x="2144" y="24"/>
                  </a:cxn>
                  <a:cxn ang="0">
                    <a:pos x="2126" y="50"/>
                  </a:cxn>
                  <a:cxn ang="0">
                    <a:pos x="2102" y="84"/>
                  </a:cxn>
                  <a:cxn ang="0">
                    <a:pos x="2072" y="124"/>
                  </a:cxn>
                  <a:cxn ang="0">
                    <a:pos x="2032" y="166"/>
                  </a:cxn>
                  <a:cxn ang="0">
                    <a:pos x="2012" y="188"/>
                  </a:cxn>
                  <a:cxn ang="0">
                    <a:pos x="1988" y="208"/>
                  </a:cxn>
                  <a:cxn ang="0">
                    <a:pos x="1962" y="230"/>
                  </a:cxn>
                  <a:cxn ang="0">
                    <a:pos x="1934" y="250"/>
                  </a:cxn>
                  <a:cxn ang="0">
                    <a:pos x="1906" y="270"/>
                  </a:cxn>
                  <a:cxn ang="0">
                    <a:pos x="1874" y="290"/>
                  </a:cxn>
                  <a:cxn ang="0">
                    <a:pos x="1842" y="308"/>
                  </a:cxn>
                  <a:cxn ang="0">
                    <a:pos x="1808" y="324"/>
                  </a:cxn>
                  <a:cxn ang="0">
                    <a:pos x="1772" y="338"/>
                  </a:cxn>
                  <a:cxn ang="0">
                    <a:pos x="1734" y="350"/>
                  </a:cxn>
                  <a:cxn ang="0">
                    <a:pos x="1694" y="360"/>
                  </a:cxn>
                  <a:cxn ang="0">
                    <a:pos x="1652" y="366"/>
                  </a:cxn>
                  <a:cxn ang="0">
                    <a:pos x="1608" y="372"/>
                  </a:cxn>
                  <a:cxn ang="0">
                    <a:pos x="1562" y="372"/>
                  </a:cxn>
                  <a:cxn ang="0">
                    <a:pos x="1516" y="370"/>
                  </a:cxn>
                  <a:cxn ang="0">
                    <a:pos x="1466" y="364"/>
                  </a:cxn>
                  <a:cxn ang="0">
                    <a:pos x="1416" y="356"/>
                  </a:cxn>
                  <a:cxn ang="0">
                    <a:pos x="1362" y="342"/>
                  </a:cxn>
                  <a:cxn ang="0">
                    <a:pos x="1308" y="324"/>
                  </a:cxn>
                  <a:cxn ang="0">
                    <a:pos x="1250" y="302"/>
                  </a:cxn>
                  <a:cxn ang="0">
                    <a:pos x="1250" y="302"/>
                  </a:cxn>
                  <a:cxn ang="0">
                    <a:pos x="1140" y="256"/>
                  </a:cxn>
                  <a:cxn ang="0">
                    <a:pos x="1034" y="216"/>
                  </a:cxn>
                  <a:cxn ang="0">
                    <a:pos x="936" y="182"/>
                  </a:cxn>
                  <a:cxn ang="0">
                    <a:pos x="844" y="156"/>
                  </a:cxn>
                  <a:cxn ang="0">
                    <a:pos x="756" y="136"/>
                  </a:cxn>
                  <a:cxn ang="0">
                    <a:pos x="716" y="128"/>
                  </a:cxn>
                  <a:cxn ang="0">
                    <a:pos x="674" y="120"/>
                  </a:cxn>
                  <a:cxn ang="0">
                    <a:pos x="636" y="116"/>
                  </a:cxn>
                  <a:cxn ang="0">
                    <a:pos x="596" y="112"/>
                  </a:cxn>
                  <a:cxn ang="0">
                    <a:pos x="558" y="110"/>
                  </a:cxn>
                  <a:cxn ang="0">
                    <a:pos x="522" y="108"/>
                  </a:cxn>
                  <a:cxn ang="0">
                    <a:pos x="486" y="110"/>
                  </a:cxn>
                  <a:cxn ang="0">
                    <a:pos x="452" y="112"/>
                  </a:cxn>
                  <a:cxn ang="0">
                    <a:pos x="416" y="114"/>
                  </a:cxn>
                  <a:cxn ang="0">
                    <a:pos x="382" y="118"/>
                  </a:cxn>
                  <a:cxn ang="0">
                    <a:pos x="350" y="124"/>
                  </a:cxn>
                  <a:cxn ang="0">
                    <a:pos x="316" y="130"/>
                  </a:cxn>
                  <a:cxn ang="0">
                    <a:pos x="284" y="138"/>
                  </a:cxn>
                  <a:cxn ang="0">
                    <a:pos x="252" y="148"/>
                  </a:cxn>
                  <a:cxn ang="0">
                    <a:pos x="188" y="170"/>
                  </a:cxn>
                  <a:cxn ang="0">
                    <a:pos x="126" y="196"/>
                  </a:cxn>
                  <a:cxn ang="0">
                    <a:pos x="62" y="226"/>
                  </a:cxn>
                  <a:cxn ang="0">
                    <a:pos x="0" y="260"/>
                  </a:cxn>
                </a:cxnLst>
                <a:rect l="0" t="0" r="r" b="b"/>
                <a:pathLst>
                  <a:path w="2158" h="372">
                    <a:moveTo>
                      <a:pt x="2158" y="0"/>
                    </a:moveTo>
                    <a:lnTo>
                      <a:pt x="2158" y="0"/>
                    </a:lnTo>
                    <a:lnTo>
                      <a:pt x="2144" y="24"/>
                    </a:lnTo>
                    <a:lnTo>
                      <a:pt x="2126" y="50"/>
                    </a:lnTo>
                    <a:lnTo>
                      <a:pt x="2102" y="84"/>
                    </a:lnTo>
                    <a:lnTo>
                      <a:pt x="2072" y="124"/>
                    </a:lnTo>
                    <a:lnTo>
                      <a:pt x="2032" y="166"/>
                    </a:lnTo>
                    <a:lnTo>
                      <a:pt x="2012" y="188"/>
                    </a:lnTo>
                    <a:lnTo>
                      <a:pt x="1988" y="208"/>
                    </a:lnTo>
                    <a:lnTo>
                      <a:pt x="1962" y="230"/>
                    </a:lnTo>
                    <a:lnTo>
                      <a:pt x="1934" y="250"/>
                    </a:lnTo>
                    <a:lnTo>
                      <a:pt x="1906" y="270"/>
                    </a:lnTo>
                    <a:lnTo>
                      <a:pt x="1874" y="290"/>
                    </a:lnTo>
                    <a:lnTo>
                      <a:pt x="1842" y="308"/>
                    </a:lnTo>
                    <a:lnTo>
                      <a:pt x="1808" y="324"/>
                    </a:lnTo>
                    <a:lnTo>
                      <a:pt x="1772" y="338"/>
                    </a:lnTo>
                    <a:lnTo>
                      <a:pt x="1734" y="350"/>
                    </a:lnTo>
                    <a:lnTo>
                      <a:pt x="1694" y="360"/>
                    </a:lnTo>
                    <a:lnTo>
                      <a:pt x="1652" y="366"/>
                    </a:lnTo>
                    <a:lnTo>
                      <a:pt x="1608" y="372"/>
                    </a:lnTo>
                    <a:lnTo>
                      <a:pt x="1562" y="372"/>
                    </a:lnTo>
                    <a:lnTo>
                      <a:pt x="1516" y="370"/>
                    </a:lnTo>
                    <a:lnTo>
                      <a:pt x="1466" y="364"/>
                    </a:lnTo>
                    <a:lnTo>
                      <a:pt x="1416" y="356"/>
                    </a:lnTo>
                    <a:lnTo>
                      <a:pt x="1362" y="342"/>
                    </a:lnTo>
                    <a:lnTo>
                      <a:pt x="1308" y="324"/>
                    </a:lnTo>
                    <a:lnTo>
                      <a:pt x="1250" y="302"/>
                    </a:lnTo>
                    <a:lnTo>
                      <a:pt x="1250" y="302"/>
                    </a:lnTo>
                    <a:lnTo>
                      <a:pt x="1140" y="256"/>
                    </a:lnTo>
                    <a:lnTo>
                      <a:pt x="1034" y="216"/>
                    </a:lnTo>
                    <a:lnTo>
                      <a:pt x="936" y="182"/>
                    </a:lnTo>
                    <a:lnTo>
                      <a:pt x="844" y="156"/>
                    </a:lnTo>
                    <a:lnTo>
                      <a:pt x="756" y="136"/>
                    </a:lnTo>
                    <a:lnTo>
                      <a:pt x="716" y="128"/>
                    </a:lnTo>
                    <a:lnTo>
                      <a:pt x="674" y="120"/>
                    </a:lnTo>
                    <a:lnTo>
                      <a:pt x="636" y="116"/>
                    </a:lnTo>
                    <a:lnTo>
                      <a:pt x="596" y="112"/>
                    </a:lnTo>
                    <a:lnTo>
                      <a:pt x="558" y="110"/>
                    </a:lnTo>
                    <a:lnTo>
                      <a:pt x="522" y="108"/>
                    </a:lnTo>
                    <a:lnTo>
                      <a:pt x="486" y="110"/>
                    </a:lnTo>
                    <a:lnTo>
                      <a:pt x="452" y="112"/>
                    </a:lnTo>
                    <a:lnTo>
                      <a:pt x="416" y="114"/>
                    </a:lnTo>
                    <a:lnTo>
                      <a:pt x="382" y="118"/>
                    </a:lnTo>
                    <a:lnTo>
                      <a:pt x="350" y="124"/>
                    </a:lnTo>
                    <a:lnTo>
                      <a:pt x="316" y="130"/>
                    </a:lnTo>
                    <a:lnTo>
                      <a:pt x="284" y="138"/>
                    </a:lnTo>
                    <a:lnTo>
                      <a:pt x="252" y="148"/>
                    </a:lnTo>
                    <a:lnTo>
                      <a:pt x="188" y="170"/>
                    </a:lnTo>
                    <a:lnTo>
                      <a:pt x="126" y="196"/>
                    </a:lnTo>
                    <a:lnTo>
                      <a:pt x="62" y="226"/>
                    </a:lnTo>
                    <a:lnTo>
                      <a:pt x="0" y="2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3" name="Freeform 121"/>
              <p:cNvSpPr>
                <a:spLocks/>
              </p:cNvSpPr>
              <p:nvPr/>
            </p:nvSpPr>
            <p:spPr bwMode="auto">
              <a:xfrm>
                <a:off x="1396" y="2089"/>
                <a:ext cx="2156" cy="399"/>
              </a:xfrm>
              <a:custGeom>
                <a:avLst/>
                <a:gdLst/>
                <a:ahLst/>
                <a:cxnLst>
                  <a:cxn ang="0">
                    <a:pos x="2156" y="0"/>
                  </a:cxn>
                  <a:cxn ang="0">
                    <a:pos x="2156" y="0"/>
                  </a:cxn>
                  <a:cxn ang="0">
                    <a:pos x="2142" y="26"/>
                  </a:cxn>
                  <a:cxn ang="0">
                    <a:pos x="2126" y="52"/>
                  </a:cxn>
                  <a:cxn ang="0">
                    <a:pos x="2104" y="88"/>
                  </a:cxn>
                  <a:cxn ang="0">
                    <a:pos x="2074" y="128"/>
                  </a:cxn>
                  <a:cxn ang="0">
                    <a:pos x="2036" y="172"/>
                  </a:cxn>
                  <a:cxn ang="0">
                    <a:pos x="2014" y="194"/>
                  </a:cxn>
                  <a:cxn ang="0">
                    <a:pos x="1992" y="218"/>
                  </a:cxn>
                  <a:cxn ang="0">
                    <a:pos x="1966" y="240"/>
                  </a:cxn>
                  <a:cxn ang="0">
                    <a:pos x="1940" y="262"/>
                  </a:cxn>
                  <a:cxn ang="0">
                    <a:pos x="1912" y="282"/>
                  </a:cxn>
                  <a:cxn ang="0">
                    <a:pos x="1882" y="302"/>
                  </a:cxn>
                  <a:cxn ang="0">
                    <a:pos x="1850" y="322"/>
                  </a:cxn>
                  <a:cxn ang="0">
                    <a:pos x="1816" y="340"/>
                  </a:cxn>
                  <a:cxn ang="0">
                    <a:pos x="1780" y="356"/>
                  </a:cxn>
                  <a:cxn ang="0">
                    <a:pos x="1742" y="370"/>
                  </a:cxn>
                  <a:cxn ang="0">
                    <a:pos x="1702" y="380"/>
                  </a:cxn>
                  <a:cxn ang="0">
                    <a:pos x="1660" y="390"/>
                  </a:cxn>
                  <a:cxn ang="0">
                    <a:pos x="1616" y="396"/>
                  </a:cxn>
                  <a:cxn ang="0">
                    <a:pos x="1572" y="398"/>
                  </a:cxn>
                  <a:cxn ang="0">
                    <a:pos x="1524" y="398"/>
                  </a:cxn>
                  <a:cxn ang="0">
                    <a:pos x="1474" y="396"/>
                  </a:cxn>
                  <a:cxn ang="0">
                    <a:pos x="1422" y="388"/>
                  </a:cxn>
                  <a:cxn ang="0">
                    <a:pos x="1370" y="376"/>
                  </a:cxn>
                  <a:cxn ang="0">
                    <a:pos x="1314" y="360"/>
                  </a:cxn>
                  <a:cxn ang="0">
                    <a:pos x="1256" y="340"/>
                  </a:cxn>
                  <a:cxn ang="0">
                    <a:pos x="1256" y="340"/>
                  </a:cxn>
                  <a:cxn ang="0">
                    <a:pos x="1142" y="298"/>
                  </a:cxn>
                  <a:cxn ang="0">
                    <a:pos x="1036" y="262"/>
                  </a:cxn>
                  <a:cxn ang="0">
                    <a:pos x="938" y="232"/>
                  </a:cxn>
                  <a:cxn ang="0">
                    <a:pos x="844" y="210"/>
                  </a:cxn>
                  <a:cxn ang="0">
                    <a:pos x="800" y="200"/>
                  </a:cxn>
                  <a:cxn ang="0">
                    <a:pos x="756" y="192"/>
                  </a:cxn>
                  <a:cxn ang="0">
                    <a:pos x="714" y="186"/>
                  </a:cxn>
                  <a:cxn ang="0">
                    <a:pos x="674" y="180"/>
                  </a:cxn>
                  <a:cxn ang="0">
                    <a:pos x="634" y="178"/>
                  </a:cxn>
                  <a:cxn ang="0">
                    <a:pos x="594" y="176"/>
                  </a:cxn>
                  <a:cxn ang="0">
                    <a:pos x="556" y="174"/>
                  </a:cxn>
                  <a:cxn ang="0">
                    <a:pos x="520" y="174"/>
                  </a:cxn>
                  <a:cxn ang="0">
                    <a:pos x="484" y="176"/>
                  </a:cxn>
                  <a:cxn ang="0">
                    <a:pos x="448" y="180"/>
                  </a:cxn>
                  <a:cxn ang="0">
                    <a:pos x="414" y="184"/>
                  </a:cxn>
                  <a:cxn ang="0">
                    <a:pos x="380" y="190"/>
                  </a:cxn>
                  <a:cxn ang="0">
                    <a:pos x="348" y="198"/>
                  </a:cxn>
                  <a:cxn ang="0">
                    <a:pos x="314" y="206"/>
                  </a:cxn>
                  <a:cxn ang="0">
                    <a:pos x="282" y="214"/>
                  </a:cxn>
                  <a:cxn ang="0">
                    <a:pos x="250" y="226"/>
                  </a:cxn>
                  <a:cxn ang="0">
                    <a:pos x="188" y="250"/>
                  </a:cxn>
                  <a:cxn ang="0">
                    <a:pos x="124" y="278"/>
                  </a:cxn>
                  <a:cxn ang="0">
                    <a:pos x="62" y="312"/>
                  </a:cxn>
                  <a:cxn ang="0">
                    <a:pos x="0" y="348"/>
                  </a:cxn>
                </a:cxnLst>
                <a:rect l="0" t="0" r="r" b="b"/>
                <a:pathLst>
                  <a:path w="2156" h="398">
                    <a:moveTo>
                      <a:pt x="2156" y="0"/>
                    </a:moveTo>
                    <a:lnTo>
                      <a:pt x="2156" y="0"/>
                    </a:lnTo>
                    <a:lnTo>
                      <a:pt x="2142" y="26"/>
                    </a:lnTo>
                    <a:lnTo>
                      <a:pt x="2126" y="52"/>
                    </a:lnTo>
                    <a:lnTo>
                      <a:pt x="2104" y="88"/>
                    </a:lnTo>
                    <a:lnTo>
                      <a:pt x="2074" y="128"/>
                    </a:lnTo>
                    <a:lnTo>
                      <a:pt x="2036" y="172"/>
                    </a:lnTo>
                    <a:lnTo>
                      <a:pt x="2014" y="194"/>
                    </a:lnTo>
                    <a:lnTo>
                      <a:pt x="1992" y="218"/>
                    </a:lnTo>
                    <a:lnTo>
                      <a:pt x="1966" y="240"/>
                    </a:lnTo>
                    <a:lnTo>
                      <a:pt x="1940" y="262"/>
                    </a:lnTo>
                    <a:lnTo>
                      <a:pt x="1912" y="282"/>
                    </a:lnTo>
                    <a:lnTo>
                      <a:pt x="1882" y="302"/>
                    </a:lnTo>
                    <a:lnTo>
                      <a:pt x="1850" y="322"/>
                    </a:lnTo>
                    <a:lnTo>
                      <a:pt x="1816" y="340"/>
                    </a:lnTo>
                    <a:lnTo>
                      <a:pt x="1780" y="356"/>
                    </a:lnTo>
                    <a:lnTo>
                      <a:pt x="1742" y="370"/>
                    </a:lnTo>
                    <a:lnTo>
                      <a:pt x="1702" y="380"/>
                    </a:lnTo>
                    <a:lnTo>
                      <a:pt x="1660" y="390"/>
                    </a:lnTo>
                    <a:lnTo>
                      <a:pt x="1616" y="396"/>
                    </a:lnTo>
                    <a:lnTo>
                      <a:pt x="1572" y="398"/>
                    </a:lnTo>
                    <a:lnTo>
                      <a:pt x="1524" y="398"/>
                    </a:lnTo>
                    <a:lnTo>
                      <a:pt x="1474" y="396"/>
                    </a:lnTo>
                    <a:lnTo>
                      <a:pt x="1422" y="388"/>
                    </a:lnTo>
                    <a:lnTo>
                      <a:pt x="1370" y="376"/>
                    </a:lnTo>
                    <a:lnTo>
                      <a:pt x="1314" y="360"/>
                    </a:lnTo>
                    <a:lnTo>
                      <a:pt x="1256" y="340"/>
                    </a:lnTo>
                    <a:lnTo>
                      <a:pt x="1256" y="340"/>
                    </a:lnTo>
                    <a:lnTo>
                      <a:pt x="1142" y="298"/>
                    </a:lnTo>
                    <a:lnTo>
                      <a:pt x="1036" y="262"/>
                    </a:lnTo>
                    <a:lnTo>
                      <a:pt x="938" y="232"/>
                    </a:lnTo>
                    <a:lnTo>
                      <a:pt x="844" y="210"/>
                    </a:lnTo>
                    <a:lnTo>
                      <a:pt x="800" y="200"/>
                    </a:lnTo>
                    <a:lnTo>
                      <a:pt x="756" y="192"/>
                    </a:lnTo>
                    <a:lnTo>
                      <a:pt x="714" y="186"/>
                    </a:lnTo>
                    <a:lnTo>
                      <a:pt x="674" y="180"/>
                    </a:lnTo>
                    <a:lnTo>
                      <a:pt x="634" y="178"/>
                    </a:lnTo>
                    <a:lnTo>
                      <a:pt x="594" y="176"/>
                    </a:lnTo>
                    <a:lnTo>
                      <a:pt x="556" y="174"/>
                    </a:lnTo>
                    <a:lnTo>
                      <a:pt x="520" y="174"/>
                    </a:lnTo>
                    <a:lnTo>
                      <a:pt x="484" y="176"/>
                    </a:lnTo>
                    <a:lnTo>
                      <a:pt x="448" y="180"/>
                    </a:lnTo>
                    <a:lnTo>
                      <a:pt x="414" y="184"/>
                    </a:lnTo>
                    <a:lnTo>
                      <a:pt x="380" y="190"/>
                    </a:lnTo>
                    <a:lnTo>
                      <a:pt x="348" y="198"/>
                    </a:lnTo>
                    <a:lnTo>
                      <a:pt x="314" y="206"/>
                    </a:lnTo>
                    <a:lnTo>
                      <a:pt x="282" y="214"/>
                    </a:lnTo>
                    <a:lnTo>
                      <a:pt x="250" y="226"/>
                    </a:lnTo>
                    <a:lnTo>
                      <a:pt x="188" y="250"/>
                    </a:lnTo>
                    <a:lnTo>
                      <a:pt x="124" y="278"/>
                    </a:lnTo>
                    <a:lnTo>
                      <a:pt x="62" y="312"/>
                    </a:lnTo>
                    <a:lnTo>
                      <a:pt x="0" y="3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4" name="Freeform 122"/>
              <p:cNvSpPr>
                <a:spLocks/>
              </p:cNvSpPr>
              <p:nvPr/>
            </p:nvSpPr>
            <p:spPr bwMode="auto">
              <a:xfrm>
                <a:off x="1420" y="2043"/>
                <a:ext cx="2146" cy="436"/>
              </a:xfrm>
              <a:custGeom>
                <a:avLst/>
                <a:gdLst/>
                <a:ahLst/>
                <a:cxnLst>
                  <a:cxn ang="0">
                    <a:pos x="2150" y="0"/>
                  </a:cxn>
                  <a:cxn ang="0">
                    <a:pos x="2150" y="0"/>
                  </a:cxn>
                  <a:cxn ang="0">
                    <a:pos x="2138" y="24"/>
                  </a:cxn>
                  <a:cxn ang="0">
                    <a:pos x="2122" y="52"/>
                  </a:cxn>
                  <a:cxn ang="0">
                    <a:pos x="2100" y="88"/>
                  </a:cxn>
                  <a:cxn ang="0">
                    <a:pos x="2072" y="130"/>
                  </a:cxn>
                  <a:cxn ang="0">
                    <a:pos x="2036" y="176"/>
                  </a:cxn>
                  <a:cxn ang="0">
                    <a:pos x="2016" y="200"/>
                  </a:cxn>
                  <a:cxn ang="0">
                    <a:pos x="1992" y="224"/>
                  </a:cxn>
                  <a:cxn ang="0">
                    <a:pos x="1968" y="248"/>
                  </a:cxn>
                  <a:cxn ang="0">
                    <a:pos x="1942" y="270"/>
                  </a:cxn>
                  <a:cxn ang="0">
                    <a:pos x="1914" y="292"/>
                  </a:cxn>
                  <a:cxn ang="0">
                    <a:pos x="1884" y="314"/>
                  </a:cxn>
                  <a:cxn ang="0">
                    <a:pos x="1854" y="334"/>
                  </a:cxn>
                  <a:cxn ang="0">
                    <a:pos x="1820" y="354"/>
                  </a:cxn>
                  <a:cxn ang="0">
                    <a:pos x="1784" y="370"/>
                  </a:cxn>
                  <a:cxn ang="0">
                    <a:pos x="1746" y="386"/>
                  </a:cxn>
                  <a:cxn ang="0">
                    <a:pos x="1708" y="400"/>
                  </a:cxn>
                  <a:cxn ang="0">
                    <a:pos x="1666" y="410"/>
                  </a:cxn>
                  <a:cxn ang="0">
                    <a:pos x="1622" y="418"/>
                  </a:cxn>
                  <a:cxn ang="0">
                    <a:pos x="1576" y="424"/>
                  </a:cxn>
                  <a:cxn ang="0">
                    <a:pos x="1530" y="424"/>
                  </a:cxn>
                  <a:cxn ang="0">
                    <a:pos x="1480" y="424"/>
                  </a:cxn>
                  <a:cxn ang="0">
                    <a:pos x="1428" y="418"/>
                  </a:cxn>
                  <a:cxn ang="0">
                    <a:pos x="1374" y="408"/>
                  </a:cxn>
                  <a:cxn ang="0">
                    <a:pos x="1318" y="394"/>
                  </a:cxn>
                  <a:cxn ang="0">
                    <a:pos x="1260" y="376"/>
                  </a:cxn>
                  <a:cxn ang="0">
                    <a:pos x="1260" y="376"/>
                  </a:cxn>
                  <a:cxn ang="0">
                    <a:pos x="1144" y="338"/>
                  </a:cxn>
                  <a:cxn ang="0">
                    <a:pos x="1038" y="306"/>
                  </a:cxn>
                  <a:cxn ang="0">
                    <a:pos x="936" y="280"/>
                  </a:cxn>
                  <a:cxn ang="0">
                    <a:pos x="842" y="262"/>
                  </a:cxn>
                  <a:cxn ang="0">
                    <a:pos x="798" y="254"/>
                  </a:cxn>
                  <a:cxn ang="0">
                    <a:pos x="754" y="248"/>
                  </a:cxn>
                  <a:cxn ang="0">
                    <a:pos x="712" y="242"/>
                  </a:cxn>
                  <a:cxn ang="0">
                    <a:pos x="670" y="240"/>
                  </a:cxn>
                  <a:cxn ang="0">
                    <a:pos x="630" y="238"/>
                  </a:cxn>
                  <a:cxn ang="0">
                    <a:pos x="592" y="236"/>
                  </a:cxn>
                  <a:cxn ang="0">
                    <a:pos x="554" y="238"/>
                  </a:cxn>
                  <a:cxn ang="0">
                    <a:pos x="516" y="240"/>
                  </a:cxn>
                  <a:cxn ang="0">
                    <a:pos x="480" y="242"/>
                  </a:cxn>
                  <a:cxn ang="0">
                    <a:pos x="446" y="248"/>
                  </a:cxn>
                  <a:cxn ang="0">
                    <a:pos x="410" y="252"/>
                  </a:cxn>
                  <a:cxn ang="0">
                    <a:pos x="378" y="260"/>
                  </a:cxn>
                  <a:cxn ang="0">
                    <a:pos x="344" y="268"/>
                  </a:cxn>
                  <a:cxn ang="0">
                    <a:pos x="312" y="278"/>
                  </a:cxn>
                  <a:cxn ang="0">
                    <a:pos x="280" y="288"/>
                  </a:cxn>
                  <a:cxn ang="0">
                    <a:pos x="248" y="300"/>
                  </a:cxn>
                  <a:cxn ang="0">
                    <a:pos x="186" y="328"/>
                  </a:cxn>
                  <a:cxn ang="0">
                    <a:pos x="124" y="358"/>
                  </a:cxn>
                  <a:cxn ang="0">
                    <a:pos x="62" y="394"/>
                  </a:cxn>
                  <a:cxn ang="0">
                    <a:pos x="0" y="434"/>
                  </a:cxn>
                </a:cxnLst>
                <a:rect l="0" t="0" r="r" b="b"/>
                <a:pathLst>
                  <a:path w="2150" h="434">
                    <a:moveTo>
                      <a:pt x="2150" y="0"/>
                    </a:moveTo>
                    <a:lnTo>
                      <a:pt x="2150" y="0"/>
                    </a:lnTo>
                    <a:lnTo>
                      <a:pt x="2138" y="24"/>
                    </a:lnTo>
                    <a:lnTo>
                      <a:pt x="2122" y="52"/>
                    </a:lnTo>
                    <a:lnTo>
                      <a:pt x="2100" y="88"/>
                    </a:lnTo>
                    <a:lnTo>
                      <a:pt x="2072" y="130"/>
                    </a:lnTo>
                    <a:lnTo>
                      <a:pt x="2036" y="176"/>
                    </a:lnTo>
                    <a:lnTo>
                      <a:pt x="2016" y="200"/>
                    </a:lnTo>
                    <a:lnTo>
                      <a:pt x="1992" y="224"/>
                    </a:lnTo>
                    <a:lnTo>
                      <a:pt x="1968" y="248"/>
                    </a:lnTo>
                    <a:lnTo>
                      <a:pt x="1942" y="270"/>
                    </a:lnTo>
                    <a:lnTo>
                      <a:pt x="1914" y="292"/>
                    </a:lnTo>
                    <a:lnTo>
                      <a:pt x="1884" y="314"/>
                    </a:lnTo>
                    <a:lnTo>
                      <a:pt x="1854" y="334"/>
                    </a:lnTo>
                    <a:lnTo>
                      <a:pt x="1820" y="354"/>
                    </a:lnTo>
                    <a:lnTo>
                      <a:pt x="1784" y="370"/>
                    </a:lnTo>
                    <a:lnTo>
                      <a:pt x="1746" y="386"/>
                    </a:lnTo>
                    <a:lnTo>
                      <a:pt x="1708" y="400"/>
                    </a:lnTo>
                    <a:lnTo>
                      <a:pt x="1666" y="410"/>
                    </a:lnTo>
                    <a:lnTo>
                      <a:pt x="1622" y="418"/>
                    </a:lnTo>
                    <a:lnTo>
                      <a:pt x="1576" y="424"/>
                    </a:lnTo>
                    <a:lnTo>
                      <a:pt x="1530" y="424"/>
                    </a:lnTo>
                    <a:lnTo>
                      <a:pt x="1480" y="424"/>
                    </a:lnTo>
                    <a:lnTo>
                      <a:pt x="1428" y="418"/>
                    </a:lnTo>
                    <a:lnTo>
                      <a:pt x="1374" y="408"/>
                    </a:lnTo>
                    <a:lnTo>
                      <a:pt x="1318" y="394"/>
                    </a:lnTo>
                    <a:lnTo>
                      <a:pt x="1260" y="376"/>
                    </a:lnTo>
                    <a:lnTo>
                      <a:pt x="1260" y="376"/>
                    </a:lnTo>
                    <a:lnTo>
                      <a:pt x="1144" y="338"/>
                    </a:lnTo>
                    <a:lnTo>
                      <a:pt x="1038" y="306"/>
                    </a:lnTo>
                    <a:lnTo>
                      <a:pt x="936" y="280"/>
                    </a:lnTo>
                    <a:lnTo>
                      <a:pt x="842" y="262"/>
                    </a:lnTo>
                    <a:lnTo>
                      <a:pt x="798" y="254"/>
                    </a:lnTo>
                    <a:lnTo>
                      <a:pt x="754" y="248"/>
                    </a:lnTo>
                    <a:lnTo>
                      <a:pt x="712" y="242"/>
                    </a:lnTo>
                    <a:lnTo>
                      <a:pt x="670" y="240"/>
                    </a:lnTo>
                    <a:lnTo>
                      <a:pt x="630" y="238"/>
                    </a:lnTo>
                    <a:lnTo>
                      <a:pt x="592" y="236"/>
                    </a:lnTo>
                    <a:lnTo>
                      <a:pt x="554" y="238"/>
                    </a:lnTo>
                    <a:lnTo>
                      <a:pt x="516" y="240"/>
                    </a:lnTo>
                    <a:lnTo>
                      <a:pt x="480" y="242"/>
                    </a:lnTo>
                    <a:lnTo>
                      <a:pt x="446" y="248"/>
                    </a:lnTo>
                    <a:lnTo>
                      <a:pt x="410" y="252"/>
                    </a:lnTo>
                    <a:lnTo>
                      <a:pt x="378" y="260"/>
                    </a:lnTo>
                    <a:lnTo>
                      <a:pt x="344" y="268"/>
                    </a:lnTo>
                    <a:lnTo>
                      <a:pt x="312" y="278"/>
                    </a:lnTo>
                    <a:lnTo>
                      <a:pt x="280" y="288"/>
                    </a:lnTo>
                    <a:lnTo>
                      <a:pt x="248" y="300"/>
                    </a:lnTo>
                    <a:lnTo>
                      <a:pt x="186" y="328"/>
                    </a:lnTo>
                    <a:lnTo>
                      <a:pt x="124" y="358"/>
                    </a:lnTo>
                    <a:lnTo>
                      <a:pt x="62" y="394"/>
                    </a:lnTo>
                    <a:lnTo>
                      <a:pt x="0" y="43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5" name="Freeform 123"/>
              <p:cNvSpPr>
                <a:spLocks/>
              </p:cNvSpPr>
              <p:nvPr/>
            </p:nvSpPr>
            <p:spPr bwMode="auto">
              <a:xfrm>
                <a:off x="1441" y="1999"/>
                <a:ext cx="2140" cy="522"/>
              </a:xfrm>
              <a:custGeom>
                <a:avLst/>
                <a:gdLst/>
                <a:ahLst/>
                <a:cxnLst>
                  <a:cxn ang="0">
                    <a:pos x="2142" y="0"/>
                  </a:cxn>
                  <a:cxn ang="0">
                    <a:pos x="2142" y="0"/>
                  </a:cxn>
                  <a:cxn ang="0">
                    <a:pos x="2130" y="26"/>
                  </a:cxn>
                  <a:cxn ang="0">
                    <a:pos x="2116" y="54"/>
                  </a:cxn>
                  <a:cxn ang="0">
                    <a:pos x="2094" y="92"/>
                  </a:cxn>
                  <a:cxn ang="0">
                    <a:pos x="2068" y="136"/>
                  </a:cxn>
                  <a:cxn ang="0">
                    <a:pos x="2032" y="182"/>
                  </a:cxn>
                  <a:cxn ang="0">
                    <a:pos x="2012" y="206"/>
                  </a:cxn>
                  <a:cxn ang="0">
                    <a:pos x="1990" y="232"/>
                  </a:cxn>
                  <a:cxn ang="0">
                    <a:pos x="1968" y="256"/>
                  </a:cxn>
                  <a:cxn ang="0">
                    <a:pos x="1942" y="280"/>
                  </a:cxn>
                  <a:cxn ang="0">
                    <a:pos x="1914" y="304"/>
                  </a:cxn>
                  <a:cxn ang="0">
                    <a:pos x="1886" y="326"/>
                  </a:cxn>
                  <a:cxn ang="0">
                    <a:pos x="1854" y="348"/>
                  </a:cxn>
                  <a:cxn ang="0">
                    <a:pos x="1822" y="370"/>
                  </a:cxn>
                  <a:cxn ang="0">
                    <a:pos x="1786" y="388"/>
                  </a:cxn>
                  <a:cxn ang="0">
                    <a:pos x="1750" y="404"/>
                  </a:cxn>
                  <a:cxn ang="0">
                    <a:pos x="1710" y="420"/>
                  </a:cxn>
                  <a:cxn ang="0">
                    <a:pos x="1668" y="432"/>
                  </a:cxn>
                  <a:cxn ang="0">
                    <a:pos x="1626" y="442"/>
                  </a:cxn>
                  <a:cxn ang="0">
                    <a:pos x="1580" y="448"/>
                  </a:cxn>
                  <a:cxn ang="0">
                    <a:pos x="1532" y="452"/>
                  </a:cxn>
                  <a:cxn ang="0">
                    <a:pos x="1482" y="452"/>
                  </a:cxn>
                  <a:cxn ang="0">
                    <a:pos x="1430" y="450"/>
                  </a:cxn>
                  <a:cxn ang="0">
                    <a:pos x="1376" y="442"/>
                  </a:cxn>
                  <a:cxn ang="0">
                    <a:pos x="1320" y="430"/>
                  </a:cxn>
                  <a:cxn ang="0">
                    <a:pos x="1260" y="414"/>
                  </a:cxn>
                  <a:cxn ang="0">
                    <a:pos x="1260" y="414"/>
                  </a:cxn>
                  <a:cxn ang="0">
                    <a:pos x="1144" y="380"/>
                  </a:cxn>
                  <a:cxn ang="0">
                    <a:pos x="1036" y="352"/>
                  </a:cxn>
                  <a:cxn ang="0">
                    <a:pos x="934" y="330"/>
                  </a:cxn>
                  <a:cxn ang="0">
                    <a:pos x="838" y="314"/>
                  </a:cxn>
                  <a:cxn ang="0">
                    <a:pos x="794" y="308"/>
                  </a:cxn>
                  <a:cxn ang="0">
                    <a:pos x="750" y="304"/>
                  </a:cxn>
                  <a:cxn ang="0">
                    <a:pos x="706" y="302"/>
                  </a:cxn>
                  <a:cxn ang="0">
                    <a:pos x="666" y="300"/>
                  </a:cxn>
                  <a:cxn ang="0">
                    <a:pos x="626" y="300"/>
                  </a:cxn>
                  <a:cxn ang="0">
                    <a:pos x="586" y="300"/>
                  </a:cxn>
                  <a:cxn ang="0">
                    <a:pos x="548" y="302"/>
                  </a:cxn>
                  <a:cxn ang="0">
                    <a:pos x="512" y="306"/>
                  </a:cxn>
                  <a:cxn ang="0">
                    <a:pos x="476" y="310"/>
                  </a:cxn>
                  <a:cxn ang="0">
                    <a:pos x="440" y="316"/>
                  </a:cxn>
                  <a:cxn ang="0">
                    <a:pos x="406" y="324"/>
                  </a:cxn>
                  <a:cxn ang="0">
                    <a:pos x="372" y="332"/>
                  </a:cxn>
                  <a:cxn ang="0">
                    <a:pos x="340" y="342"/>
                  </a:cxn>
                  <a:cxn ang="0">
                    <a:pos x="308" y="352"/>
                  </a:cxn>
                  <a:cxn ang="0">
                    <a:pos x="276" y="364"/>
                  </a:cxn>
                  <a:cxn ang="0">
                    <a:pos x="244" y="378"/>
                  </a:cxn>
                  <a:cxn ang="0">
                    <a:pos x="182" y="408"/>
                  </a:cxn>
                  <a:cxn ang="0">
                    <a:pos x="122" y="442"/>
                  </a:cxn>
                  <a:cxn ang="0">
                    <a:pos x="62" y="480"/>
                  </a:cxn>
                  <a:cxn ang="0">
                    <a:pos x="0" y="522"/>
                  </a:cxn>
                </a:cxnLst>
                <a:rect l="0" t="0" r="r" b="b"/>
                <a:pathLst>
                  <a:path w="2142" h="522">
                    <a:moveTo>
                      <a:pt x="2142" y="0"/>
                    </a:moveTo>
                    <a:lnTo>
                      <a:pt x="2142" y="0"/>
                    </a:lnTo>
                    <a:lnTo>
                      <a:pt x="2130" y="26"/>
                    </a:lnTo>
                    <a:lnTo>
                      <a:pt x="2116" y="54"/>
                    </a:lnTo>
                    <a:lnTo>
                      <a:pt x="2094" y="92"/>
                    </a:lnTo>
                    <a:lnTo>
                      <a:pt x="2068" y="136"/>
                    </a:lnTo>
                    <a:lnTo>
                      <a:pt x="2032" y="182"/>
                    </a:lnTo>
                    <a:lnTo>
                      <a:pt x="2012" y="206"/>
                    </a:lnTo>
                    <a:lnTo>
                      <a:pt x="1990" y="232"/>
                    </a:lnTo>
                    <a:lnTo>
                      <a:pt x="1968" y="256"/>
                    </a:lnTo>
                    <a:lnTo>
                      <a:pt x="1942" y="280"/>
                    </a:lnTo>
                    <a:lnTo>
                      <a:pt x="1914" y="304"/>
                    </a:lnTo>
                    <a:lnTo>
                      <a:pt x="1886" y="326"/>
                    </a:lnTo>
                    <a:lnTo>
                      <a:pt x="1854" y="348"/>
                    </a:lnTo>
                    <a:lnTo>
                      <a:pt x="1822" y="370"/>
                    </a:lnTo>
                    <a:lnTo>
                      <a:pt x="1786" y="388"/>
                    </a:lnTo>
                    <a:lnTo>
                      <a:pt x="1750" y="404"/>
                    </a:lnTo>
                    <a:lnTo>
                      <a:pt x="1710" y="420"/>
                    </a:lnTo>
                    <a:lnTo>
                      <a:pt x="1668" y="432"/>
                    </a:lnTo>
                    <a:lnTo>
                      <a:pt x="1626" y="442"/>
                    </a:lnTo>
                    <a:lnTo>
                      <a:pt x="1580" y="448"/>
                    </a:lnTo>
                    <a:lnTo>
                      <a:pt x="1532" y="452"/>
                    </a:lnTo>
                    <a:lnTo>
                      <a:pt x="1482" y="452"/>
                    </a:lnTo>
                    <a:lnTo>
                      <a:pt x="1430" y="450"/>
                    </a:lnTo>
                    <a:lnTo>
                      <a:pt x="1376" y="442"/>
                    </a:lnTo>
                    <a:lnTo>
                      <a:pt x="1320" y="430"/>
                    </a:lnTo>
                    <a:lnTo>
                      <a:pt x="1260" y="414"/>
                    </a:lnTo>
                    <a:lnTo>
                      <a:pt x="1260" y="414"/>
                    </a:lnTo>
                    <a:lnTo>
                      <a:pt x="1144" y="380"/>
                    </a:lnTo>
                    <a:lnTo>
                      <a:pt x="1036" y="352"/>
                    </a:lnTo>
                    <a:lnTo>
                      <a:pt x="934" y="330"/>
                    </a:lnTo>
                    <a:lnTo>
                      <a:pt x="838" y="314"/>
                    </a:lnTo>
                    <a:lnTo>
                      <a:pt x="794" y="308"/>
                    </a:lnTo>
                    <a:lnTo>
                      <a:pt x="750" y="304"/>
                    </a:lnTo>
                    <a:lnTo>
                      <a:pt x="706" y="302"/>
                    </a:lnTo>
                    <a:lnTo>
                      <a:pt x="666" y="300"/>
                    </a:lnTo>
                    <a:lnTo>
                      <a:pt x="626" y="300"/>
                    </a:lnTo>
                    <a:lnTo>
                      <a:pt x="586" y="300"/>
                    </a:lnTo>
                    <a:lnTo>
                      <a:pt x="548" y="302"/>
                    </a:lnTo>
                    <a:lnTo>
                      <a:pt x="512" y="306"/>
                    </a:lnTo>
                    <a:lnTo>
                      <a:pt x="476" y="310"/>
                    </a:lnTo>
                    <a:lnTo>
                      <a:pt x="440" y="316"/>
                    </a:lnTo>
                    <a:lnTo>
                      <a:pt x="406" y="324"/>
                    </a:lnTo>
                    <a:lnTo>
                      <a:pt x="372" y="332"/>
                    </a:lnTo>
                    <a:lnTo>
                      <a:pt x="340" y="342"/>
                    </a:lnTo>
                    <a:lnTo>
                      <a:pt x="308" y="352"/>
                    </a:lnTo>
                    <a:lnTo>
                      <a:pt x="276" y="364"/>
                    </a:lnTo>
                    <a:lnTo>
                      <a:pt x="244" y="378"/>
                    </a:lnTo>
                    <a:lnTo>
                      <a:pt x="182" y="408"/>
                    </a:lnTo>
                    <a:lnTo>
                      <a:pt x="122" y="442"/>
                    </a:lnTo>
                    <a:lnTo>
                      <a:pt x="62" y="480"/>
                    </a:lnTo>
                    <a:lnTo>
                      <a:pt x="0" y="52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6" name="Freeform 124"/>
              <p:cNvSpPr>
                <a:spLocks/>
              </p:cNvSpPr>
              <p:nvPr/>
            </p:nvSpPr>
            <p:spPr bwMode="auto">
              <a:xfrm>
                <a:off x="1467" y="1952"/>
                <a:ext cx="2127" cy="614"/>
              </a:xfrm>
              <a:custGeom>
                <a:avLst/>
                <a:gdLst/>
                <a:ahLst/>
                <a:cxnLst>
                  <a:cxn ang="0">
                    <a:pos x="2130" y="0"/>
                  </a:cxn>
                  <a:cxn ang="0">
                    <a:pos x="2130" y="0"/>
                  </a:cxn>
                  <a:cxn ang="0">
                    <a:pos x="2120" y="26"/>
                  </a:cxn>
                  <a:cxn ang="0">
                    <a:pos x="2106" y="56"/>
                  </a:cxn>
                  <a:cxn ang="0">
                    <a:pos x="2086" y="94"/>
                  </a:cxn>
                  <a:cxn ang="0">
                    <a:pos x="2060" y="140"/>
                  </a:cxn>
                  <a:cxn ang="0">
                    <a:pos x="2026" y="188"/>
                  </a:cxn>
                  <a:cxn ang="0">
                    <a:pos x="2006" y="214"/>
                  </a:cxn>
                  <a:cxn ang="0">
                    <a:pos x="1986" y="240"/>
                  </a:cxn>
                  <a:cxn ang="0">
                    <a:pos x="1962" y="264"/>
                  </a:cxn>
                  <a:cxn ang="0">
                    <a:pos x="1938" y="290"/>
                  </a:cxn>
                  <a:cxn ang="0">
                    <a:pos x="1912" y="316"/>
                  </a:cxn>
                  <a:cxn ang="0">
                    <a:pos x="1882" y="340"/>
                  </a:cxn>
                  <a:cxn ang="0">
                    <a:pos x="1852" y="362"/>
                  </a:cxn>
                  <a:cxn ang="0">
                    <a:pos x="1820" y="384"/>
                  </a:cxn>
                  <a:cxn ang="0">
                    <a:pos x="1786" y="404"/>
                  </a:cxn>
                  <a:cxn ang="0">
                    <a:pos x="1748" y="424"/>
                  </a:cxn>
                  <a:cxn ang="0">
                    <a:pos x="1710" y="440"/>
                  </a:cxn>
                  <a:cxn ang="0">
                    <a:pos x="1668" y="454"/>
                  </a:cxn>
                  <a:cxn ang="0">
                    <a:pos x="1626" y="466"/>
                  </a:cxn>
                  <a:cxn ang="0">
                    <a:pos x="1580" y="474"/>
                  </a:cxn>
                  <a:cxn ang="0">
                    <a:pos x="1532" y="480"/>
                  </a:cxn>
                  <a:cxn ang="0">
                    <a:pos x="1482" y="482"/>
                  </a:cxn>
                  <a:cxn ang="0">
                    <a:pos x="1430" y="480"/>
                  </a:cxn>
                  <a:cxn ang="0">
                    <a:pos x="1376" y="476"/>
                  </a:cxn>
                  <a:cxn ang="0">
                    <a:pos x="1318" y="466"/>
                  </a:cxn>
                  <a:cxn ang="0">
                    <a:pos x="1260" y="452"/>
                  </a:cxn>
                  <a:cxn ang="0">
                    <a:pos x="1260" y="452"/>
                  </a:cxn>
                  <a:cxn ang="0">
                    <a:pos x="1142" y="422"/>
                  </a:cxn>
                  <a:cxn ang="0">
                    <a:pos x="1032" y="398"/>
                  </a:cxn>
                  <a:cxn ang="0">
                    <a:pos x="930" y="382"/>
                  </a:cxn>
                  <a:cxn ang="0">
                    <a:pos x="834" y="368"/>
                  </a:cxn>
                  <a:cxn ang="0">
                    <a:pos x="788" y="364"/>
                  </a:cxn>
                  <a:cxn ang="0">
                    <a:pos x="744" y="362"/>
                  </a:cxn>
                  <a:cxn ang="0">
                    <a:pos x="700" y="360"/>
                  </a:cxn>
                  <a:cxn ang="0">
                    <a:pos x="660" y="360"/>
                  </a:cxn>
                  <a:cxn ang="0">
                    <a:pos x="620" y="362"/>
                  </a:cxn>
                  <a:cxn ang="0">
                    <a:pos x="580" y="364"/>
                  </a:cxn>
                  <a:cxn ang="0">
                    <a:pos x="542" y="368"/>
                  </a:cxn>
                  <a:cxn ang="0">
                    <a:pos x="506" y="372"/>
                  </a:cxn>
                  <a:cxn ang="0">
                    <a:pos x="470" y="378"/>
                  </a:cxn>
                  <a:cxn ang="0">
                    <a:pos x="434" y="386"/>
                  </a:cxn>
                  <a:cxn ang="0">
                    <a:pos x="400" y="394"/>
                  </a:cxn>
                  <a:cxn ang="0">
                    <a:pos x="366" y="404"/>
                  </a:cxn>
                  <a:cxn ang="0">
                    <a:pos x="334" y="416"/>
                  </a:cxn>
                  <a:cxn ang="0">
                    <a:pos x="302" y="428"/>
                  </a:cxn>
                  <a:cxn ang="0">
                    <a:pos x="270" y="442"/>
                  </a:cxn>
                  <a:cxn ang="0">
                    <a:pos x="240" y="456"/>
                  </a:cxn>
                  <a:cxn ang="0">
                    <a:pos x="178" y="488"/>
                  </a:cxn>
                  <a:cxn ang="0">
                    <a:pos x="118" y="524"/>
                  </a:cxn>
                  <a:cxn ang="0">
                    <a:pos x="60" y="566"/>
                  </a:cxn>
                  <a:cxn ang="0">
                    <a:pos x="0" y="612"/>
                  </a:cxn>
                </a:cxnLst>
                <a:rect l="0" t="0" r="r" b="b"/>
                <a:pathLst>
                  <a:path w="2130" h="612">
                    <a:moveTo>
                      <a:pt x="2130" y="0"/>
                    </a:moveTo>
                    <a:lnTo>
                      <a:pt x="2130" y="0"/>
                    </a:lnTo>
                    <a:lnTo>
                      <a:pt x="2120" y="26"/>
                    </a:lnTo>
                    <a:lnTo>
                      <a:pt x="2106" y="56"/>
                    </a:lnTo>
                    <a:lnTo>
                      <a:pt x="2086" y="94"/>
                    </a:lnTo>
                    <a:lnTo>
                      <a:pt x="2060" y="140"/>
                    </a:lnTo>
                    <a:lnTo>
                      <a:pt x="2026" y="188"/>
                    </a:lnTo>
                    <a:lnTo>
                      <a:pt x="2006" y="214"/>
                    </a:lnTo>
                    <a:lnTo>
                      <a:pt x="1986" y="240"/>
                    </a:lnTo>
                    <a:lnTo>
                      <a:pt x="1962" y="264"/>
                    </a:lnTo>
                    <a:lnTo>
                      <a:pt x="1938" y="290"/>
                    </a:lnTo>
                    <a:lnTo>
                      <a:pt x="1912" y="316"/>
                    </a:lnTo>
                    <a:lnTo>
                      <a:pt x="1882" y="340"/>
                    </a:lnTo>
                    <a:lnTo>
                      <a:pt x="1852" y="362"/>
                    </a:lnTo>
                    <a:lnTo>
                      <a:pt x="1820" y="384"/>
                    </a:lnTo>
                    <a:lnTo>
                      <a:pt x="1786" y="404"/>
                    </a:lnTo>
                    <a:lnTo>
                      <a:pt x="1748" y="424"/>
                    </a:lnTo>
                    <a:lnTo>
                      <a:pt x="1710" y="440"/>
                    </a:lnTo>
                    <a:lnTo>
                      <a:pt x="1668" y="454"/>
                    </a:lnTo>
                    <a:lnTo>
                      <a:pt x="1626" y="466"/>
                    </a:lnTo>
                    <a:lnTo>
                      <a:pt x="1580" y="474"/>
                    </a:lnTo>
                    <a:lnTo>
                      <a:pt x="1532" y="480"/>
                    </a:lnTo>
                    <a:lnTo>
                      <a:pt x="1482" y="482"/>
                    </a:lnTo>
                    <a:lnTo>
                      <a:pt x="1430" y="480"/>
                    </a:lnTo>
                    <a:lnTo>
                      <a:pt x="1376" y="476"/>
                    </a:lnTo>
                    <a:lnTo>
                      <a:pt x="1318" y="466"/>
                    </a:lnTo>
                    <a:lnTo>
                      <a:pt x="1260" y="452"/>
                    </a:lnTo>
                    <a:lnTo>
                      <a:pt x="1260" y="452"/>
                    </a:lnTo>
                    <a:lnTo>
                      <a:pt x="1142" y="422"/>
                    </a:lnTo>
                    <a:lnTo>
                      <a:pt x="1032" y="398"/>
                    </a:lnTo>
                    <a:lnTo>
                      <a:pt x="930" y="382"/>
                    </a:lnTo>
                    <a:lnTo>
                      <a:pt x="834" y="368"/>
                    </a:lnTo>
                    <a:lnTo>
                      <a:pt x="788" y="364"/>
                    </a:lnTo>
                    <a:lnTo>
                      <a:pt x="744" y="362"/>
                    </a:lnTo>
                    <a:lnTo>
                      <a:pt x="700" y="360"/>
                    </a:lnTo>
                    <a:lnTo>
                      <a:pt x="660" y="360"/>
                    </a:lnTo>
                    <a:lnTo>
                      <a:pt x="620" y="362"/>
                    </a:lnTo>
                    <a:lnTo>
                      <a:pt x="580" y="364"/>
                    </a:lnTo>
                    <a:lnTo>
                      <a:pt x="542" y="368"/>
                    </a:lnTo>
                    <a:lnTo>
                      <a:pt x="506" y="372"/>
                    </a:lnTo>
                    <a:lnTo>
                      <a:pt x="470" y="378"/>
                    </a:lnTo>
                    <a:lnTo>
                      <a:pt x="434" y="386"/>
                    </a:lnTo>
                    <a:lnTo>
                      <a:pt x="400" y="394"/>
                    </a:lnTo>
                    <a:lnTo>
                      <a:pt x="366" y="404"/>
                    </a:lnTo>
                    <a:lnTo>
                      <a:pt x="334" y="416"/>
                    </a:lnTo>
                    <a:lnTo>
                      <a:pt x="302" y="428"/>
                    </a:lnTo>
                    <a:lnTo>
                      <a:pt x="270" y="442"/>
                    </a:lnTo>
                    <a:lnTo>
                      <a:pt x="240" y="456"/>
                    </a:lnTo>
                    <a:lnTo>
                      <a:pt x="178" y="488"/>
                    </a:lnTo>
                    <a:lnTo>
                      <a:pt x="118" y="524"/>
                    </a:lnTo>
                    <a:lnTo>
                      <a:pt x="60" y="566"/>
                    </a:lnTo>
                    <a:lnTo>
                      <a:pt x="0" y="6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7" name="Freeform 125"/>
              <p:cNvSpPr>
                <a:spLocks/>
              </p:cNvSpPr>
              <p:nvPr/>
            </p:nvSpPr>
            <p:spPr bwMode="auto">
              <a:xfrm>
                <a:off x="1498" y="1905"/>
                <a:ext cx="2117" cy="700"/>
              </a:xfrm>
              <a:custGeom>
                <a:avLst/>
                <a:gdLst/>
                <a:ahLst/>
                <a:cxnLst>
                  <a:cxn ang="0">
                    <a:pos x="2118" y="0"/>
                  </a:cxn>
                  <a:cxn ang="0">
                    <a:pos x="2118" y="0"/>
                  </a:cxn>
                  <a:cxn ang="0">
                    <a:pos x="2108" y="26"/>
                  </a:cxn>
                  <a:cxn ang="0">
                    <a:pos x="2094" y="58"/>
                  </a:cxn>
                  <a:cxn ang="0">
                    <a:pos x="2076" y="96"/>
                  </a:cxn>
                  <a:cxn ang="0">
                    <a:pos x="2050" y="144"/>
                  </a:cxn>
                  <a:cxn ang="0">
                    <a:pos x="2018" y="194"/>
                  </a:cxn>
                  <a:cxn ang="0">
                    <a:pos x="2000" y="220"/>
                  </a:cxn>
                  <a:cxn ang="0">
                    <a:pos x="1980" y="246"/>
                  </a:cxn>
                  <a:cxn ang="0">
                    <a:pos x="1958" y="274"/>
                  </a:cxn>
                  <a:cxn ang="0">
                    <a:pos x="1934" y="300"/>
                  </a:cxn>
                  <a:cxn ang="0">
                    <a:pos x="1908" y="326"/>
                  </a:cxn>
                  <a:cxn ang="0">
                    <a:pos x="1880" y="352"/>
                  </a:cxn>
                  <a:cxn ang="0">
                    <a:pos x="1850" y="376"/>
                  </a:cxn>
                  <a:cxn ang="0">
                    <a:pos x="1818" y="400"/>
                  </a:cxn>
                  <a:cxn ang="0">
                    <a:pos x="1784" y="422"/>
                  </a:cxn>
                  <a:cxn ang="0">
                    <a:pos x="1748" y="442"/>
                  </a:cxn>
                  <a:cxn ang="0">
                    <a:pos x="1710" y="460"/>
                  </a:cxn>
                  <a:cxn ang="0">
                    <a:pos x="1668" y="476"/>
                  </a:cxn>
                  <a:cxn ang="0">
                    <a:pos x="1626" y="488"/>
                  </a:cxn>
                  <a:cxn ang="0">
                    <a:pos x="1580" y="500"/>
                  </a:cxn>
                  <a:cxn ang="0">
                    <a:pos x="1532" y="506"/>
                  </a:cxn>
                  <a:cxn ang="0">
                    <a:pos x="1482" y="510"/>
                  </a:cxn>
                  <a:cxn ang="0">
                    <a:pos x="1430" y="512"/>
                  </a:cxn>
                  <a:cxn ang="0">
                    <a:pos x="1376" y="508"/>
                  </a:cxn>
                  <a:cxn ang="0">
                    <a:pos x="1318" y="502"/>
                  </a:cxn>
                  <a:cxn ang="0">
                    <a:pos x="1258" y="490"/>
                  </a:cxn>
                  <a:cxn ang="0">
                    <a:pos x="1258" y="490"/>
                  </a:cxn>
                  <a:cxn ang="0">
                    <a:pos x="1138" y="464"/>
                  </a:cxn>
                  <a:cxn ang="0">
                    <a:pos x="1028" y="446"/>
                  </a:cxn>
                  <a:cxn ang="0">
                    <a:pos x="924" y="432"/>
                  </a:cxn>
                  <a:cxn ang="0">
                    <a:pos x="828" y="422"/>
                  </a:cxn>
                  <a:cxn ang="0">
                    <a:pos x="782" y="420"/>
                  </a:cxn>
                  <a:cxn ang="0">
                    <a:pos x="738" y="420"/>
                  </a:cxn>
                  <a:cxn ang="0">
                    <a:pos x="696" y="420"/>
                  </a:cxn>
                  <a:cxn ang="0">
                    <a:pos x="654" y="422"/>
                  </a:cxn>
                  <a:cxn ang="0">
                    <a:pos x="614" y="424"/>
                  </a:cxn>
                  <a:cxn ang="0">
                    <a:pos x="574" y="428"/>
                  </a:cxn>
                  <a:cxn ang="0">
                    <a:pos x="536" y="434"/>
                  </a:cxn>
                  <a:cxn ang="0">
                    <a:pos x="500" y="440"/>
                  </a:cxn>
                  <a:cxn ang="0">
                    <a:pos x="464" y="448"/>
                  </a:cxn>
                  <a:cxn ang="0">
                    <a:pos x="428" y="456"/>
                  </a:cxn>
                  <a:cxn ang="0">
                    <a:pos x="394" y="466"/>
                  </a:cxn>
                  <a:cxn ang="0">
                    <a:pos x="362" y="478"/>
                  </a:cxn>
                  <a:cxn ang="0">
                    <a:pos x="330" y="490"/>
                  </a:cxn>
                  <a:cxn ang="0">
                    <a:pos x="298" y="504"/>
                  </a:cxn>
                  <a:cxn ang="0">
                    <a:pos x="266" y="518"/>
                  </a:cxn>
                  <a:cxn ang="0">
                    <a:pos x="236" y="534"/>
                  </a:cxn>
                  <a:cxn ang="0">
                    <a:pos x="176" y="568"/>
                  </a:cxn>
                  <a:cxn ang="0">
                    <a:pos x="116" y="608"/>
                  </a:cxn>
                  <a:cxn ang="0">
                    <a:pos x="58" y="652"/>
                  </a:cxn>
                  <a:cxn ang="0">
                    <a:pos x="0" y="700"/>
                  </a:cxn>
                </a:cxnLst>
                <a:rect l="0" t="0" r="r" b="b"/>
                <a:pathLst>
                  <a:path w="2118" h="700">
                    <a:moveTo>
                      <a:pt x="2118" y="0"/>
                    </a:moveTo>
                    <a:lnTo>
                      <a:pt x="2118" y="0"/>
                    </a:lnTo>
                    <a:lnTo>
                      <a:pt x="2108" y="26"/>
                    </a:lnTo>
                    <a:lnTo>
                      <a:pt x="2094" y="58"/>
                    </a:lnTo>
                    <a:lnTo>
                      <a:pt x="2076" y="96"/>
                    </a:lnTo>
                    <a:lnTo>
                      <a:pt x="2050" y="144"/>
                    </a:lnTo>
                    <a:lnTo>
                      <a:pt x="2018" y="194"/>
                    </a:lnTo>
                    <a:lnTo>
                      <a:pt x="2000" y="220"/>
                    </a:lnTo>
                    <a:lnTo>
                      <a:pt x="1980" y="246"/>
                    </a:lnTo>
                    <a:lnTo>
                      <a:pt x="1958" y="274"/>
                    </a:lnTo>
                    <a:lnTo>
                      <a:pt x="1934" y="300"/>
                    </a:lnTo>
                    <a:lnTo>
                      <a:pt x="1908" y="326"/>
                    </a:lnTo>
                    <a:lnTo>
                      <a:pt x="1880" y="352"/>
                    </a:lnTo>
                    <a:lnTo>
                      <a:pt x="1850" y="376"/>
                    </a:lnTo>
                    <a:lnTo>
                      <a:pt x="1818" y="400"/>
                    </a:lnTo>
                    <a:lnTo>
                      <a:pt x="1784" y="422"/>
                    </a:lnTo>
                    <a:lnTo>
                      <a:pt x="1748" y="442"/>
                    </a:lnTo>
                    <a:lnTo>
                      <a:pt x="1710" y="460"/>
                    </a:lnTo>
                    <a:lnTo>
                      <a:pt x="1668" y="476"/>
                    </a:lnTo>
                    <a:lnTo>
                      <a:pt x="1626" y="488"/>
                    </a:lnTo>
                    <a:lnTo>
                      <a:pt x="1580" y="500"/>
                    </a:lnTo>
                    <a:lnTo>
                      <a:pt x="1532" y="506"/>
                    </a:lnTo>
                    <a:lnTo>
                      <a:pt x="1482" y="510"/>
                    </a:lnTo>
                    <a:lnTo>
                      <a:pt x="1430" y="512"/>
                    </a:lnTo>
                    <a:lnTo>
                      <a:pt x="1376" y="508"/>
                    </a:lnTo>
                    <a:lnTo>
                      <a:pt x="1318" y="502"/>
                    </a:lnTo>
                    <a:lnTo>
                      <a:pt x="1258" y="490"/>
                    </a:lnTo>
                    <a:lnTo>
                      <a:pt x="1258" y="490"/>
                    </a:lnTo>
                    <a:lnTo>
                      <a:pt x="1138" y="464"/>
                    </a:lnTo>
                    <a:lnTo>
                      <a:pt x="1028" y="446"/>
                    </a:lnTo>
                    <a:lnTo>
                      <a:pt x="924" y="432"/>
                    </a:lnTo>
                    <a:lnTo>
                      <a:pt x="828" y="422"/>
                    </a:lnTo>
                    <a:lnTo>
                      <a:pt x="782" y="420"/>
                    </a:lnTo>
                    <a:lnTo>
                      <a:pt x="738" y="420"/>
                    </a:lnTo>
                    <a:lnTo>
                      <a:pt x="696" y="420"/>
                    </a:lnTo>
                    <a:lnTo>
                      <a:pt x="654" y="422"/>
                    </a:lnTo>
                    <a:lnTo>
                      <a:pt x="614" y="424"/>
                    </a:lnTo>
                    <a:lnTo>
                      <a:pt x="574" y="428"/>
                    </a:lnTo>
                    <a:lnTo>
                      <a:pt x="536" y="434"/>
                    </a:lnTo>
                    <a:lnTo>
                      <a:pt x="500" y="440"/>
                    </a:lnTo>
                    <a:lnTo>
                      <a:pt x="464" y="448"/>
                    </a:lnTo>
                    <a:lnTo>
                      <a:pt x="428" y="456"/>
                    </a:lnTo>
                    <a:lnTo>
                      <a:pt x="394" y="466"/>
                    </a:lnTo>
                    <a:lnTo>
                      <a:pt x="362" y="478"/>
                    </a:lnTo>
                    <a:lnTo>
                      <a:pt x="330" y="490"/>
                    </a:lnTo>
                    <a:lnTo>
                      <a:pt x="298" y="504"/>
                    </a:lnTo>
                    <a:lnTo>
                      <a:pt x="266" y="518"/>
                    </a:lnTo>
                    <a:lnTo>
                      <a:pt x="236" y="534"/>
                    </a:lnTo>
                    <a:lnTo>
                      <a:pt x="176" y="568"/>
                    </a:lnTo>
                    <a:lnTo>
                      <a:pt x="116" y="608"/>
                    </a:lnTo>
                    <a:lnTo>
                      <a:pt x="58" y="652"/>
                    </a:lnTo>
                    <a:lnTo>
                      <a:pt x="0" y="7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8" name="Freeform 126"/>
              <p:cNvSpPr>
                <a:spLocks/>
              </p:cNvSpPr>
              <p:nvPr/>
            </p:nvSpPr>
            <p:spPr bwMode="auto">
              <a:xfrm>
                <a:off x="1521" y="1861"/>
                <a:ext cx="2098" cy="784"/>
              </a:xfrm>
              <a:custGeom>
                <a:avLst/>
                <a:gdLst/>
                <a:ahLst/>
                <a:cxnLst>
                  <a:cxn ang="0">
                    <a:pos x="2100" y="0"/>
                  </a:cxn>
                  <a:cxn ang="0">
                    <a:pos x="2100" y="0"/>
                  </a:cxn>
                  <a:cxn ang="0">
                    <a:pos x="2092" y="28"/>
                  </a:cxn>
                  <a:cxn ang="0">
                    <a:pos x="2080" y="60"/>
                  </a:cxn>
                  <a:cxn ang="0">
                    <a:pos x="2062" y="100"/>
                  </a:cxn>
                  <a:cxn ang="0">
                    <a:pos x="2038" y="146"/>
                  </a:cxn>
                  <a:cxn ang="0">
                    <a:pos x="2008" y="200"/>
                  </a:cxn>
                  <a:cxn ang="0">
                    <a:pos x="1990" y="226"/>
                  </a:cxn>
                  <a:cxn ang="0">
                    <a:pos x="1970" y="254"/>
                  </a:cxn>
                  <a:cxn ang="0">
                    <a:pos x="1948" y="282"/>
                  </a:cxn>
                  <a:cxn ang="0">
                    <a:pos x="1926" y="310"/>
                  </a:cxn>
                  <a:cxn ang="0">
                    <a:pos x="1900" y="336"/>
                  </a:cxn>
                  <a:cxn ang="0">
                    <a:pos x="1874" y="364"/>
                  </a:cxn>
                  <a:cxn ang="0">
                    <a:pos x="1844" y="390"/>
                  </a:cxn>
                  <a:cxn ang="0">
                    <a:pos x="1812" y="414"/>
                  </a:cxn>
                  <a:cxn ang="0">
                    <a:pos x="1780" y="438"/>
                  </a:cxn>
                  <a:cxn ang="0">
                    <a:pos x="1744" y="460"/>
                  </a:cxn>
                  <a:cxn ang="0">
                    <a:pos x="1706" y="478"/>
                  </a:cxn>
                  <a:cxn ang="0">
                    <a:pos x="1666" y="496"/>
                  </a:cxn>
                  <a:cxn ang="0">
                    <a:pos x="1622" y="512"/>
                  </a:cxn>
                  <a:cxn ang="0">
                    <a:pos x="1578" y="524"/>
                  </a:cxn>
                  <a:cxn ang="0">
                    <a:pos x="1530" y="534"/>
                  </a:cxn>
                  <a:cxn ang="0">
                    <a:pos x="1480" y="540"/>
                  </a:cxn>
                  <a:cxn ang="0">
                    <a:pos x="1428" y="542"/>
                  </a:cxn>
                  <a:cxn ang="0">
                    <a:pos x="1372" y="542"/>
                  </a:cxn>
                  <a:cxn ang="0">
                    <a:pos x="1314" y="536"/>
                  </a:cxn>
                  <a:cxn ang="0">
                    <a:pos x="1254" y="528"/>
                  </a:cxn>
                  <a:cxn ang="0">
                    <a:pos x="1254" y="528"/>
                  </a:cxn>
                  <a:cxn ang="0">
                    <a:pos x="1134" y="506"/>
                  </a:cxn>
                  <a:cxn ang="0">
                    <a:pos x="1022" y="492"/>
                  </a:cxn>
                  <a:cxn ang="0">
                    <a:pos x="918" y="482"/>
                  </a:cxn>
                  <a:cxn ang="0">
                    <a:pos x="822" y="476"/>
                  </a:cxn>
                  <a:cxn ang="0">
                    <a:pos x="776" y="476"/>
                  </a:cxn>
                  <a:cxn ang="0">
                    <a:pos x="732" y="476"/>
                  </a:cxn>
                  <a:cxn ang="0">
                    <a:pos x="688" y="478"/>
                  </a:cxn>
                  <a:cxn ang="0">
                    <a:pos x="646" y="482"/>
                  </a:cxn>
                  <a:cxn ang="0">
                    <a:pos x="606" y="486"/>
                  </a:cxn>
                  <a:cxn ang="0">
                    <a:pos x="568" y="492"/>
                  </a:cxn>
                  <a:cxn ang="0">
                    <a:pos x="530" y="498"/>
                  </a:cxn>
                  <a:cxn ang="0">
                    <a:pos x="492" y="506"/>
                  </a:cxn>
                  <a:cxn ang="0">
                    <a:pos x="456" y="516"/>
                  </a:cxn>
                  <a:cxn ang="0">
                    <a:pos x="422" y="526"/>
                  </a:cxn>
                  <a:cxn ang="0">
                    <a:pos x="388" y="538"/>
                  </a:cxn>
                  <a:cxn ang="0">
                    <a:pos x="356" y="550"/>
                  </a:cxn>
                  <a:cxn ang="0">
                    <a:pos x="324" y="564"/>
                  </a:cxn>
                  <a:cxn ang="0">
                    <a:pos x="292" y="580"/>
                  </a:cxn>
                  <a:cxn ang="0">
                    <a:pos x="260" y="596"/>
                  </a:cxn>
                  <a:cxn ang="0">
                    <a:pos x="230" y="612"/>
                  </a:cxn>
                  <a:cxn ang="0">
                    <a:pos x="172" y="650"/>
                  </a:cxn>
                  <a:cxn ang="0">
                    <a:pos x="114" y="692"/>
                  </a:cxn>
                  <a:cxn ang="0">
                    <a:pos x="56" y="738"/>
                  </a:cxn>
                  <a:cxn ang="0">
                    <a:pos x="0" y="788"/>
                  </a:cxn>
                </a:cxnLst>
                <a:rect l="0" t="0" r="r" b="b"/>
                <a:pathLst>
                  <a:path w="2100" h="788">
                    <a:moveTo>
                      <a:pt x="2100" y="0"/>
                    </a:moveTo>
                    <a:lnTo>
                      <a:pt x="2100" y="0"/>
                    </a:lnTo>
                    <a:lnTo>
                      <a:pt x="2092" y="28"/>
                    </a:lnTo>
                    <a:lnTo>
                      <a:pt x="2080" y="60"/>
                    </a:lnTo>
                    <a:lnTo>
                      <a:pt x="2062" y="100"/>
                    </a:lnTo>
                    <a:lnTo>
                      <a:pt x="2038" y="146"/>
                    </a:lnTo>
                    <a:lnTo>
                      <a:pt x="2008" y="200"/>
                    </a:lnTo>
                    <a:lnTo>
                      <a:pt x="1990" y="226"/>
                    </a:lnTo>
                    <a:lnTo>
                      <a:pt x="1970" y="254"/>
                    </a:lnTo>
                    <a:lnTo>
                      <a:pt x="1948" y="282"/>
                    </a:lnTo>
                    <a:lnTo>
                      <a:pt x="1926" y="310"/>
                    </a:lnTo>
                    <a:lnTo>
                      <a:pt x="1900" y="336"/>
                    </a:lnTo>
                    <a:lnTo>
                      <a:pt x="1874" y="364"/>
                    </a:lnTo>
                    <a:lnTo>
                      <a:pt x="1844" y="390"/>
                    </a:lnTo>
                    <a:lnTo>
                      <a:pt x="1812" y="414"/>
                    </a:lnTo>
                    <a:lnTo>
                      <a:pt x="1780" y="438"/>
                    </a:lnTo>
                    <a:lnTo>
                      <a:pt x="1744" y="460"/>
                    </a:lnTo>
                    <a:lnTo>
                      <a:pt x="1706" y="478"/>
                    </a:lnTo>
                    <a:lnTo>
                      <a:pt x="1666" y="496"/>
                    </a:lnTo>
                    <a:lnTo>
                      <a:pt x="1622" y="512"/>
                    </a:lnTo>
                    <a:lnTo>
                      <a:pt x="1578" y="524"/>
                    </a:lnTo>
                    <a:lnTo>
                      <a:pt x="1530" y="534"/>
                    </a:lnTo>
                    <a:lnTo>
                      <a:pt x="1480" y="540"/>
                    </a:lnTo>
                    <a:lnTo>
                      <a:pt x="1428" y="542"/>
                    </a:lnTo>
                    <a:lnTo>
                      <a:pt x="1372" y="542"/>
                    </a:lnTo>
                    <a:lnTo>
                      <a:pt x="1314" y="536"/>
                    </a:lnTo>
                    <a:lnTo>
                      <a:pt x="1254" y="528"/>
                    </a:lnTo>
                    <a:lnTo>
                      <a:pt x="1254" y="528"/>
                    </a:lnTo>
                    <a:lnTo>
                      <a:pt x="1134" y="506"/>
                    </a:lnTo>
                    <a:lnTo>
                      <a:pt x="1022" y="492"/>
                    </a:lnTo>
                    <a:lnTo>
                      <a:pt x="918" y="482"/>
                    </a:lnTo>
                    <a:lnTo>
                      <a:pt x="822" y="476"/>
                    </a:lnTo>
                    <a:lnTo>
                      <a:pt x="776" y="476"/>
                    </a:lnTo>
                    <a:lnTo>
                      <a:pt x="732" y="476"/>
                    </a:lnTo>
                    <a:lnTo>
                      <a:pt x="688" y="478"/>
                    </a:lnTo>
                    <a:lnTo>
                      <a:pt x="646" y="482"/>
                    </a:lnTo>
                    <a:lnTo>
                      <a:pt x="606" y="486"/>
                    </a:lnTo>
                    <a:lnTo>
                      <a:pt x="568" y="492"/>
                    </a:lnTo>
                    <a:lnTo>
                      <a:pt x="530" y="498"/>
                    </a:lnTo>
                    <a:lnTo>
                      <a:pt x="492" y="506"/>
                    </a:lnTo>
                    <a:lnTo>
                      <a:pt x="456" y="516"/>
                    </a:lnTo>
                    <a:lnTo>
                      <a:pt x="422" y="526"/>
                    </a:lnTo>
                    <a:lnTo>
                      <a:pt x="388" y="538"/>
                    </a:lnTo>
                    <a:lnTo>
                      <a:pt x="356" y="550"/>
                    </a:lnTo>
                    <a:lnTo>
                      <a:pt x="324" y="564"/>
                    </a:lnTo>
                    <a:lnTo>
                      <a:pt x="292" y="580"/>
                    </a:lnTo>
                    <a:lnTo>
                      <a:pt x="260" y="596"/>
                    </a:lnTo>
                    <a:lnTo>
                      <a:pt x="230" y="612"/>
                    </a:lnTo>
                    <a:lnTo>
                      <a:pt x="172" y="650"/>
                    </a:lnTo>
                    <a:lnTo>
                      <a:pt x="114" y="692"/>
                    </a:lnTo>
                    <a:lnTo>
                      <a:pt x="56" y="738"/>
                    </a:lnTo>
                    <a:lnTo>
                      <a:pt x="0" y="7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9" name="Freeform 127"/>
              <p:cNvSpPr>
                <a:spLocks/>
              </p:cNvSpPr>
              <p:nvPr/>
            </p:nvSpPr>
            <p:spPr bwMode="auto">
              <a:xfrm>
                <a:off x="1553" y="1814"/>
                <a:ext cx="2081" cy="878"/>
              </a:xfrm>
              <a:custGeom>
                <a:avLst/>
                <a:gdLst/>
                <a:ahLst/>
                <a:cxnLst>
                  <a:cxn ang="0">
                    <a:pos x="2082" y="0"/>
                  </a:cxn>
                  <a:cxn ang="0">
                    <a:pos x="2082" y="0"/>
                  </a:cxn>
                  <a:cxn ang="0">
                    <a:pos x="2074" y="28"/>
                  </a:cxn>
                  <a:cxn ang="0">
                    <a:pos x="2062" y="60"/>
                  </a:cxn>
                  <a:cxn ang="0">
                    <a:pos x="2046" y="102"/>
                  </a:cxn>
                  <a:cxn ang="0">
                    <a:pos x="2024" y="150"/>
                  </a:cxn>
                  <a:cxn ang="0">
                    <a:pos x="1994" y="204"/>
                  </a:cxn>
                  <a:cxn ang="0">
                    <a:pos x="1978" y="232"/>
                  </a:cxn>
                  <a:cxn ang="0">
                    <a:pos x="1960" y="262"/>
                  </a:cxn>
                  <a:cxn ang="0">
                    <a:pos x="1938" y="290"/>
                  </a:cxn>
                  <a:cxn ang="0">
                    <a:pos x="1916" y="318"/>
                  </a:cxn>
                  <a:cxn ang="0">
                    <a:pos x="1892" y="348"/>
                  </a:cxn>
                  <a:cxn ang="0">
                    <a:pos x="1866" y="376"/>
                  </a:cxn>
                  <a:cxn ang="0">
                    <a:pos x="1836" y="402"/>
                  </a:cxn>
                  <a:cxn ang="0">
                    <a:pos x="1806" y="428"/>
                  </a:cxn>
                  <a:cxn ang="0">
                    <a:pos x="1774" y="454"/>
                  </a:cxn>
                  <a:cxn ang="0">
                    <a:pos x="1738" y="476"/>
                  </a:cxn>
                  <a:cxn ang="0">
                    <a:pos x="1702" y="498"/>
                  </a:cxn>
                  <a:cxn ang="0">
                    <a:pos x="1662" y="518"/>
                  </a:cxn>
                  <a:cxn ang="0">
                    <a:pos x="1620" y="534"/>
                  </a:cxn>
                  <a:cxn ang="0">
                    <a:pos x="1574" y="548"/>
                  </a:cxn>
                  <a:cxn ang="0">
                    <a:pos x="1528" y="560"/>
                  </a:cxn>
                  <a:cxn ang="0">
                    <a:pos x="1478" y="568"/>
                  </a:cxn>
                  <a:cxn ang="0">
                    <a:pos x="1424" y="572"/>
                  </a:cxn>
                  <a:cxn ang="0">
                    <a:pos x="1370" y="574"/>
                  </a:cxn>
                  <a:cxn ang="0">
                    <a:pos x="1310" y="572"/>
                  </a:cxn>
                  <a:cxn ang="0">
                    <a:pos x="1250" y="564"/>
                  </a:cxn>
                  <a:cxn ang="0">
                    <a:pos x="1250" y="564"/>
                  </a:cxn>
                  <a:cxn ang="0">
                    <a:pos x="1130" y="548"/>
                  </a:cxn>
                  <a:cxn ang="0">
                    <a:pos x="1016" y="538"/>
                  </a:cxn>
                  <a:cxn ang="0">
                    <a:pos x="912" y="532"/>
                  </a:cxn>
                  <a:cxn ang="0">
                    <a:pos x="816" y="532"/>
                  </a:cxn>
                  <a:cxn ang="0">
                    <a:pos x="768" y="532"/>
                  </a:cxn>
                  <a:cxn ang="0">
                    <a:pos x="724" y="534"/>
                  </a:cxn>
                  <a:cxn ang="0">
                    <a:pos x="682" y="538"/>
                  </a:cxn>
                  <a:cxn ang="0">
                    <a:pos x="640" y="544"/>
                  </a:cxn>
                  <a:cxn ang="0">
                    <a:pos x="600" y="550"/>
                  </a:cxn>
                  <a:cxn ang="0">
                    <a:pos x="560" y="556"/>
                  </a:cxn>
                  <a:cxn ang="0">
                    <a:pos x="522" y="564"/>
                  </a:cxn>
                  <a:cxn ang="0">
                    <a:pos x="486" y="574"/>
                  </a:cxn>
                  <a:cxn ang="0">
                    <a:pos x="450" y="584"/>
                  </a:cxn>
                  <a:cxn ang="0">
                    <a:pos x="416" y="596"/>
                  </a:cxn>
                  <a:cxn ang="0">
                    <a:pos x="382" y="610"/>
                  </a:cxn>
                  <a:cxn ang="0">
                    <a:pos x="350" y="624"/>
                  </a:cxn>
                  <a:cxn ang="0">
                    <a:pos x="318" y="638"/>
                  </a:cxn>
                  <a:cxn ang="0">
                    <a:pos x="288" y="654"/>
                  </a:cxn>
                  <a:cxn ang="0">
                    <a:pos x="256" y="672"/>
                  </a:cxn>
                  <a:cxn ang="0">
                    <a:pos x="226" y="690"/>
                  </a:cxn>
                  <a:cxn ang="0">
                    <a:pos x="168" y="730"/>
                  </a:cxn>
                  <a:cxn ang="0">
                    <a:pos x="112" y="776"/>
                  </a:cxn>
                  <a:cxn ang="0">
                    <a:pos x="56" y="824"/>
                  </a:cxn>
                  <a:cxn ang="0">
                    <a:pos x="0" y="878"/>
                  </a:cxn>
                </a:cxnLst>
                <a:rect l="0" t="0" r="r" b="b"/>
                <a:pathLst>
                  <a:path w="2082" h="878">
                    <a:moveTo>
                      <a:pt x="2082" y="0"/>
                    </a:moveTo>
                    <a:lnTo>
                      <a:pt x="2082" y="0"/>
                    </a:lnTo>
                    <a:lnTo>
                      <a:pt x="2074" y="28"/>
                    </a:lnTo>
                    <a:lnTo>
                      <a:pt x="2062" y="60"/>
                    </a:lnTo>
                    <a:lnTo>
                      <a:pt x="2046" y="102"/>
                    </a:lnTo>
                    <a:lnTo>
                      <a:pt x="2024" y="150"/>
                    </a:lnTo>
                    <a:lnTo>
                      <a:pt x="1994" y="204"/>
                    </a:lnTo>
                    <a:lnTo>
                      <a:pt x="1978" y="232"/>
                    </a:lnTo>
                    <a:lnTo>
                      <a:pt x="1960" y="262"/>
                    </a:lnTo>
                    <a:lnTo>
                      <a:pt x="1938" y="290"/>
                    </a:lnTo>
                    <a:lnTo>
                      <a:pt x="1916" y="318"/>
                    </a:lnTo>
                    <a:lnTo>
                      <a:pt x="1892" y="348"/>
                    </a:lnTo>
                    <a:lnTo>
                      <a:pt x="1866" y="376"/>
                    </a:lnTo>
                    <a:lnTo>
                      <a:pt x="1836" y="402"/>
                    </a:lnTo>
                    <a:lnTo>
                      <a:pt x="1806" y="428"/>
                    </a:lnTo>
                    <a:lnTo>
                      <a:pt x="1774" y="454"/>
                    </a:lnTo>
                    <a:lnTo>
                      <a:pt x="1738" y="476"/>
                    </a:lnTo>
                    <a:lnTo>
                      <a:pt x="1702" y="498"/>
                    </a:lnTo>
                    <a:lnTo>
                      <a:pt x="1662" y="518"/>
                    </a:lnTo>
                    <a:lnTo>
                      <a:pt x="1620" y="534"/>
                    </a:lnTo>
                    <a:lnTo>
                      <a:pt x="1574" y="548"/>
                    </a:lnTo>
                    <a:lnTo>
                      <a:pt x="1528" y="560"/>
                    </a:lnTo>
                    <a:lnTo>
                      <a:pt x="1478" y="568"/>
                    </a:lnTo>
                    <a:lnTo>
                      <a:pt x="1424" y="572"/>
                    </a:lnTo>
                    <a:lnTo>
                      <a:pt x="1370" y="574"/>
                    </a:lnTo>
                    <a:lnTo>
                      <a:pt x="1310" y="572"/>
                    </a:lnTo>
                    <a:lnTo>
                      <a:pt x="1250" y="564"/>
                    </a:lnTo>
                    <a:lnTo>
                      <a:pt x="1250" y="564"/>
                    </a:lnTo>
                    <a:lnTo>
                      <a:pt x="1130" y="548"/>
                    </a:lnTo>
                    <a:lnTo>
                      <a:pt x="1016" y="538"/>
                    </a:lnTo>
                    <a:lnTo>
                      <a:pt x="912" y="532"/>
                    </a:lnTo>
                    <a:lnTo>
                      <a:pt x="816" y="532"/>
                    </a:lnTo>
                    <a:lnTo>
                      <a:pt x="768" y="532"/>
                    </a:lnTo>
                    <a:lnTo>
                      <a:pt x="724" y="534"/>
                    </a:lnTo>
                    <a:lnTo>
                      <a:pt x="682" y="538"/>
                    </a:lnTo>
                    <a:lnTo>
                      <a:pt x="640" y="544"/>
                    </a:lnTo>
                    <a:lnTo>
                      <a:pt x="600" y="550"/>
                    </a:lnTo>
                    <a:lnTo>
                      <a:pt x="560" y="556"/>
                    </a:lnTo>
                    <a:lnTo>
                      <a:pt x="522" y="564"/>
                    </a:lnTo>
                    <a:lnTo>
                      <a:pt x="486" y="574"/>
                    </a:lnTo>
                    <a:lnTo>
                      <a:pt x="450" y="584"/>
                    </a:lnTo>
                    <a:lnTo>
                      <a:pt x="416" y="596"/>
                    </a:lnTo>
                    <a:lnTo>
                      <a:pt x="382" y="610"/>
                    </a:lnTo>
                    <a:lnTo>
                      <a:pt x="350" y="624"/>
                    </a:lnTo>
                    <a:lnTo>
                      <a:pt x="318" y="638"/>
                    </a:lnTo>
                    <a:lnTo>
                      <a:pt x="288" y="654"/>
                    </a:lnTo>
                    <a:lnTo>
                      <a:pt x="256" y="672"/>
                    </a:lnTo>
                    <a:lnTo>
                      <a:pt x="226" y="690"/>
                    </a:lnTo>
                    <a:lnTo>
                      <a:pt x="168" y="730"/>
                    </a:lnTo>
                    <a:lnTo>
                      <a:pt x="112" y="776"/>
                    </a:lnTo>
                    <a:lnTo>
                      <a:pt x="56" y="824"/>
                    </a:lnTo>
                    <a:lnTo>
                      <a:pt x="0" y="8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0" name="Freeform 128"/>
              <p:cNvSpPr>
                <a:spLocks/>
              </p:cNvSpPr>
              <p:nvPr/>
            </p:nvSpPr>
            <p:spPr bwMode="auto">
              <a:xfrm>
                <a:off x="1583" y="1764"/>
                <a:ext cx="2060" cy="963"/>
              </a:xfrm>
              <a:custGeom>
                <a:avLst/>
                <a:gdLst/>
                <a:ahLst/>
                <a:cxnLst>
                  <a:cxn ang="0">
                    <a:pos x="2060" y="0"/>
                  </a:cxn>
                  <a:cxn ang="0">
                    <a:pos x="2060" y="0"/>
                  </a:cxn>
                  <a:cxn ang="0">
                    <a:pos x="2052" y="28"/>
                  </a:cxn>
                  <a:cxn ang="0">
                    <a:pos x="2042" y="60"/>
                  </a:cxn>
                  <a:cxn ang="0">
                    <a:pos x="2026" y="102"/>
                  </a:cxn>
                  <a:cxn ang="0">
                    <a:pos x="2004" y="152"/>
                  </a:cxn>
                  <a:cxn ang="0">
                    <a:pos x="1978" y="208"/>
                  </a:cxn>
                  <a:cxn ang="0">
                    <a:pos x="1962" y="236"/>
                  </a:cxn>
                  <a:cxn ang="0">
                    <a:pos x="1944" y="266"/>
                  </a:cxn>
                  <a:cxn ang="0">
                    <a:pos x="1924" y="296"/>
                  </a:cxn>
                  <a:cxn ang="0">
                    <a:pos x="1902" y="326"/>
                  </a:cxn>
                  <a:cxn ang="0">
                    <a:pos x="1878" y="356"/>
                  </a:cxn>
                  <a:cxn ang="0">
                    <a:pos x="1852" y="386"/>
                  </a:cxn>
                  <a:cxn ang="0">
                    <a:pos x="1826" y="414"/>
                  </a:cxn>
                  <a:cxn ang="0">
                    <a:pos x="1796" y="442"/>
                  </a:cxn>
                  <a:cxn ang="0">
                    <a:pos x="1764" y="468"/>
                  </a:cxn>
                  <a:cxn ang="0">
                    <a:pos x="1728" y="492"/>
                  </a:cxn>
                  <a:cxn ang="0">
                    <a:pos x="1692" y="516"/>
                  </a:cxn>
                  <a:cxn ang="0">
                    <a:pos x="1652" y="536"/>
                  </a:cxn>
                  <a:cxn ang="0">
                    <a:pos x="1610" y="554"/>
                  </a:cxn>
                  <a:cxn ang="0">
                    <a:pos x="1566" y="570"/>
                  </a:cxn>
                  <a:cxn ang="0">
                    <a:pos x="1520" y="584"/>
                  </a:cxn>
                  <a:cxn ang="0">
                    <a:pos x="1470" y="594"/>
                  </a:cxn>
                  <a:cxn ang="0">
                    <a:pos x="1416" y="602"/>
                  </a:cxn>
                  <a:cxn ang="0">
                    <a:pos x="1362" y="604"/>
                  </a:cxn>
                  <a:cxn ang="0">
                    <a:pos x="1304" y="604"/>
                  </a:cxn>
                  <a:cxn ang="0">
                    <a:pos x="1242" y="600"/>
                  </a:cxn>
                  <a:cxn ang="0">
                    <a:pos x="1242" y="600"/>
                  </a:cxn>
                  <a:cxn ang="0">
                    <a:pos x="1120" y="588"/>
                  </a:cxn>
                  <a:cxn ang="0">
                    <a:pos x="1008" y="582"/>
                  </a:cxn>
                  <a:cxn ang="0">
                    <a:pos x="902" y="580"/>
                  </a:cxn>
                  <a:cxn ang="0">
                    <a:pos x="804" y="584"/>
                  </a:cxn>
                  <a:cxn ang="0">
                    <a:pos x="758" y="586"/>
                  </a:cxn>
                  <a:cxn ang="0">
                    <a:pos x="714" y="590"/>
                  </a:cxn>
                  <a:cxn ang="0">
                    <a:pos x="670" y="596"/>
                  </a:cxn>
                  <a:cxn ang="0">
                    <a:pos x="630" y="602"/>
                  </a:cxn>
                  <a:cxn ang="0">
                    <a:pos x="590" y="610"/>
                  </a:cxn>
                  <a:cxn ang="0">
                    <a:pos x="550" y="620"/>
                  </a:cxn>
                  <a:cxn ang="0">
                    <a:pos x="512" y="628"/>
                  </a:cxn>
                  <a:cxn ang="0">
                    <a:pos x="476" y="640"/>
                  </a:cxn>
                  <a:cxn ang="0">
                    <a:pos x="442" y="652"/>
                  </a:cxn>
                  <a:cxn ang="0">
                    <a:pos x="406" y="666"/>
                  </a:cxn>
                  <a:cxn ang="0">
                    <a:pos x="374" y="680"/>
                  </a:cxn>
                  <a:cxn ang="0">
                    <a:pos x="342" y="694"/>
                  </a:cxn>
                  <a:cxn ang="0">
                    <a:pos x="310" y="712"/>
                  </a:cxn>
                  <a:cxn ang="0">
                    <a:pos x="280" y="728"/>
                  </a:cxn>
                  <a:cxn ang="0">
                    <a:pos x="250" y="748"/>
                  </a:cxn>
                  <a:cxn ang="0">
                    <a:pos x="220" y="768"/>
                  </a:cxn>
                  <a:cxn ang="0">
                    <a:pos x="162" y="810"/>
                  </a:cxn>
                  <a:cxn ang="0">
                    <a:pos x="108" y="858"/>
                  </a:cxn>
                  <a:cxn ang="0">
                    <a:pos x="54" y="908"/>
                  </a:cxn>
                  <a:cxn ang="0">
                    <a:pos x="0" y="964"/>
                  </a:cxn>
                </a:cxnLst>
                <a:rect l="0" t="0" r="r" b="b"/>
                <a:pathLst>
                  <a:path w="2060" h="964">
                    <a:moveTo>
                      <a:pt x="2060" y="0"/>
                    </a:moveTo>
                    <a:lnTo>
                      <a:pt x="2060" y="0"/>
                    </a:lnTo>
                    <a:lnTo>
                      <a:pt x="2052" y="28"/>
                    </a:lnTo>
                    <a:lnTo>
                      <a:pt x="2042" y="60"/>
                    </a:lnTo>
                    <a:lnTo>
                      <a:pt x="2026" y="102"/>
                    </a:lnTo>
                    <a:lnTo>
                      <a:pt x="2004" y="152"/>
                    </a:lnTo>
                    <a:lnTo>
                      <a:pt x="1978" y="208"/>
                    </a:lnTo>
                    <a:lnTo>
                      <a:pt x="1962" y="236"/>
                    </a:lnTo>
                    <a:lnTo>
                      <a:pt x="1944" y="266"/>
                    </a:lnTo>
                    <a:lnTo>
                      <a:pt x="1924" y="296"/>
                    </a:lnTo>
                    <a:lnTo>
                      <a:pt x="1902" y="326"/>
                    </a:lnTo>
                    <a:lnTo>
                      <a:pt x="1878" y="356"/>
                    </a:lnTo>
                    <a:lnTo>
                      <a:pt x="1852" y="386"/>
                    </a:lnTo>
                    <a:lnTo>
                      <a:pt x="1826" y="414"/>
                    </a:lnTo>
                    <a:lnTo>
                      <a:pt x="1796" y="442"/>
                    </a:lnTo>
                    <a:lnTo>
                      <a:pt x="1764" y="468"/>
                    </a:lnTo>
                    <a:lnTo>
                      <a:pt x="1728" y="492"/>
                    </a:lnTo>
                    <a:lnTo>
                      <a:pt x="1692" y="516"/>
                    </a:lnTo>
                    <a:lnTo>
                      <a:pt x="1652" y="536"/>
                    </a:lnTo>
                    <a:lnTo>
                      <a:pt x="1610" y="554"/>
                    </a:lnTo>
                    <a:lnTo>
                      <a:pt x="1566" y="570"/>
                    </a:lnTo>
                    <a:lnTo>
                      <a:pt x="1520" y="584"/>
                    </a:lnTo>
                    <a:lnTo>
                      <a:pt x="1470" y="594"/>
                    </a:lnTo>
                    <a:lnTo>
                      <a:pt x="1416" y="602"/>
                    </a:lnTo>
                    <a:lnTo>
                      <a:pt x="1362" y="604"/>
                    </a:lnTo>
                    <a:lnTo>
                      <a:pt x="1304" y="604"/>
                    </a:lnTo>
                    <a:lnTo>
                      <a:pt x="1242" y="600"/>
                    </a:lnTo>
                    <a:lnTo>
                      <a:pt x="1242" y="600"/>
                    </a:lnTo>
                    <a:lnTo>
                      <a:pt x="1120" y="588"/>
                    </a:lnTo>
                    <a:lnTo>
                      <a:pt x="1008" y="582"/>
                    </a:lnTo>
                    <a:lnTo>
                      <a:pt x="902" y="580"/>
                    </a:lnTo>
                    <a:lnTo>
                      <a:pt x="804" y="584"/>
                    </a:lnTo>
                    <a:lnTo>
                      <a:pt x="758" y="586"/>
                    </a:lnTo>
                    <a:lnTo>
                      <a:pt x="714" y="590"/>
                    </a:lnTo>
                    <a:lnTo>
                      <a:pt x="670" y="596"/>
                    </a:lnTo>
                    <a:lnTo>
                      <a:pt x="630" y="602"/>
                    </a:lnTo>
                    <a:lnTo>
                      <a:pt x="590" y="610"/>
                    </a:lnTo>
                    <a:lnTo>
                      <a:pt x="550" y="620"/>
                    </a:lnTo>
                    <a:lnTo>
                      <a:pt x="512" y="628"/>
                    </a:lnTo>
                    <a:lnTo>
                      <a:pt x="476" y="640"/>
                    </a:lnTo>
                    <a:lnTo>
                      <a:pt x="442" y="652"/>
                    </a:lnTo>
                    <a:lnTo>
                      <a:pt x="406" y="666"/>
                    </a:lnTo>
                    <a:lnTo>
                      <a:pt x="374" y="680"/>
                    </a:lnTo>
                    <a:lnTo>
                      <a:pt x="342" y="694"/>
                    </a:lnTo>
                    <a:lnTo>
                      <a:pt x="310" y="712"/>
                    </a:lnTo>
                    <a:lnTo>
                      <a:pt x="280" y="728"/>
                    </a:lnTo>
                    <a:lnTo>
                      <a:pt x="250" y="748"/>
                    </a:lnTo>
                    <a:lnTo>
                      <a:pt x="220" y="768"/>
                    </a:lnTo>
                    <a:lnTo>
                      <a:pt x="162" y="810"/>
                    </a:lnTo>
                    <a:lnTo>
                      <a:pt x="108" y="858"/>
                    </a:lnTo>
                    <a:lnTo>
                      <a:pt x="54" y="908"/>
                    </a:lnTo>
                    <a:lnTo>
                      <a:pt x="0" y="96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1" name="Freeform 129"/>
              <p:cNvSpPr>
                <a:spLocks/>
              </p:cNvSpPr>
              <p:nvPr/>
            </p:nvSpPr>
            <p:spPr bwMode="auto">
              <a:xfrm>
                <a:off x="1611" y="1716"/>
                <a:ext cx="2034" cy="1052"/>
              </a:xfrm>
              <a:custGeom>
                <a:avLst/>
                <a:gdLst/>
                <a:ahLst/>
                <a:cxnLst>
                  <a:cxn ang="0">
                    <a:pos x="2036" y="0"/>
                  </a:cxn>
                  <a:cxn ang="0">
                    <a:pos x="2036" y="0"/>
                  </a:cxn>
                  <a:cxn ang="0">
                    <a:pos x="2030" y="30"/>
                  </a:cxn>
                  <a:cxn ang="0">
                    <a:pos x="2020" y="62"/>
                  </a:cxn>
                  <a:cxn ang="0">
                    <a:pos x="2006" y="106"/>
                  </a:cxn>
                  <a:cxn ang="0">
                    <a:pos x="1986" y="156"/>
                  </a:cxn>
                  <a:cxn ang="0">
                    <a:pos x="1960" y="214"/>
                  </a:cxn>
                  <a:cxn ang="0">
                    <a:pos x="1946" y="244"/>
                  </a:cxn>
                  <a:cxn ang="0">
                    <a:pos x="1928" y="274"/>
                  </a:cxn>
                  <a:cxn ang="0">
                    <a:pos x="1910" y="304"/>
                  </a:cxn>
                  <a:cxn ang="0">
                    <a:pos x="1888" y="336"/>
                  </a:cxn>
                  <a:cxn ang="0">
                    <a:pos x="1866" y="366"/>
                  </a:cxn>
                  <a:cxn ang="0">
                    <a:pos x="1842" y="396"/>
                  </a:cxn>
                  <a:cxn ang="0">
                    <a:pos x="1814" y="426"/>
                  </a:cxn>
                  <a:cxn ang="0">
                    <a:pos x="1786" y="456"/>
                  </a:cxn>
                  <a:cxn ang="0">
                    <a:pos x="1754" y="484"/>
                  </a:cxn>
                  <a:cxn ang="0">
                    <a:pos x="1720" y="510"/>
                  </a:cxn>
                  <a:cxn ang="0">
                    <a:pos x="1684" y="534"/>
                  </a:cxn>
                  <a:cxn ang="0">
                    <a:pos x="1644" y="556"/>
                  </a:cxn>
                  <a:cxn ang="0">
                    <a:pos x="1604" y="578"/>
                  </a:cxn>
                  <a:cxn ang="0">
                    <a:pos x="1560" y="596"/>
                  </a:cxn>
                  <a:cxn ang="0">
                    <a:pos x="1512" y="610"/>
                  </a:cxn>
                  <a:cxn ang="0">
                    <a:pos x="1464" y="622"/>
                  </a:cxn>
                  <a:cxn ang="0">
                    <a:pos x="1410" y="632"/>
                  </a:cxn>
                  <a:cxn ang="0">
                    <a:pos x="1356" y="638"/>
                  </a:cxn>
                  <a:cxn ang="0">
                    <a:pos x="1296" y="640"/>
                  </a:cxn>
                  <a:cxn ang="0">
                    <a:pos x="1236" y="636"/>
                  </a:cxn>
                  <a:cxn ang="0">
                    <a:pos x="1236" y="636"/>
                  </a:cxn>
                  <a:cxn ang="0">
                    <a:pos x="1112" y="630"/>
                  </a:cxn>
                  <a:cxn ang="0">
                    <a:pos x="1000" y="628"/>
                  </a:cxn>
                  <a:cxn ang="0">
                    <a:pos x="894" y="632"/>
                  </a:cxn>
                  <a:cxn ang="0">
                    <a:pos x="844" y="634"/>
                  </a:cxn>
                  <a:cxn ang="0">
                    <a:pos x="796" y="638"/>
                  </a:cxn>
                  <a:cxn ang="0">
                    <a:pos x="750" y="642"/>
                  </a:cxn>
                  <a:cxn ang="0">
                    <a:pos x="706" y="648"/>
                  </a:cxn>
                  <a:cxn ang="0">
                    <a:pos x="662" y="656"/>
                  </a:cxn>
                  <a:cxn ang="0">
                    <a:pos x="622" y="664"/>
                  </a:cxn>
                  <a:cxn ang="0">
                    <a:pos x="582" y="674"/>
                  </a:cxn>
                  <a:cxn ang="0">
                    <a:pos x="542" y="684"/>
                  </a:cxn>
                  <a:cxn ang="0">
                    <a:pos x="506" y="696"/>
                  </a:cxn>
                  <a:cxn ang="0">
                    <a:pos x="470" y="708"/>
                  </a:cxn>
                  <a:cxn ang="0">
                    <a:pos x="434" y="722"/>
                  </a:cxn>
                  <a:cxn ang="0">
                    <a:pos x="400" y="736"/>
                  </a:cxn>
                  <a:cxn ang="0">
                    <a:pos x="368" y="752"/>
                  </a:cxn>
                  <a:cxn ang="0">
                    <a:pos x="336" y="768"/>
                  </a:cxn>
                  <a:cxn ang="0">
                    <a:pos x="304" y="786"/>
                  </a:cxn>
                  <a:cxn ang="0">
                    <a:pos x="274" y="806"/>
                  </a:cxn>
                  <a:cxn ang="0">
                    <a:pos x="244" y="826"/>
                  </a:cxn>
                  <a:cxn ang="0">
                    <a:pos x="216" y="846"/>
                  </a:cxn>
                  <a:cxn ang="0">
                    <a:pos x="160" y="892"/>
                  </a:cxn>
                  <a:cxn ang="0">
                    <a:pos x="106" y="942"/>
                  </a:cxn>
                  <a:cxn ang="0">
                    <a:pos x="54" y="994"/>
                  </a:cxn>
                  <a:cxn ang="0">
                    <a:pos x="0" y="1052"/>
                  </a:cxn>
                </a:cxnLst>
                <a:rect l="0" t="0" r="r" b="b"/>
                <a:pathLst>
                  <a:path w="2036" h="1052">
                    <a:moveTo>
                      <a:pt x="2036" y="0"/>
                    </a:moveTo>
                    <a:lnTo>
                      <a:pt x="2036" y="0"/>
                    </a:lnTo>
                    <a:lnTo>
                      <a:pt x="2030" y="30"/>
                    </a:lnTo>
                    <a:lnTo>
                      <a:pt x="2020" y="62"/>
                    </a:lnTo>
                    <a:lnTo>
                      <a:pt x="2006" y="106"/>
                    </a:lnTo>
                    <a:lnTo>
                      <a:pt x="1986" y="156"/>
                    </a:lnTo>
                    <a:lnTo>
                      <a:pt x="1960" y="214"/>
                    </a:lnTo>
                    <a:lnTo>
                      <a:pt x="1946" y="244"/>
                    </a:lnTo>
                    <a:lnTo>
                      <a:pt x="1928" y="274"/>
                    </a:lnTo>
                    <a:lnTo>
                      <a:pt x="1910" y="304"/>
                    </a:lnTo>
                    <a:lnTo>
                      <a:pt x="1888" y="336"/>
                    </a:lnTo>
                    <a:lnTo>
                      <a:pt x="1866" y="366"/>
                    </a:lnTo>
                    <a:lnTo>
                      <a:pt x="1842" y="396"/>
                    </a:lnTo>
                    <a:lnTo>
                      <a:pt x="1814" y="426"/>
                    </a:lnTo>
                    <a:lnTo>
                      <a:pt x="1786" y="456"/>
                    </a:lnTo>
                    <a:lnTo>
                      <a:pt x="1754" y="484"/>
                    </a:lnTo>
                    <a:lnTo>
                      <a:pt x="1720" y="510"/>
                    </a:lnTo>
                    <a:lnTo>
                      <a:pt x="1684" y="534"/>
                    </a:lnTo>
                    <a:lnTo>
                      <a:pt x="1644" y="556"/>
                    </a:lnTo>
                    <a:lnTo>
                      <a:pt x="1604" y="578"/>
                    </a:lnTo>
                    <a:lnTo>
                      <a:pt x="1560" y="596"/>
                    </a:lnTo>
                    <a:lnTo>
                      <a:pt x="1512" y="610"/>
                    </a:lnTo>
                    <a:lnTo>
                      <a:pt x="1464" y="622"/>
                    </a:lnTo>
                    <a:lnTo>
                      <a:pt x="1410" y="632"/>
                    </a:lnTo>
                    <a:lnTo>
                      <a:pt x="1356" y="638"/>
                    </a:lnTo>
                    <a:lnTo>
                      <a:pt x="1296" y="640"/>
                    </a:lnTo>
                    <a:lnTo>
                      <a:pt x="1236" y="636"/>
                    </a:lnTo>
                    <a:lnTo>
                      <a:pt x="1236" y="636"/>
                    </a:lnTo>
                    <a:lnTo>
                      <a:pt x="1112" y="630"/>
                    </a:lnTo>
                    <a:lnTo>
                      <a:pt x="1000" y="628"/>
                    </a:lnTo>
                    <a:lnTo>
                      <a:pt x="894" y="632"/>
                    </a:lnTo>
                    <a:lnTo>
                      <a:pt x="844" y="634"/>
                    </a:lnTo>
                    <a:lnTo>
                      <a:pt x="796" y="638"/>
                    </a:lnTo>
                    <a:lnTo>
                      <a:pt x="750" y="642"/>
                    </a:lnTo>
                    <a:lnTo>
                      <a:pt x="706" y="648"/>
                    </a:lnTo>
                    <a:lnTo>
                      <a:pt x="662" y="656"/>
                    </a:lnTo>
                    <a:lnTo>
                      <a:pt x="622" y="664"/>
                    </a:lnTo>
                    <a:lnTo>
                      <a:pt x="582" y="674"/>
                    </a:lnTo>
                    <a:lnTo>
                      <a:pt x="542" y="684"/>
                    </a:lnTo>
                    <a:lnTo>
                      <a:pt x="506" y="696"/>
                    </a:lnTo>
                    <a:lnTo>
                      <a:pt x="470" y="708"/>
                    </a:lnTo>
                    <a:lnTo>
                      <a:pt x="434" y="722"/>
                    </a:lnTo>
                    <a:lnTo>
                      <a:pt x="400" y="736"/>
                    </a:lnTo>
                    <a:lnTo>
                      <a:pt x="368" y="752"/>
                    </a:lnTo>
                    <a:lnTo>
                      <a:pt x="336" y="768"/>
                    </a:lnTo>
                    <a:lnTo>
                      <a:pt x="304" y="786"/>
                    </a:lnTo>
                    <a:lnTo>
                      <a:pt x="274" y="806"/>
                    </a:lnTo>
                    <a:lnTo>
                      <a:pt x="244" y="826"/>
                    </a:lnTo>
                    <a:lnTo>
                      <a:pt x="216" y="846"/>
                    </a:lnTo>
                    <a:lnTo>
                      <a:pt x="160" y="892"/>
                    </a:lnTo>
                    <a:lnTo>
                      <a:pt x="106" y="942"/>
                    </a:lnTo>
                    <a:lnTo>
                      <a:pt x="54" y="994"/>
                    </a:lnTo>
                    <a:lnTo>
                      <a:pt x="0" y="10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2" name="Freeform 130"/>
              <p:cNvSpPr>
                <a:spLocks/>
              </p:cNvSpPr>
              <p:nvPr/>
            </p:nvSpPr>
            <p:spPr bwMode="auto">
              <a:xfrm>
                <a:off x="1645" y="1670"/>
                <a:ext cx="2011" cy="1141"/>
              </a:xfrm>
              <a:custGeom>
                <a:avLst/>
                <a:gdLst/>
                <a:ahLst/>
                <a:cxnLst>
                  <a:cxn ang="0">
                    <a:pos x="2008" y="0"/>
                  </a:cxn>
                  <a:cxn ang="0">
                    <a:pos x="2008" y="0"/>
                  </a:cxn>
                  <a:cxn ang="0">
                    <a:pos x="2002" y="30"/>
                  </a:cxn>
                  <a:cxn ang="0">
                    <a:pos x="1994" y="64"/>
                  </a:cxn>
                  <a:cxn ang="0">
                    <a:pos x="1980" y="108"/>
                  </a:cxn>
                  <a:cxn ang="0">
                    <a:pos x="1962" y="160"/>
                  </a:cxn>
                  <a:cxn ang="0">
                    <a:pos x="1938" y="218"/>
                  </a:cxn>
                  <a:cxn ang="0">
                    <a:pos x="1924" y="248"/>
                  </a:cxn>
                  <a:cxn ang="0">
                    <a:pos x="1908" y="280"/>
                  </a:cxn>
                  <a:cxn ang="0">
                    <a:pos x="1890" y="310"/>
                  </a:cxn>
                  <a:cxn ang="0">
                    <a:pos x="1870" y="342"/>
                  </a:cxn>
                  <a:cxn ang="0">
                    <a:pos x="1848" y="374"/>
                  </a:cxn>
                  <a:cxn ang="0">
                    <a:pos x="1824" y="406"/>
                  </a:cxn>
                  <a:cxn ang="0">
                    <a:pos x="1798" y="438"/>
                  </a:cxn>
                  <a:cxn ang="0">
                    <a:pos x="1770" y="468"/>
                  </a:cxn>
                  <a:cxn ang="0">
                    <a:pos x="1740" y="496"/>
                  </a:cxn>
                  <a:cxn ang="0">
                    <a:pos x="1706" y="524"/>
                  </a:cxn>
                  <a:cxn ang="0">
                    <a:pos x="1670" y="550"/>
                  </a:cxn>
                  <a:cxn ang="0">
                    <a:pos x="1632" y="574"/>
                  </a:cxn>
                  <a:cxn ang="0">
                    <a:pos x="1592" y="598"/>
                  </a:cxn>
                  <a:cxn ang="0">
                    <a:pos x="1548" y="618"/>
                  </a:cxn>
                  <a:cxn ang="0">
                    <a:pos x="1502" y="634"/>
                  </a:cxn>
                  <a:cxn ang="0">
                    <a:pos x="1452" y="648"/>
                  </a:cxn>
                  <a:cxn ang="0">
                    <a:pos x="1400" y="660"/>
                  </a:cxn>
                  <a:cxn ang="0">
                    <a:pos x="1344" y="668"/>
                  </a:cxn>
                  <a:cxn ang="0">
                    <a:pos x="1286" y="672"/>
                  </a:cxn>
                  <a:cxn ang="0">
                    <a:pos x="1224" y="672"/>
                  </a:cxn>
                  <a:cxn ang="0">
                    <a:pos x="1224" y="672"/>
                  </a:cxn>
                  <a:cxn ang="0">
                    <a:pos x="1102" y="670"/>
                  </a:cxn>
                  <a:cxn ang="0">
                    <a:pos x="988" y="674"/>
                  </a:cxn>
                  <a:cxn ang="0">
                    <a:pos x="882" y="680"/>
                  </a:cxn>
                  <a:cxn ang="0">
                    <a:pos x="832" y="684"/>
                  </a:cxn>
                  <a:cxn ang="0">
                    <a:pos x="784" y="690"/>
                  </a:cxn>
                  <a:cxn ang="0">
                    <a:pos x="738" y="698"/>
                  </a:cxn>
                  <a:cxn ang="0">
                    <a:pos x="694" y="706"/>
                  </a:cxn>
                  <a:cxn ang="0">
                    <a:pos x="650" y="714"/>
                  </a:cxn>
                  <a:cxn ang="0">
                    <a:pos x="610" y="724"/>
                  </a:cxn>
                  <a:cxn ang="0">
                    <a:pos x="570" y="734"/>
                  </a:cxn>
                  <a:cxn ang="0">
                    <a:pos x="532" y="746"/>
                  </a:cxn>
                  <a:cxn ang="0">
                    <a:pos x="494" y="760"/>
                  </a:cxn>
                  <a:cxn ang="0">
                    <a:pos x="458" y="774"/>
                  </a:cxn>
                  <a:cxn ang="0">
                    <a:pos x="424" y="788"/>
                  </a:cxn>
                  <a:cxn ang="0">
                    <a:pos x="390" y="804"/>
                  </a:cxn>
                  <a:cxn ang="0">
                    <a:pos x="358" y="822"/>
                  </a:cxn>
                  <a:cxn ang="0">
                    <a:pos x="326" y="840"/>
                  </a:cxn>
                  <a:cxn ang="0">
                    <a:pos x="296" y="860"/>
                  </a:cxn>
                  <a:cxn ang="0">
                    <a:pos x="266" y="880"/>
                  </a:cxn>
                  <a:cxn ang="0">
                    <a:pos x="238" y="900"/>
                  </a:cxn>
                  <a:cxn ang="0">
                    <a:pos x="210" y="924"/>
                  </a:cxn>
                  <a:cxn ang="0">
                    <a:pos x="154" y="970"/>
                  </a:cxn>
                  <a:cxn ang="0">
                    <a:pos x="102" y="1022"/>
                  </a:cxn>
                  <a:cxn ang="0">
                    <a:pos x="50" y="1080"/>
                  </a:cxn>
                  <a:cxn ang="0">
                    <a:pos x="0" y="1140"/>
                  </a:cxn>
                </a:cxnLst>
                <a:rect l="0" t="0" r="r" b="b"/>
                <a:pathLst>
                  <a:path w="2008" h="1140">
                    <a:moveTo>
                      <a:pt x="2008" y="0"/>
                    </a:moveTo>
                    <a:lnTo>
                      <a:pt x="2008" y="0"/>
                    </a:lnTo>
                    <a:lnTo>
                      <a:pt x="2002" y="30"/>
                    </a:lnTo>
                    <a:lnTo>
                      <a:pt x="1994" y="64"/>
                    </a:lnTo>
                    <a:lnTo>
                      <a:pt x="1980" y="108"/>
                    </a:lnTo>
                    <a:lnTo>
                      <a:pt x="1962" y="160"/>
                    </a:lnTo>
                    <a:lnTo>
                      <a:pt x="1938" y="218"/>
                    </a:lnTo>
                    <a:lnTo>
                      <a:pt x="1924" y="248"/>
                    </a:lnTo>
                    <a:lnTo>
                      <a:pt x="1908" y="280"/>
                    </a:lnTo>
                    <a:lnTo>
                      <a:pt x="1890" y="310"/>
                    </a:lnTo>
                    <a:lnTo>
                      <a:pt x="1870" y="342"/>
                    </a:lnTo>
                    <a:lnTo>
                      <a:pt x="1848" y="374"/>
                    </a:lnTo>
                    <a:lnTo>
                      <a:pt x="1824" y="406"/>
                    </a:lnTo>
                    <a:lnTo>
                      <a:pt x="1798" y="438"/>
                    </a:lnTo>
                    <a:lnTo>
                      <a:pt x="1770" y="468"/>
                    </a:lnTo>
                    <a:lnTo>
                      <a:pt x="1740" y="496"/>
                    </a:lnTo>
                    <a:lnTo>
                      <a:pt x="1706" y="524"/>
                    </a:lnTo>
                    <a:lnTo>
                      <a:pt x="1670" y="550"/>
                    </a:lnTo>
                    <a:lnTo>
                      <a:pt x="1632" y="574"/>
                    </a:lnTo>
                    <a:lnTo>
                      <a:pt x="1592" y="598"/>
                    </a:lnTo>
                    <a:lnTo>
                      <a:pt x="1548" y="618"/>
                    </a:lnTo>
                    <a:lnTo>
                      <a:pt x="1502" y="634"/>
                    </a:lnTo>
                    <a:lnTo>
                      <a:pt x="1452" y="648"/>
                    </a:lnTo>
                    <a:lnTo>
                      <a:pt x="1400" y="660"/>
                    </a:lnTo>
                    <a:lnTo>
                      <a:pt x="1344" y="668"/>
                    </a:lnTo>
                    <a:lnTo>
                      <a:pt x="1286" y="672"/>
                    </a:lnTo>
                    <a:lnTo>
                      <a:pt x="1224" y="672"/>
                    </a:lnTo>
                    <a:lnTo>
                      <a:pt x="1224" y="672"/>
                    </a:lnTo>
                    <a:lnTo>
                      <a:pt x="1102" y="670"/>
                    </a:lnTo>
                    <a:lnTo>
                      <a:pt x="988" y="674"/>
                    </a:lnTo>
                    <a:lnTo>
                      <a:pt x="882" y="680"/>
                    </a:lnTo>
                    <a:lnTo>
                      <a:pt x="832" y="684"/>
                    </a:lnTo>
                    <a:lnTo>
                      <a:pt x="784" y="690"/>
                    </a:lnTo>
                    <a:lnTo>
                      <a:pt x="738" y="698"/>
                    </a:lnTo>
                    <a:lnTo>
                      <a:pt x="694" y="706"/>
                    </a:lnTo>
                    <a:lnTo>
                      <a:pt x="650" y="714"/>
                    </a:lnTo>
                    <a:lnTo>
                      <a:pt x="610" y="724"/>
                    </a:lnTo>
                    <a:lnTo>
                      <a:pt x="570" y="734"/>
                    </a:lnTo>
                    <a:lnTo>
                      <a:pt x="532" y="746"/>
                    </a:lnTo>
                    <a:lnTo>
                      <a:pt x="494" y="760"/>
                    </a:lnTo>
                    <a:lnTo>
                      <a:pt x="458" y="774"/>
                    </a:lnTo>
                    <a:lnTo>
                      <a:pt x="424" y="788"/>
                    </a:lnTo>
                    <a:lnTo>
                      <a:pt x="390" y="804"/>
                    </a:lnTo>
                    <a:lnTo>
                      <a:pt x="358" y="822"/>
                    </a:lnTo>
                    <a:lnTo>
                      <a:pt x="326" y="840"/>
                    </a:lnTo>
                    <a:lnTo>
                      <a:pt x="296" y="860"/>
                    </a:lnTo>
                    <a:lnTo>
                      <a:pt x="266" y="880"/>
                    </a:lnTo>
                    <a:lnTo>
                      <a:pt x="238" y="900"/>
                    </a:lnTo>
                    <a:lnTo>
                      <a:pt x="210" y="924"/>
                    </a:lnTo>
                    <a:lnTo>
                      <a:pt x="154" y="970"/>
                    </a:lnTo>
                    <a:lnTo>
                      <a:pt x="102" y="1022"/>
                    </a:lnTo>
                    <a:lnTo>
                      <a:pt x="50" y="1080"/>
                    </a:lnTo>
                    <a:lnTo>
                      <a:pt x="0" y="11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3" name="Freeform 131"/>
              <p:cNvSpPr>
                <a:spLocks/>
              </p:cNvSpPr>
              <p:nvPr/>
            </p:nvSpPr>
            <p:spPr bwMode="auto">
              <a:xfrm>
                <a:off x="1678" y="1617"/>
                <a:ext cx="1978" cy="1230"/>
              </a:xfrm>
              <a:custGeom>
                <a:avLst/>
                <a:gdLst/>
                <a:ahLst/>
                <a:cxnLst>
                  <a:cxn ang="0">
                    <a:pos x="1978" y="0"/>
                  </a:cxn>
                  <a:cxn ang="0">
                    <a:pos x="1978" y="0"/>
                  </a:cxn>
                  <a:cxn ang="0">
                    <a:pos x="1972" y="30"/>
                  </a:cxn>
                  <a:cxn ang="0">
                    <a:pos x="1966" y="64"/>
                  </a:cxn>
                  <a:cxn ang="0">
                    <a:pos x="1954" y="108"/>
                  </a:cxn>
                  <a:cxn ang="0">
                    <a:pos x="1938" y="162"/>
                  </a:cxn>
                  <a:cxn ang="0">
                    <a:pos x="1914" y="222"/>
                  </a:cxn>
                  <a:cxn ang="0">
                    <a:pos x="1902" y="252"/>
                  </a:cxn>
                  <a:cxn ang="0">
                    <a:pos x="1886" y="284"/>
                  </a:cxn>
                  <a:cxn ang="0">
                    <a:pos x="1870" y="318"/>
                  </a:cxn>
                  <a:cxn ang="0">
                    <a:pos x="1850" y="350"/>
                  </a:cxn>
                  <a:cxn ang="0">
                    <a:pos x="1830" y="384"/>
                  </a:cxn>
                  <a:cxn ang="0">
                    <a:pos x="1806" y="416"/>
                  </a:cxn>
                  <a:cxn ang="0">
                    <a:pos x="1782" y="448"/>
                  </a:cxn>
                  <a:cxn ang="0">
                    <a:pos x="1754" y="480"/>
                  </a:cxn>
                  <a:cxn ang="0">
                    <a:pos x="1724" y="510"/>
                  </a:cxn>
                  <a:cxn ang="0">
                    <a:pos x="1692" y="540"/>
                  </a:cxn>
                  <a:cxn ang="0">
                    <a:pos x="1656" y="568"/>
                  </a:cxn>
                  <a:cxn ang="0">
                    <a:pos x="1620" y="594"/>
                  </a:cxn>
                  <a:cxn ang="0">
                    <a:pos x="1578" y="618"/>
                  </a:cxn>
                  <a:cxn ang="0">
                    <a:pos x="1536" y="640"/>
                  </a:cxn>
                  <a:cxn ang="0">
                    <a:pos x="1490" y="658"/>
                  </a:cxn>
                  <a:cxn ang="0">
                    <a:pos x="1440" y="674"/>
                  </a:cxn>
                  <a:cxn ang="0">
                    <a:pos x="1388" y="688"/>
                  </a:cxn>
                  <a:cxn ang="0">
                    <a:pos x="1334" y="698"/>
                  </a:cxn>
                  <a:cxn ang="0">
                    <a:pos x="1274" y="704"/>
                  </a:cxn>
                  <a:cxn ang="0">
                    <a:pos x="1212" y="708"/>
                  </a:cxn>
                  <a:cxn ang="0">
                    <a:pos x="1212" y="708"/>
                  </a:cxn>
                  <a:cxn ang="0">
                    <a:pos x="1090" y="710"/>
                  </a:cxn>
                  <a:cxn ang="0">
                    <a:pos x="976" y="718"/>
                  </a:cxn>
                  <a:cxn ang="0">
                    <a:pos x="870" y="728"/>
                  </a:cxn>
                  <a:cxn ang="0">
                    <a:pos x="820" y="736"/>
                  </a:cxn>
                  <a:cxn ang="0">
                    <a:pos x="772" y="744"/>
                  </a:cxn>
                  <a:cxn ang="0">
                    <a:pos x="726" y="752"/>
                  </a:cxn>
                  <a:cxn ang="0">
                    <a:pos x="682" y="762"/>
                  </a:cxn>
                  <a:cxn ang="0">
                    <a:pos x="640" y="772"/>
                  </a:cxn>
                  <a:cxn ang="0">
                    <a:pos x="598" y="784"/>
                  </a:cxn>
                  <a:cxn ang="0">
                    <a:pos x="558" y="796"/>
                  </a:cxn>
                  <a:cxn ang="0">
                    <a:pos x="520" y="810"/>
                  </a:cxn>
                  <a:cxn ang="0">
                    <a:pos x="484" y="824"/>
                  </a:cxn>
                  <a:cxn ang="0">
                    <a:pos x="448" y="840"/>
                  </a:cxn>
                  <a:cxn ang="0">
                    <a:pos x="414" y="856"/>
                  </a:cxn>
                  <a:cxn ang="0">
                    <a:pos x="382" y="874"/>
                  </a:cxn>
                  <a:cxn ang="0">
                    <a:pos x="350" y="892"/>
                  </a:cxn>
                  <a:cxn ang="0">
                    <a:pos x="318" y="912"/>
                  </a:cxn>
                  <a:cxn ang="0">
                    <a:pos x="288" y="932"/>
                  </a:cxn>
                  <a:cxn ang="0">
                    <a:pos x="260" y="954"/>
                  </a:cxn>
                  <a:cxn ang="0">
                    <a:pos x="230" y="976"/>
                  </a:cxn>
                  <a:cxn ang="0">
                    <a:pos x="204" y="1000"/>
                  </a:cxn>
                  <a:cxn ang="0">
                    <a:pos x="150" y="1050"/>
                  </a:cxn>
                  <a:cxn ang="0">
                    <a:pos x="98" y="1104"/>
                  </a:cxn>
                  <a:cxn ang="0">
                    <a:pos x="48" y="1164"/>
                  </a:cxn>
                  <a:cxn ang="0">
                    <a:pos x="0" y="1226"/>
                  </a:cxn>
                </a:cxnLst>
                <a:rect l="0" t="0" r="r" b="b"/>
                <a:pathLst>
                  <a:path w="1978" h="1226">
                    <a:moveTo>
                      <a:pt x="1978" y="0"/>
                    </a:moveTo>
                    <a:lnTo>
                      <a:pt x="1978" y="0"/>
                    </a:lnTo>
                    <a:lnTo>
                      <a:pt x="1972" y="30"/>
                    </a:lnTo>
                    <a:lnTo>
                      <a:pt x="1966" y="64"/>
                    </a:lnTo>
                    <a:lnTo>
                      <a:pt x="1954" y="108"/>
                    </a:lnTo>
                    <a:lnTo>
                      <a:pt x="1938" y="162"/>
                    </a:lnTo>
                    <a:lnTo>
                      <a:pt x="1914" y="222"/>
                    </a:lnTo>
                    <a:lnTo>
                      <a:pt x="1902" y="252"/>
                    </a:lnTo>
                    <a:lnTo>
                      <a:pt x="1886" y="284"/>
                    </a:lnTo>
                    <a:lnTo>
                      <a:pt x="1870" y="318"/>
                    </a:lnTo>
                    <a:lnTo>
                      <a:pt x="1850" y="350"/>
                    </a:lnTo>
                    <a:lnTo>
                      <a:pt x="1830" y="384"/>
                    </a:lnTo>
                    <a:lnTo>
                      <a:pt x="1806" y="416"/>
                    </a:lnTo>
                    <a:lnTo>
                      <a:pt x="1782" y="448"/>
                    </a:lnTo>
                    <a:lnTo>
                      <a:pt x="1754" y="480"/>
                    </a:lnTo>
                    <a:lnTo>
                      <a:pt x="1724" y="510"/>
                    </a:lnTo>
                    <a:lnTo>
                      <a:pt x="1692" y="540"/>
                    </a:lnTo>
                    <a:lnTo>
                      <a:pt x="1656" y="568"/>
                    </a:lnTo>
                    <a:lnTo>
                      <a:pt x="1620" y="594"/>
                    </a:lnTo>
                    <a:lnTo>
                      <a:pt x="1578" y="618"/>
                    </a:lnTo>
                    <a:lnTo>
                      <a:pt x="1536" y="640"/>
                    </a:lnTo>
                    <a:lnTo>
                      <a:pt x="1490" y="658"/>
                    </a:lnTo>
                    <a:lnTo>
                      <a:pt x="1440" y="674"/>
                    </a:lnTo>
                    <a:lnTo>
                      <a:pt x="1388" y="688"/>
                    </a:lnTo>
                    <a:lnTo>
                      <a:pt x="1334" y="698"/>
                    </a:lnTo>
                    <a:lnTo>
                      <a:pt x="1274" y="704"/>
                    </a:lnTo>
                    <a:lnTo>
                      <a:pt x="1212" y="708"/>
                    </a:lnTo>
                    <a:lnTo>
                      <a:pt x="1212" y="708"/>
                    </a:lnTo>
                    <a:lnTo>
                      <a:pt x="1090" y="710"/>
                    </a:lnTo>
                    <a:lnTo>
                      <a:pt x="976" y="718"/>
                    </a:lnTo>
                    <a:lnTo>
                      <a:pt x="870" y="728"/>
                    </a:lnTo>
                    <a:lnTo>
                      <a:pt x="820" y="736"/>
                    </a:lnTo>
                    <a:lnTo>
                      <a:pt x="772" y="744"/>
                    </a:lnTo>
                    <a:lnTo>
                      <a:pt x="726" y="752"/>
                    </a:lnTo>
                    <a:lnTo>
                      <a:pt x="682" y="762"/>
                    </a:lnTo>
                    <a:lnTo>
                      <a:pt x="640" y="772"/>
                    </a:lnTo>
                    <a:lnTo>
                      <a:pt x="598" y="784"/>
                    </a:lnTo>
                    <a:lnTo>
                      <a:pt x="558" y="796"/>
                    </a:lnTo>
                    <a:lnTo>
                      <a:pt x="520" y="810"/>
                    </a:lnTo>
                    <a:lnTo>
                      <a:pt x="484" y="824"/>
                    </a:lnTo>
                    <a:lnTo>
                      <a:pt x="448" y="840"/>
                    </a:lnTo>
                    <a:lnTo>
                      <a:pt x="414" y="856"/>
                    </a:lnTo>
                    <a:lnTo>
                      <a:pt x="382" y="874"/>
                    </a:lnTo>
                    <a:lnTo>
                      <a:pt x="350" y="892"/>
                    </a:lnTo>
                    <a:lnTo>
                      <a:pt x="318" y="912"/>
                    </a:lnTo>
                    <a:lnTo>
                      <a:pt x="288" y="932"/>
                    </a:lnTo>
                    <a:lnTo>
                      <a:pt x="260" y="954"/>
                    </a:lnTo>
                    <a:lnTo>
                      <a:pt x="230" y="976"/>
                    </a:lnTo>
                    <a:lnTo>
                      <a:pt x="204" y="1000"/>
                    </a:lnTo>
                    <a:lnTo>
                      <a:pt x="150" y="1050"/>
                    </a:lnTo>
                    <a:lnTo>
                      <a:pt x="98" y="1104"/>
                    </a:lnTo>
                    <a:lnTo>
                      <a:pt x="48" y="1164"/>
                    </a:lnTo>
                    <a:lnTo>
                      <a:pt x="0" y="12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4" name="Freeform 132"/>
              <p:cNvSpPr>
                <a:spLocks/>
              </p:cNvSpPr>
              <p:nvPr/>
            </p:nvSpPr>
            <p:spPr bwMode="auto">
              <a:xfrm>
                <a:off x="1713" y="1573"/>
                <a:ext cx="1946" cy="1312"/>
              </a:xfrm>
              <a:custGeom>
                <a:avLst/>
                <a:gdLst/>
                <a:ahLst/>
                <a:cxnLst>
                  <a:cxn ang="0">
                    <a:pos x="1944" y="0"/>
                  </a:cxn>
                  <a:cxn ang="0">
                    <a:pos x="1944" y="0"/>
                  </a:cxn>
                  <a:cxn ang="0">
                    <a:pos x="1940" y="30"/>
                  </a:cxn>
                  <a:cxn ang="0">
                    <a:pos x="1934" y="66"/>
                  </a:cxn>
                  <a:cxn ang="0">
                    <a:pos x="1924" y="110"/>
                  </a:cxn>
                  <a:cxn ang="0">
                    <a:pos x="1908" y="164"/>
                  </a:cxn>
                  <a:cxn ang="0">
                    <a:pos x="1888" y="226"/>
                  </a:cxn>
                  <a:cxn ang="0">
                    <a:pos x="1876" y="258"/>
                  </a:cxn>
                  <a:cxn ang="0">
                    <a:pos x="1862" y="290"/>
                  </a:cxn>
                  <a:cxn ang="0">
                    <a:pos x="1846" y="324"/>
                  </a:cxn>
                  <a:cxn ang="0">
                    <a:pos x="1828" y="358"/>
                  </a:cxn>
                  <a:cxn ang="0">
                    <a:pos x="1808" y="392"/>
                  </a:cxn>
                  <a:cxn ang="0">
                    <a:pos x="1786" y="426"/>
                  </a:cxn>
                  <a:cxn ang="0">
                    <a:pos x="1760" y="460"/>
                  </a:cxn>
                  <a:cxn ang="0">
                    <a:pos x="1734" y="492"/>
                  </a:cxn>
                  <a:cxn ang="0">
                    <a:pos x="1706" y="524"/>
                  </a:cxn>
                  <a:cxn ang="0">
                    <a:pos x="1674" y="554"/>
                  </a:cxn>
                  <a:cxn ang="0">
                    <a:pos x="1640" y="584"/>
                  </a:cxn>
                  <a:cxn ang="0">
                    <a:pos x="1602" y="612"/>
                  </a:cxn>
                  <a:cxn ang="0">
                    <a:pos x="1564" y="638"/>
                  </a:cxn>
                  <a:cxn ang="0">
                    <a:pos x="1520" y="660"/>
                  </a:cxn>
                  <a:cxn ang="0">
                    <a:pos x="1476" y="682"/>
                  </a:cxn>
                  <a:cxn ang="0">
                    <a:pos x="1426" y="700"/>
                  </a:cxn>
                  <a:cxn ang="0">
                    <a:pos x="1374" y="716"/>
                  </a:cxn>
                  <a:cxn ang="0">
                    <a:pos x="1320" y="728"/>
                  </a:cxn>
                  <a:cxn ang="0">
                    <a:pos x="1262" y="738"/>
                  </a:cxn>
                  <a:cxn ang="0">
                    <a:pos x="1200" y="742"/>
                  </a:cxn>
                  <a:cxn ang="0">
                    <a:pos x="1200" y="742"/>
                  </a:cxn>
                  <a:cxn ang="0">
                    <a:pos x="1076" y="750"/>
                  </a:cxn>
                  <a:cxn ang="0">
                    <a:pos x="962" y="762"/>
                  </a:cxn>
                  <a:cxn ang="0">
                    <a:pos x="856" y="778"/>
                  </a:cxn>
                  <a:cxn ang="0">
                    <a:pos x="806" y="786"/>
                  </a:cxn>
                  <a:cxn ang="0">
                    <a:pos x="760" y="796"/>
                  </a:cxn>
                  <a:cxn ang="0">
                    <a:pos x="714" y="806"/>
                  </a:cxn>
                  <a:cxn ang="0">
                    <a:pos x="670" y="818"/>
                  </a:cxn>
                  <a:cxn ang="0">
                    <a:pos x="626" y="830"/>
                  </a:cxn>
                  <a:cxn ang="0">
                    <a:pos x="586" y="844"/>
                  </a:cxn>
                  <a:cxn ang="0">
                    <a:pos x="546" y="858"/>
                  </a:cxn>
                  <a:cxn ang="0">
                    <a:pos x="508" y="874"/>
                  </a:cxn>
                  <a:cxn ang="0">
                    <a:pos x="472" y="890"/>
                  </a:cxn>
                  <a:cxn ang="0">
                    <a:pos x="438" y="906"/>
                  </a:cxn>
                  <a:cxn ang="0">
                    <a:pos x="404" y="924"/>
                  </a:cxn>
                  <a:cxn ang="0">
                    <a:pos x="370" y="944"/>
                  </a:cxn>
                  <a:cxn ang="0">
                    <a:pos x="340" y="964"/>
                  </a:cxn>
                  <a:cxn ang="0">
                    <a:pos x="308" y="984"/>
                  </a:cxn>
                  <a:cxn ang="0">
                    <a:pos x="280" y="1006"/>
                  </a:cxn>
                  <a:cxn ang="0">
                    <a:pos x="250" y="1028"/>
                  </a:cxn>
                  <a:cxn ang="0">
                    <a:pos x="224" y="1052"/>
                  </a:cxn>
                  <a:cxn ang="0">
                    <a:pos x="196" y="1078"/>
                  </a:cxn>
                  <a:cxn ang="0">
                    <a:pos x="144" y="1130"/>
                  </a:cxn>
                  <a:cxn ang="0">
                    <a:pos x="94" y="1186"/>
                  </a:cxn>
                  <a:cxn ang="0">
                    <a:pos x="46" y="1248"/>
                  </a:cxn>
                  <a:cxn ang="0">
                    <a:pos x="0" y="1312"/>
                  </a:cxn>
                </a:cxnLst>
                <a:rect l="0" t="0" r="r" b="b"/>
                <a:pathLst>
                  <a:path w="1944" h="1312">
                    <a:moveTo>
                      <a:pt x="1944" y="0"/>
                    </a:moveTo>
                    <a:lnTo>
                      <a:pt x="1944" y="0"/>
                    </a:lnTo>
                    <a:lnTo>
                      <a:pt x="1940" y="30"/>
                    </a:lnTo>
                    <a:lnTo>
                      <a:pt x="1934" y="66"/>
                    </a:lnTo>
                    <a:lnTo>
                      <a:pt x="1924" y="110"/>
                    </a:lnTo>
                    <a:lnTo>
                      <a:pt x="1908" y="164"/>
                    </a:lnTo>
                    <a:lnTo>
                      <a:pt x="1888" y="226"/>
                    </a:lnTo>
                    <a:lnTo>
                      <a:pt x="1876" y="258"/>
                    </a:lnTo>
                    <a:lnTo>
                      <a:pt x="1862" y="290"/>
                    </a:lnTo>
                    <a:lnTo>
                      <a:pt x="1846" y="324"/>
                    </a:lnTo>
                    <a:lnTo>
                      <a:pt x="1828" y="358"/>
                    </a:lnTo>
                    <a:lnTo>
                      <a:pt x="1808" y="392"/>
                    </a:lnTo>
                    <a:lnTo>
                      <a:pt x="1786" y="426"/>
                    </a:lnTo>
                    <a:lnTo>
                      <a:pt x="1760" y="460"/>
                    </a:lnTo>
                    <a:lnTo>
                      <a:pt x="1734" y="492"/>
                    </a:lnTo>
                    <a:lnTo>
                      <a:pt x="1706" y="524"/>
                    </a:lnTo>
                    <a:lnTo>
                      <a:pt x="1674" y="554"/>
                    </a:lnTo>
                    <a:lnTo>
                      <a:pt x="1640" y="584"/>
                    </a:lnTo>
                    <a:lnTo>
                      <a:pt x="1602" y="612"/>
                    </a:lnTo>
                    <a:lnTo>
                      <a:pt x="1564" y="638"/>
                    </a:lnTo>
                    <a:lnTo>
                      <a:pt x="1520" y="660"/>
                    </a:lnTo>
                    <a:lnTo>
                      <a:pt x="1476" y="682"/>
                    </a:lnTo>
                    <a:lnTo>
                      <a:pt x="1426" y="700"/>
                    </a:lnTo>
                    <a:lnTo>
                      <a:pt x="1374" y="716"/>
                    </a:lnTo>
                    <a:lnTo>
                      <a:pt x="1320" y="728"/>
                    </a:lnTo>
                    <a:lnTo>
                      <a:pt x="1262" y="738"/>
                    </a:lnTo>
                    <a:lnTo>
                      <a:pt x="1200" y="742"/>
                    </a:lnTo>
                    <a:lnTo>
                      <a:pt x="1200" y="742"/>
                    </a:lnTo>
                    <a:lnTo>
                      <a:pt x="1076" y="750"/>
                    </a:lnTo>
                    <a:lnTo>
                      <a:pt x="962" y="762"/>
                    </a:lnTo>
                    <a:lnTo>
                      <a:pt x="856" y="778"/>
                    </a:lnTo>
                    <a:lnTo>
                      <a:pt x="806" y="786"/>
                    </a:lnTo>
                    <a:lnTo>
                      <a:pt x="760" y="796"/>
                    </a:lnTo>
                    <a:lnTo>
                      <a:pt x="714" y="806"/>
                    </a:lnTo>
                    <a:lnTo>
                      <a:pt x="670" y="818"/>
                    </a:lnTo>
                    <a:lnTo>
                      <a:pt x="626" y="830"/>
                    </a:lnTo>
                    <a:lnTo>
                      <a:pt x="586" y="844"/>
                    </a:lnTo>
                    <a:lnTo>
                      <a:pt x="546" y="858"/>
                    </a:lnTo>
                    <a:lnTo>
                      <a:pt x="508" y="874"/>
                    </a:lnTo>
                    <a:lnTo>
                      <a:pt x="472" y="890"/>
                    </a:lnTo>
                    <a:lnTo>
                      <a:pt x="438" y="906"/>
                    </a:lnTo>
                    <a:lnTo>
                      <a:pt x="404" y="924"/>
                    </a:lnTo>
                    <a:lnTo>
                      <a:pt x="370" y="944"/>
                    </a:lnTo>
                    <a:lnTo>
                      <a:pt x="340" y="964"/>
                    </a:lnTo>
                    <a:lnTo>
                      <a:pt x="308" y="984"/>
                    </a:lnTo>
                    <a:lnTo>
                      <a:pt x="280" y="1006"/>
                    </a:lnTo>
                    <a:lnTo>
                      <a:pt x="250" y="1028"/>
                    </a:lnTo>
                    <a:lnTo>
                      <a:pt x="224" y="1052"/>
                    </a:lnTo>
                    <a:lnTo>
                      <a:pt x="196" y="1078"/>
                    </a:lnTo>
                    <a:lnTo>
                      <a:pt x="144" y="1130"/>
                    </a:lnTo>
                    <a:lnTo>
                      <a:pt x="94" y="1186"/>
                    </a:lnTo>
                    <a:lnTo>
                      <a:pt x="46" y="1248"/>
                    </a:lnTo>
                    <a:lnTo>
                      <a:pt x="0" y="13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5" name="Freeform 133"/>
              <p:cNvSpPr>
                <a:spLocks/>
              </p:cNvSpPr>
              <p:nvPr/>
            </p:nvSpPr>
            <p:spPr bwMode="auto">
              <a:xfrm>
                <a:off x="1752" y="1526"/>
                <a:ext cx="1911" cy="1401"/>
              </a:xfrm>
              <a:custGeom>
                <a:avLst/>
                <a:gdLst/>
                <a:ahLst/>
                <a:cxnLst>
                  <a:cxn ang="0">
                    <a:pos x="1910" y="0"/>
                  </a:cxn>
                  <a:cxn ang="0">
                    <a:pos x="1910" y="0"/>
                  </a:cxn>
                  <a:cxn ang="0">
                    <a:pos x="1906" y="32"/>
                  </a:cxn>
                  <a:cxn ang="0">
                    <a:pos x="1900" y="66"/>
                  </a:cxn>
                  <a:cxn ang="0">
                    <a:pos x="1892" y="114"/>
                  </a:cxn>
                  <a:cxn ang="0">
                    <a:pos x="1878" y="168"/>
                  </a:cxn>
                  <a:cxn ang="0">
                    <a:pos x="1860" y="230"/>
                  </a:cxn>
                  <a:cxn ang="0">
                    <a:pos x="1848" y="262"/>
                  </a:cxn>
                  <a:cxn ang="0">
                    <a:pos x="1834" y="296"/>
                  </a:cxn>
                  <a:cxn ang="0">
                    <a:pos x="1820" y="330"/>
                  </a:cxn>
                  <a:cxn ang="0">
                    <a:pos x="1802" y="366"/>
                  </a:cxn>
                  <a:cxn ang="0">
                    <a:pos x="1784" y="400"/>
                  </a:cxn>
                  <a:cxn ang="0">
                    <a:pos x="1762" y="436"/>
                  </a:cxn>
                  <a:cxn ang="0">
                    <a:pos x="1740" y="470"/>
                  </a:cxn>
                  <a:cxn ang="0">
                    <a:pos x="1714" y="504"/>
                  </a:cxn>
                  <a:cxn ang="0">
                    <a:pos x="1686" y="538"/>
                  </a:cxn>
                  <a:cxn ang="0">
                    <a:pos x="1656" y="570"/>
                  </a:cxn>
                  <a:cxn ang="0">
                    <a:pos x="1622" y="600"/>
                  </a:cxn>
                  <a:cxn ang="0">
                    <a:pos x="1586" y="630"/>
                  </a:cxn>
                  <a:cxn ang="0">
                    <a:pos x="1546" y="658"/>
                  </a:cxn>
                  <a:cxn ang="0">
                    <a:pos x="1506" y="682"/>
                  </a:cxn>
                  <a:cxn ang="0">
                    <a:pos x="1460" y="706"/>
                  </a:cxn>
                  <a:cxn ang="0">
                    <a:pos x="1412" y="726"/>
                  </a:cxn>
                  <a:cxn ang="0">
                    <a:pos x="1360" y="744"/>
                  </a:cxn>
                  <a:cxn ang="0">
                    <a:pos x="1306" y="758"/>
                  </a:cxn>
                  <a:cxn ang="0">
                    <a:pos x="1248" y="770"/>
                  </a:cxn>
                  <a:cxn ang="0">
                    <a:pos x="1186" y="778"/>
                  </a:cxn>
                  <a:cxn ang="0">
                    <a:pos x="1186" y="778"/>
                  </a:cxn>
                  <a:cxn ang="0">
                    <a:pos x="1062" y="790"/>
                  </a:cxn>
                  <a:cxn ang="0">
                    <a:pos x="948" y="808"/>
                  </a:cxn>
                  <a:cxn ang="0">
                    <a:pos x="842" y="826"/>
                  </a:cxn>
                  <a:cxn ang="0">
                    <a:pos x="794" y="838"/>
                  </a:cxn>
                  <a:cxn ang="0">
                    <a:pos x="746" y="848"/>
                  </a:cxn>
                  <a:cxn ang="0">
                    <a:pos x="700" y="862"/>
                  </a:cxn>
                  <a:cxn ang="0">
                    <a:pos x="656" y="874"/>
                  </a:cxn>
                  <a:cxn ang="0">
                    <a:pos x="614" y="888"/>
                  </a:cxn>
                  <a:cxn ang="0">
                    <a:pos x="574" y="904"/>
                  </a:cxn>
                  <a:cxn ang="0">
                    <a:pos x="534" y="920"/>
                  </a:cxn>
                  <a:cxn ang="0">
                    <a:pos x="496" y="936"/>
                  </a:cxn>
                  <a:cxn ang="0">
                    <a:pos x="460" y="954"/>
                  </a:cxn>
                  <a:cxn ang="0">
                    <a:pos x="426" y="972"/>
                  </a:cxn>
                  <a:cxn ang="0">
                    <a:pos x="392" y="992"/>
                  </a:cxn>
                  <a:cxn ang="0">
                    <a:pos x="360" y="1012"/>
                  </a:cxn>
                  <a:cxn ang="0">
                    <a:pos x="330" y="1034"/>
                  </a:cxn>
                  <a:cxn ang="0">
                    <a:pos x="300" y="1056"/>
                  </a:cxn>
                  <a:cxn ang="0">
                    <a:pos x="272" y="1080"/>
                  </a:cxn>
                  <a:cxn ang="0">
                    <a:pos x="244" y="1104"/>
                  </a:cxn>
                  <a:cxn ang="0">
                    <a:pos x="216" y="1128"/>
                  </a:cxn>
                  <a:cxn ang="0">
                    <a:pos x="190" y="1154"/>
                  </a:cxn>
                  <a:cxn ang="0">
                    <a:pos x="140" y="1210"/>
                  </a:cxn>
                  <a:cxn ang="0">
                    <a:pos x="92" y="1268"/>
                  </a:cxn>
                  <a:cxn ang="0">
                    <a:pos x="44" y="1332"/>
                  </a:cxn>
                  <a:cxn ang="0">
                    <a:pos x="0" y="1400"/>
                  </a:cxn>
                </a:cxnLst>
                <a:rect l="0" t="0" r="r" b="b"/>
                <a:pathLst>
                  <a:path w="1910" h="1400">
                    <a:moveTo>
                      <a:pt x="1910" y="0"/>
                    </a:moveTo>
                    <a:lnTo>
                      <a:pt x="1910" y="0"/>
                    </a:lnTo>
                    <a:lnTo>
                      <a:pt x="1906" y="32"/>
                    </a:lnTo>
                    <a:lnTo>
                      <a:pt x="1900" y="66"/>
                    </a:lnTo>
                    <a:lnTo>
                      <a:pt x="1892" y="114"/>
                    </a:lnTo>
                    <a:lnTo>
                      <a:pt x="1878" y="168"/>
                    </a:lnTo>
                    <a:lnTo>
                      <a:pt x="1860" y="230"/>
                    </a:lnTo>
                    <a:lnTo>
                      <a:pt x="1848" y="262"/>
                    </a:lnTo>
                    <a:lnTo>
                      <a:pt x="1834" y="296"/>
                    </a:lnTo>
                    <a:lnTo>
                      <a:pt x="1820" y="330"/>
                    </a:lnTo>
                    <a:lnTo>
                      <a:pt x="1802" y="366"/>
                    </a:lnTo>
                    <a:lnTo>
                      <a:pt x="1784" y="400"/>
                    </a:lnTo>
                    <a:lnTo>
                      <a:pt x="1762" y="436"/>
                    </a:lnTo>
                    <a:lnTo>
                      <a:pt x="1740" y="470"/>
                    </a:lnTo>
                    <a:lnTo>
                      <a:pt x="1714" y="504"/>
                    </a:lnTo>
                    <a:lnTo>
                      <a:pt x="1686" y="538"/>
                    </a:lnTo>
                    <a:lnTo>
                      <a:pt x="1656" y="570"/>
                    </a:lnTo>
                    <a:lnTo>
                      <a:pt x="1622" y="600"/>
                    </a:lnTo>
                    <a:lnTo>
                      <a:pt x="1586" y="630"/>
                    </a:lnTo>
                    <a:lnTo>
                      <a:pt x="1546" y="658"/>
                    </a:lnTo>
                    <a:lnTo>
                      <a:pt x="1506" y="682"/>
                    </a:lnTo>
                    <a:lnTo>
                      <a:pt x="1460" y="706"/>
                    </a:lnTo>
                    <a:lnTo>
                      <a:pt x="1412" y="726"/>
                    </a:lnTo>
                    <a:lnTo>
                      <a:pt x="1360" y="744"/>
                    </a:lnTo>
                    <a:lnTo>
                      <a:pt x="1306" y="758"/>
                    </a:lnTo>
                    <a:lnTo>
                      <a:pt x="1248" y="770"/>
                    </a:lnTo>
                    <a:lnTo>
                      <a:pt x="1186" y="778"/>
                    </a:lnTo>
                    <a:lnTo>
                      <a:pt x="1186" y="778"/>
                    </a:lnTo>
                    <a:lnTo>
                      <a:pt x="1062" y="790"/>
                    </a:lnTo>
                    <a:lnTo>
                      <a:pt x="948" y="808"/>
                    </a:lnTo>
                    <a:lnTo>
                      <a:pt x="842" y="826"/>
                    </a:lnTo>
                    <a:lnTo>
                      <a:pt x="794" y="838"/>
                    </a:lnTo>
                    <a:lnTo>
                      <a:pt x="746" y="848"/>
                    </a:lnTo>
                    <a:lnTo>
                      <a:pt x="700" y="862"/>
                    </a:lnTo>
                    <a:lnTo>
                      <a:pt x="656" y="874"/>
                    </a:lnTo>
                    <a:lnTo>
                      <a:pt x="614" y="888"/>
                    </a:lnTo>
                    <a:lnTo>
                      <a:pt x="574" y="904"/>
                    </a:lnTo>
                    <a:lnTo>
                      <a:pt x="534" y="920"/>
                    </a:lnTo>
                    <a:lnTo>
                      <a:pt x="496" y="936"/>
                    </a:lnTo>
                    <a:lnTo>
                      <a:pt x="460" y="954"/>
                    </a:lnTo>
                    <a:lnTo>
                      <a:pt x="426" y="972"/>
                    </a:lnTo>
                    <a:lnTo>
                      <a:pt x="392" y="992"/>
                    </a:lnTo>
                    <a:lnTo>
                      <a:pt x="360" y="1012"/>
                    </a:lnTo>
                    <a:lnTo>
                      <a:pt x="330" y="1034"/>
                    </a:lnTo>
                    <a:lnTo>
                      <a:pt x="300" y="1056"/>
                    </a:lnTo>
                    <a:lnTo>
                      <a:pt x="272" y="1080"/>
                    </a:lnTo>
                    <a:lnTo>
                      <a:pt x="244" y="1104"/>
                    </a:lnTo>
                    <a:lnTo>
                      <a:pt x="216" y="1128"/>
                    </a:lnTo>
                    <a:lnTo>
                      <a:pt x="190" y="1154"/>
                    </a:lnTo>
                    <a:lnTo>
                      <a:pt x="140" y="1210"/>
                    </a:lnTo>
                    <a:lnTo>
                      <a:pt x="92" y="1268"/>
                    </a:lnTo>
                    <a:lnTo>
                      <a:pt x="44" y="1332"/>
                    </a:lnTo>
                    <a:lnTo>
                      <a:pt x="0" y="14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6" name="Freeform 134"/>
              <p:cNvSpPr>
                <a:spLocks/>
              </p:cNvSpPr>
              <p:nvPr/>
            </p:nvSpPr>
            <p:spPr bwMode="auto">
              <a:xfrm>
                <a:off x="1788" y="1486"/>
                <a:ext cx="1870" cy="1484"/>
              </a:xfrm>
              <a:custGeom>
                <a:avLst/>
                <a:gdLst/>
                <a:ahLst/>
                <a:cxnLst>
                  <a:cxn ang="0">
                    <a:pos x="1870" y="0"/>
                  </a:cxn>
                  <a:cxn ang="0">
                    <a:pos x="1870" y="0"/>
                  </a:cxn>
                  <a:cxn ang="0">
                    <a:pos x="1868" y="32"/>
                  </a:cxn>
                  <a:cxn ang="0">
                    <a:pos x="1864" y="68"/>
                  </a:cxn>
                  <a:cxn ang="0">
                    <a:pos x="1856" y="114"/>
                  </a:cxn>
                  <a:cxn ang="0">
                    <a:pos x="1846" y="170"/>
                  </a:cxn>
                  <a:cxn ang="0">
                    <a:pos x="1828" y="232"/>
                  </a:cxn>
                  <a:cxn ang="0">
                    <a:pos x="1818" y="266"/>
                  </a:cxn>
                  <a:cxn ang="0">
                    <a:pos x="1806" y="300"/>
                  </a:cxn>
                  <a:cxn ang="0">
                    <a:pos x="1792" y="336"/>
                  </a:cxn>
                  <a:cxn ang="0">
                    <a:pos x="1776" y="372"/>
                  </a:cxn>
                  <a:cxn ang="0">
                    <a:pos x="1758" y="408"/>
                  </a:cxn>
                  <a:cxn ang="0">
                    <a:pos x="1738" y="444"/>
                  </a:cxn>
                  <a:cxn ang="0">
                    <a:pos x="1714" y="480"/>
                  </a:cxn>
                  <a:cxn ang="0">
                    <a:pos x="1690" y="516"/>
                  </a:cxn>
                  <a:cxn ang="0">
                    <a:pos x="1664" y="550"/>
                  </a:cxn>
                  <a:cxn ang="0">
                    <a:pos x="1634" y="584"/>
                  </a:cxn>
                  <a:cxn ang="0">
                    <a:pos x="1602" y="616"/>
                  </a:cxn>
                  <a:cxn ang="0">
                    <a:pos x="1566" y="646"/>
                  </a:cxn>
                  <a:cxn ang="0">
                    <a:pos x="1528" y="676"/>
                  </a:cxn>
                  <a:cxn ang="0">
                    <a:pos x="1486" y="702"/>
                  </a:cxn>
                  <a:cxn ang="0">
                    <a:pos x="1442" y="728"/>
                  </a:cxn>
                  <a:cxn ang="0">
                    <a:pos x="1394" y="750"/>
                  </a:cxn>
                  <a:cxn ang="0">
                    <a:pos x="1344" y="770"/>
                  </a:cxn>
                  <a:cxn ang="0">
                    <a:pos x="1288" y="788"/>
                  </a:cxn>
                  <a:cxn ang="0">
                    <a:pos x="1230" y="800"/>
                  </a:cxn>
                  <a:cxn ang="0">
                    <a:pos x="1168" y="810"/>
                  </a:cxn>
                  <a:cxn ang="0">
                    <a:pos x="1168" y="810"/>
                  </a:cxn>
                  <a:cxn ang="0">
                    <a:pos x="1046" y="830"/>
                  </a:cxn>
                  <a:cxn ang="0">
                    <a:pos x="932" y="850"/>
                  </a:cxn>
                  <a:cxn ang="0">
                    <a:pos x="828" y="874"/>
                  </a:cxn>
                  <a:cxn ang="0">
                    <a:pos x="778" y="886"/>
                  </a:cxn>
                  <a:cxn ang="0">
                    <a:pos x="730" y="900"/>
                  </a:cxn>
                  <a:cxn ang="0">
                    <a:pos x="686" y="914"/>
                  </a:cxn>
                  <a:cxn ang="0">
                    <a:pos x="642" y="930"/>
                  </a:cxn>
                  <a:cxn ang="0">
                    <a:pos x="600" y="946"/>
                  </a:cxn>
                  <a:cxn ang="0">
                    <a:pos x="560" y="962"/>
                  </a:cxn>
                  <a:cxn ang="0">
                    <a:pos x="520" y="980"/>
                  </a:cxn>
                  <a:cxn ang="0">
                    <a:pos x="484" y="998"/>
                  </a:cxn>
                  <a:cxn ang="0">
                    <a:pos x="448" y="1018"/>
                  </a:cxn>
                  <a:cxn ang="0">
                    <a:pos x="414" y="1038"/>
                  </a:cxn>
                  <a:cxn ang="0">
                    <a:pos x="382" y="1058"/>
                  </a:cxn>
                  <a:cxn ang="0">
                    <a:pos x="350" y="1080"/>
                  </a:cxn>
                  <a:cxn ang="0">
                    <a:pos x="320" y="1102"/>
                  </a:cxn>
                  <a:cxn ang="0">
                    <a:pos x="290" y="1126"/>
                  </a:cxn>
                  <a:cxn ang="0">
                    <a:pos x="262" y="1150"/>
                  </a:cxn>
                  <a:cxn ang="0">
                    <a:pos x="234" y="1176"/>
                  </a:cxn>
                  <a:cxn ang="0">
                    <a:pos x="208" y="1202"/>
                  </a:cxn>
                  <a:cxn ang="0">
                    <a:pos x="182" y="1230"/>
                  </a:cxn>
                  <a:cxn ang="0">
                    <a:pos x="134" y="1286"/>
                  </a:cxn>
                  <a:cxn ang="0">
                    <a:pos x="88" y="1348"/>
                  </a:cxn>
                  <a:cxn ang="0">
                    <a:pos x="42" y="1414"/>
                  </a:cxn>
                  <a:cxn ang="0">
                    <a:pos x="0" y="1484"/>
                  </a:cxn>
                </a:cxnLst>
                <a:rect l="0" t="0" r="r" b="b"/>
                <a:pathLst>
                  <a:path w="1870" h="1484">
                    <a:moveTo>
                      <a:pt x="1870" y="0"/>
                    </a:moveTo>
                    <a:lnTo>
                      <a:pt x="1870" y="0"/>
                    </a:lnTo>
                    <a:lnTo>
                      <a:pt x="1868" y="32"/>
                    </a:lnTo>
                    <a:lnTo>
                      <a:pt x="1864" y="68"/>
                    </a:lnTo>
                    <a:lnTo>
                      <a:pt x="1856" y="114"/>
                    </a:lnTo>
                    <a:lnTo>
                      <a:pt x="1846" y="170"/>
                    </a:lnTo>
                    <a:lnTo>
                      <a:pt x="1828" y="232"/>
                    </a:lnTo>
                    <a:lnTo>
                      <a:pt x="1818" y="266"/>
                    </a:lnTo>
                    <a:lnTo>
                      <a:pt x="1806" y="300"/>
                    </a:lnTo>
                    <a:lnTo>
                      <a:pt x="1792" y="336"/>
                    </a:lnTo>
                    <a:lnTo>
                      <a:pt x="1776" y="372"/>
                    </a:lnTo>
                    <a:lnTo>
                      <a:pt x="1758" y="408"/>
                    </a:lnTo>
                    <a:lnTo>
                      <a:pt x="1738" y="444"/>
                    </a:lnTo>
                    <a:lnTo>
                      <a:pt x="1714" y="480"/>
                    </a:lnTo>
                    <a:lnTo>
                      <a:pt x="1690" y="516"/>
                    </a:lnTo>
                    <a:lnTo>
                      <a:pt x="1664" y="550"/>
                    </a:lnTo>
                    <a:lnTo>
                      <a:pt x="1634" y="584"/>
                    </a:lnTo>
                    <a:lnTo>
                      <a:pt x="1602" y="616"/>
                    </a:lnTo>
                    <a:lnTo>
                      <a:pt x="1566" y="646"/>
                    </a:lnTo>
                    <a:lnTo>
                      <a:pt x="1528" y="676"/>
                    </a:lnTo>
                    <a:lnTo>
                      <a:pt x="1486" y="702"/>
                    </a:lnTo>
                    <a:lnTo>
                      <a:pt x="1442" y="728"/>
                    </a:lnTo>
                    <a:lnTo>
                      <a:pt x="1394" y="750"/>
                    </a:lnTo>
                    <a:lnTo>
                      <a:pt x="1344" y="770"/>
                    </a:lnTo>
                    <a:lnTo>
                      <a:pt x="1288" y="788"/>
                    </a:lnTo>
                    <a:lnTo>
                      <a:pt x="1230" y="800"/>
                    </a:lnTo>
                    <a:lnTo>
                      <a:pt x="1168" y="810"/>
                    </a:lnTo>
                    <a:lnTo>
                      <a:pt x="1168" y="810"/>
                    </a:lnTo>
                    <a:lnTo>
                      <a:pt x="1046" y="830"/>
                    </a:lnTo>
                    <a:lnTo>
                      <a:pt x="932" y="850"/>
                    </a:lnTo>
                    <a:lnTo>
                      <a:pt x="828" y="874"/>
                    </a:lnTo>
                    <a:lnTo>
                      <a:pt x="778" y="886"/>
                    </a:lnTo>
                    <a:lnTo>
                      <a:pt x="730" y="900"/>
                    </a:lnTo>
                    <a:lnTo>
                      <a:pt x="686" y="914"/>
                    </a:lnTo>
                    <a:lnTo>
                      <a:pt x="642" y="930"/>
                    </a:lnTo>
                    <a:lnTo>
                      <a:pt x="600" y="946"/>
                    </a:lnTo>
                    <a:lnTo>
                      <a:pt x="560" y="962"/>
                    </a:lnTo>
                    <a:lnTo>
                      <a:pt x="520" y="980"/>
                    </a:lnTo>
                    <a:lnTo>
                      <a:pt x="484" y="998"/>
                    </a:lnTo>
                    <a:lnTo>
                      <a:pt x="448" y="1018"/>
                    </a:lnTo>
                    <a:lnTo>
                      <a:pt x="414" y="1038"/>
                    </a:lnTo>
                    <a:lnTo>
                      <a:pt x="382" y="1058"/>
                    </a:lnTo>
                    <a:lnTo>
                      <a:pt x="350" y="1080"/>
                    </a:lnTo>
                    <a:lnTo>
                      <a:pt x="320" y="1102"/>
                    </a:lnTo>
                    <a:lnTo>
                      <a:pt x="290" y="1126"/>
                    </a:lnTo>
                    <a:lnTo>
                      <a:pt x="262" y="1150"/>
                    </a:lnTo>
                    <a:lnTo>
                      <a:pt x="234" y="1176"/>
                    </a:lnTo>
                    <a:lnTo>
                      <a:pt x="208" y="1202"/>
                    </a:lnTo>
                    <a:lnTo>
                      <a:pt x="182" y="1230"/>
                    </a:lnTo>
                    <a:lnTo>
                      <a:pt x="134" y="1286"/>
                    </a:lnTo>
                    <a:lnTo>
                      <a:pt x="88" y="1348"/>
                    </a:lnTo>
                    <a:lnTo>
                      <a:pt x="42" y="1414"/>
                    </a:lnTo>
                    <a:lnTo>
                      <a:pt x="0" y="14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7" name="Freeform 135"/>
              <p:cNvSpPr>
                <a:spLocks/>
              </p:cNvSpPr>
              <p:nvPr/>
            </p:nvSpPr>
            <p:spPr bwMode="auto">
              <a:xfrm>
                <a:off x="1828" y="1442"/>
                <a:ext cx="1829" cy="1569"/>
              </a:xfrm>
              <a:custGeom>
                <a:avLst/>
                <a:gdLst/>
                <a:ahLst/>
                <a:cxnLst>
                  <a:cxn ang="0">
                    <a:pos x="1830" y="0"/>
                  </a:cxn>
                  <a:cxn ang="0">
                    <a:pos x="1830" y="0"/>
                  </a:cxn>
                  <a:cxn ang="0">
                    <a:pos x="1830" y="32"/>
                  </a:cxn>
                  <a:cxn ang="0">
                    <a:pos x="1826" y="68"/>
                  </a:cxn>
                  <a:cxn ang="0">
                    <a:pos x="1820" y="116"/>
                  </a:cxn>
                  <a:cxn ang="0">
                    <a:pos x="1810" y="172"/>
                  </a:cxn>
                  <a:cxn ang="0">
                    <a:pos x="1796" y="236"/>
                  </a:cxn>
                  <a:cxn ang="0">
                    <a:pos x="1786" y="270"/>
                  </a:cxn>
                  <a:cxn ang="0">
                    <a:pos x="1774" y="306"/>
                  </a:cxn>
                  <a:cxn ang="0">
                    <a:pos x="1762" y="342"/>
                  </a:cxn>
                  <a:cxn ang="0">
                    <a:pos x="1746" y="378"/>
                  </a:cxn>
                  <a:cxn ang="0">
                    <a:pos x="1730" y="416"/>
                  </a:cxn>
                  <a:cxn ang="0">
                    <a:pos x="1710" y="452"/>
                  </a:cxn>
                  <a:cxn ang="0">
                    <a:pos x="1690" y="490"/>
                  </a:cxn>
                  <a:cxn ang="0">
                    <a:pos x="1666" y="526"/>
                  </a:cxn>
                  <a:cxn ang="0">
                    <a:pos x="1640" y="562"/>
                  </a:cxn>
                  <a:cxn ang="0">
                    <a:pos x="1610" y="596"/>
                  </a:cxn>
                  <a:cxn ang="0">
                    <a:pos x="1580" y="630"/>
                  </a:cxn>
                  <a:cxn ang="0">
                    <a:pos x="1544" y="662"/>
                  </a:cxn>
                  <a:cxn ang="0">
                    <a:pos x="1508" y="694"/>
                  </a:cxn>
                  <a:cxn ang="0">
                    <a:pos x="1468" y="722"/>
                  </a:cxn>
                  <a:cxn ang="0">
                    <a:pos x="1424" y="750"/>
                  </a:cxn>
                  <a:cxn ang="0">
                    <a:pos x="1376" y="774"/>
                  </a:cxn>
                  <a:cxn ang="0">
                    <a:pos x="1326" y="796"/>
                  </a:cxn>
                  <a:cxn ang="0">
                    <a:pos x="1272" y="816"/>
                  </a:cxn>
                  <a:cxn ang="0">
                    <a:pos x="1214" y="832"/>
                  </a:cxn>
                  <a:cxn ang="0">
                    <a:pos x="1152" y="844"/>
                  </a:cxn>
                  <a:cxn ang="0">
                    <a:pos x="1152" y="844"/>
                  </a:cxn>
                  <a:cxn ang="0">
                    <a:pos x="1030" y="868"/>
                  </a:cxn>
                  <a:cxn ang="0">
                    <a:pos x="916" y="892"/>
                  </a:cxn>
                  <a:cxn ang="0">
                    <a:pos x="812" y="920"/>
                  </a:cxn>
                  <a:cxn ang="0">
                    <a:pos x="762" y="936"/>
                  </a:cxn>
                  <a:cxn ang="0">
                    <a:pos x="716" y="952"/>
                  </a:cxn>
                  <a:cxn ang="0">
                    <a:pos x="670" y="968"/>
                  </a:cxn>
                  <a:cxn ang="0">
                    <a:pos x="626" y="984"/>
                  </a:cxn>
                  <a:cxn ang="0">
                    <a:pos x="586" y="1002"/>
                  </a:cxn>
                  <a:cxn ang="0">
                    <a:pos x="546" y="1020"/>
                  </a:cxn>
                  <a:cxn ang="0">
                    <a:pos x="508" y="1040"/>
                  </a:cxn>
                  <a:cxn ang="0">
                    <a:pos x="472" y="1060"/>
                  </a:cxn>
                  <a:cxn ang="0">
                    <a:pos x="436" y="1080"/>
                  </a:cxn>
                  <a:cxn ang="0">
                    <a:pos x="402" y="1102"/>
                  </a:cxn>
                  <a:cxn ang="0">
                    <a:pos x="370" y="1124"/>
                  </a:cxn>
                  <a:cxn ang="0">
                    <a:pos x="340" y="1148"/>
                  </a:cxn>
                  <a:cxn ang="0">
                    <a:pos x="310" y="1172"/>
                  </a:cxn>
                  <a:cxn ang="0">
                    <a:pos x="280" y="1196"/>
                  </a:cxn>
                  <a:cxn ang="0">
                    <a:pos x="254" y="1222"/>
                  </a:cxn>
                  <a:cxn ang="0">
                    <a:pos x="226" y="1248"/>
                  </a:cxn>
                  <a:cxn ang="0">
                    <a:pos x="202" y="1276"/>
                  </a:cxn>
                  <a:cxn ang="0">
                    <a:pos x="176" y="1304"/>
                  </a:cxn>
                  <a:cxn ang="0">
                    <a:pos x="130" y="1364"/>
                  </a:cxn>
                  <a:cxn ang="0">
                    <a:pos x="84" y="1428"/>
                  </a:cxn>
                  <a:cxn ang="0">
                    <a:pos x="42" y="1496"/>
                  </a:cxn>
                  <a:cxn ang="0">
                    <a:pos x="0" y="1568"/>
                  </a:cxn>
                </a:cxnLst>
                <a:rect l="0" t="0" r="r" b="b"/>
                <a:pathLst>
                  <a:path w="1830" h="1568">
                    <a:moveTo>
                      <a:pt x="1830" y="0"/>
                    </a:moveTo>
                    <a:lnTo>
                      <a:pt x="1830" y="0"/>
                    </a:lnTo>
                    <a:lnTo>
                      <a:pt x="1830" y="32"/>
                    </a:lnTo>
                    <a:lnTo>
                      <a:pt x="1826" y="68"/>
                    </a:lnTo>
                    <a:lnTo>
                      <a:pt x="1820" y="116"/>
                    </a:lnTo>
                    <a:lnTo>
                      <a:pt x="1810" y="172"/>
                    </a:lnTo>
                    <a:lnTo>
                      <a:pt x="1796" y="236"/>
                    </a:lnTo>
                    <a:lnTo>
                      <a:pt x="1786" y="270"/>
                    </a:lnTo>
                    <a:lnTo>
                      <a:pt x="1774" y="306"/>
                    </a:lnTo>
                    <a:lnTo>
                      <a:pt x="1762" y="342"/>
                    </a:lnTo>
                    <a:lnTo>
                      <a:pt x="1746" y="378"/>
                    </a:lnTo>
                    <a:lnTo>
                      <a:pt x="1730" y="416"/>
                    </a:lnTo>
                    <a:lnTo>
                      <a:pt x="1710" y="452"/>
                    </a:lnTo>
                    <a:lnTo>
                      <a:pt x="1690" y="490"/>
                    </a:lnTo>
                    <a:lnTo>
                      <a:pt x="1666" y="526"/>
                    </a:lnTo>
                    <a:lnTo>
                      <a:pt x="1640" y="562"/>
                    </a:lnTo>
                    <a:lnTo>
                      <a:pt x="1610" y="596"/>
                    </a:lnTo>
                    <a:lnTo>
                      <a:pt x="1580" y="630"/>
                    </a:lnTo>
                    <a:lnTo>
                      <a:pt x="1544" y="662"/>
                    </a:lnTo>
                    <a:lnTo>
                      <a:pt x="1508" y="694"/>
                    </a:lnTo>
                    <a:lnTo>
                      <a:pt x="1468" y="722"/>
                    </a:lnTo>
                    <a:lnTo>
                      <a:pt x="1424" y="750"/>
                    </a:lnTo>
                    <a:lnTo>
                      <a:pt x="1376" y="774"/>
                    </a:lnTo>
                    <a:lnTo>
                      <a:pt x="1326" y="796"/>
                    </a:lnTo>
                    <a:lnTo>
                      <a:pt x="1272" y="816"/>
                    </a:lnTo>
                    <a:lnTo>
                      <a:pt x="1214" y="832"/>
                    </a:lnTo>
                    <a:lnTo>
                      <a:pt x="1152" y="844"/>
                    </a:lnTo>
                    <a:lnTo>
                      <a:pt x="1152" y="844"/>
                    </a:lnTo>
                    <a:lnTo>
                      <a:pt x="1030" y="868"/>
                    </a:lnTo>
                    <a:lnTo>
                      <a:pt x="916" y="892"/>
                    </a:lnTo>
                    <a:lnTo>
                      <a:pt x="812" y="920"/>
                    </a:lnTo>
                    <a:lnTo>
                      <a:pt x="762" y="936"/>
                    </a:lnTo>
                    <a:lnTo>
                      <a:pt x="716" y="952"/>
                    </a:lnTo>
                    <a:lnTo>
                      <a:pt x="670" y="968"/>
                    </a:lnTo>
                    <a:lnTo>
                      <a:pt x="626" y="984"/>
                    </a:lnTo>
                    <a:lnTo>
                      <a:pt x="586" y="1002"/>
                    </a:lnTo>
                    <a:lnTo>
                      <a:pt x="546" y="1020"/>
                    </a:lnTo>
                    <a:lnTo>
                      <a:pt x="508" y="1040"/>
                    </a:lnTo>
                    <a:lnTo>
                      <a:pt x="472" y="1060"/>
                    </a:lnTo>
                    <a:lnTo>
                      <a:pt x="436" y="1080"/>
                    </a:lnTo>
                    <a:lnTo>
                      <a:pt x="402" y="1102"/>
                    </a:lnTo>
                    <a:lnTo>
                      <a:pt x="370" y="1124"/>
                    </a:lnTo>
                    <a:lnTo>
                      <a:pt x="340" y="1148"/>
                    </a:lnTo>
                    <a:lnTo>
                      <a:pt x="310" y="1172"/>
                    </a:lnTo>
                    <a:lnTo>
                      <a:pt x="280" y="1196"/>
                    </a:lnTo>
                    <a:lnTo>
                      <a:pt x="254" y="1222"/>
                    </a:lnTo>
                    <a:lnTo>
                      <a:pt x="226" y="1248"/>
                    </a:lnTo>
                    <a:lnTo>
                      <a:pt x="202" y="1276"/>
                    </a:lnTo>
                    <a:lnTo>
                      <a:pt x="176" y="1304"/>
                    </a:lnTo>
                    <a:lnTo>
                      <a:pt x="130" y="1364"/>
                    </a:lnTo>
                    <a:lnTo>
                      <a:pt x="84" y="1428"/>
                    </a:lnTo>
                    <a:lnTo>
                      <a:pt x="42" y="1496"/>
                    </a:lnTo>
                    <a:lnTo>
                      <a:pt x="0" y="156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8" name="Freeform 136"/>
              <p:cNvSpPr>
                <a:spLocks/>
              </p:cNvSpPr>
              <p:nvPr/>
            </p:nvSpPr>
            <p:spPr bwMode="auto">
              <a:xfrm>
                <a:off x="1865" y="1403"/>
                <a:ext cx="1788" cy="1650"/>
              </a:xfrm>
              <a:custGeom>
                <a:avLst/>
                <a:gdLst/>
                <a:ahLst/>
                <a:cxnLst>
                  <a:cxn ang="0">
                    <a:pos x="1788" y="0"/>
                  </a:cxn>
                  <a:cxn ang="0">
                    <a:pos x="1788" y="0"/>
                  </a:cxn>
                  <a:cxn ang="0">
                    <a:pos x="1786" y="30"/>
                  </a:cxn>
                  <a:cxn ang="0">
                    <a:pos x="1784" y="68"/>
                  </a:cxn>
                  <a:cxn ang="0">
                    <a:pos x="1780" y="116"/>
                  </a:cxn>
                  <a:cxn ang="0">
                    <a:pos x="1772" y="174"/>
                  </a:cxn>
                  <a:cxn ang="0">
                    <a:pos x="1758" y="238"/>
                  </a:cxn>
                  <a:cxn ang="0">
                    <a:pos x="1750" y="272"/>
                  </a:cxn>
                  <a:cxn ang="0">
                    <a:pos x="1740" y="308"/>
                  </a:cxn>
                  <a:cxn ang="0">
                    <a:pos x="1728" y="346"/>
                  </a:cxn>
                  <a:cxn ang="0">
                    <a:pos x="1714" y="384"/>
                  </a:cxn>
                  <a:cxn ang="0">
                    <a:pos x="1698" y="420"/>
                  </a:cxn>
                  <a:cxn ang="0">
                    <a:pos x="1680" y="458"/>
                  </a:cxn>
                  <a:cxn ang="0">
                    <a:pos x="1660" y="496"/>
                  </a:cxn>
                  <a:cxn ang="0">
                    <a:pos x="1638" y="534"/>
                  </a:cxn>
                  <a:cxn ang="0">
                    <a:pos x="1612" y="572"/>
                  </a:cxn>
                  <a:cxn ang="0">
                    <a:pos x="1586" y="608"/>
                  </a:cxn>
                  <a:cxn ang="0">
                    <a:pos x="1554" y="644"/>
                  </a:cxn>
                  <a:cxn ang="0">
                    <a:pos x="1522" y="678"/>
                  </a:cxn>
                  <a:cxn ang="0">
                    <a:pos x="1484" y="710"/>
                  </a:cxn>
                  <a:cxn ang="0">
                    <a:pos x="1444" y="740"/>
                  </a:cxn>
                  <a:cxn ang="0">
                    <a:pos x="1402" y="770"/>
                  </a:cxn>
                  <a:cxn ang="0">
                    <a:pos x="1356" y="796"/>
                  </a:cxn>
                  <a:cxn ang="0">
                    <a:pos x="1306" y="820"/>
                  </a:cxn>
                  <a:cxn ang="0">
                    <a:pos x="1252" y="842"/>
                  </a:cxn>
                  <a:cxn ang="0">
                    <a:pos x="1194" y="860"/>
                  </a:cxn>
                  <a:cxn ang="0">
                    <a:pos x="1132" y="876"/>
                  </a:cxn>
                  <a:cxn ang="0">
                    <a:pos x="1132" y="876"/>
                  </a:cxn>
                  <a:cxn ang="0">
                    <a:pos x="1010" y="904"/>
                  </a:cxn>
                  <a:cxn ang="0">
                    <a:pos x="898" y="934"/>
                  </a:cxn>
                  <a:cxn ang="0">
                    <a:pos x="794" y="966"/>
                  </a:cxn>
                  <a:cxn ang="0">
                    <a:pos x="746" y="984"/>
                  </a:cxn>
                  <a:cxn ang="0">
                    <a:pos x="698" y="1000"/>
                  </a:cxn>
                  <a:cxn ang="0">
                    <a:pos x="654" y="1018"/>
                  </a:cxn>
                  <a:cxn ang="0">
                    <a:pos x="610" y="1038"/>
                  </a:cxn>
                  <a:cxn ang="0">
                    <a:pos x="570" y="1056"/>
                  </a:cxn>
                  <a:cxn ang="0">
                    <a:pos x="530" y="1078"/>
                  </a:cxn>
                  <a:cxn ang="0">
                    <a:pos x="492" y="1098"/>
                  </a:cxn>
                  <a:cxn ang="0">
                    <a:pos x="456" y="1120"/>
                  </a:cxn>
                  <a:cxn ang="0">
                    <a:pos x="422" y="1142"/>
                  </a:cxn>
                  <a:cxn ang="0">
                    <a:pos x="390" y="1164"/>
                  </a:cxn>
                  <a:cxn ang="0">
                    <a:pos x="358" y="1188"/>
                  </a:cxn>
                  <a:cxn ang="0">
                    <a:pos x="328" y="1212"/>
                  </a:cxn>
                  <a:cxn ang="0">
                    <a:pos x="298" y="1238"/>
                  </a:cxn>
                  <a:cxn ang="0">
                    <a:pos x="270" y="1264"/>
                  </a:cxn>
                  <a:cxn ang="0">
                    <a:pos x="244" y="1292"/>
                  </a:cxn>
                  <a:cxn ang="0">
                    <a:pos x="218" y="1320"/>
                  </a:cxn>
                  <a:cxn ang="0">
                    <a:pos x="192" y="1348"/>
                  </a:cxn>
                  <a:cxn ang="0">
                    <a:pos x="168" y="1378"/>
                  </a:cxn>
                  <a:cxn ang="0">
                    <a:pos x="124" y="1440"/>
                  </a:cxn>
                  <a:cxn ang="0">
                    <a:pos x="80" y="1506"/>
                  </a:cxn>
                  <a:cxn ang="0">
                    <a:pos x="40" y="1576"/>
                  </a:cxn>
                  <a:cxn ang="0">
                    <a:pos x="0" y="1650"/>
                  </a:cxn>
                </a:cxnLst>
                <a:rect l="0" t="0" r="r" b="b"/>
                <a:pathLst>
                  <a:path w="1788" h="1650">
                    <a:moveTo>
                      <a:pt x="1788" y="0"/>
                    </a:moveTo>
                    <a:lnTo>
                      <a:pt x="1788" y="0"/>
                    </a:lnTo>
                    <a:lnTo>
                      <a:pt x="1786" y="30"/>
                    </a:lnTo>
                    <a:lnTo>
                      <a:pt x="1784" y="68"/>
                    </a:lnTo>
                    <a:lnTo>
                      <a:pt x="1780" y="116"/>
                    </a:lnTo>
                    <a:lnTo>
                      <a:pt x="1772" y="174"/>
                    </a:lnTo>
                    <a:lnTo>
                      <a:pt x="1758" y="238"/>
                    </a:lnTo>
                    <a:lnTo>
                      <a:pt x="1750" y="272"/>
                    </a:lnTo>
                    <a:lnTo>
                      <a:pt x="1740" y="308"/>
                    </a:lnTo>
                    <a:lnTo>
                      <a:pt x="1728" y="346"/>
                    </a:lnTo>
                    <a:lnTo>
                      <a:pt x="1714" y="384"/>
                    </a:lnTo>
                    <a:lnTo>
                      <a:pt x="1698" y="420"/>
                    </a:lnTo>
                    <a:lnTo>
                      <a:pt x="1680" y="458"/>
                    </a:lnTo>
                    <a:lnTo>
                      <a:pt x="1660" y="496"/>
                    </a:lnTo>
                    <a:lnTo>
                      <a:pt x="1638" y="534"/>
                    </a:lnTo>
                    <a:lnTo>
                      <a:pt x="1612" y="572"/>
                    </a:lnTo>
                    <a:lnTo>
                      <a:pt x="1586" y="608"/>
                    </a:lnTo>
                    <a:lnTo>
                      <a:pt x="1554" y="644"/>
                    </a:lnTo>
                    <a:lnTo>
                      <a:pt x="1522" y="678"/>
                    </a:lnTo>
                    <a:lnTo>
                      <a:pt x="1484" y="710"/>
                    </a:lnTo>
                    <a:lnTo>
                      <a:pt x="1444" y="740"/>
                    </a:lnTo>
                    <a:lnTo>
                      <a:pt x="1402" y="770"/>
                    </a:lnTo>
                    <a:lnTo>
                      <a:pt x="1356" y="796"/>
                    </a:lnTo>
                    <a:lnTo>
                      <a:pt x="1306" y="820"/>
                    </a:lnTo>
                    <a:lnTo>
                      <a:pt x="1252" y="842"/>
                    </a:lnTo>
                    <a:lnTo>
                      <a:pt x="1194" y="860"/>
                    </a:lnTo>
                    <a:lnTo>
                      <a:pt x="1132" y="876"/>
                    </a:lnTo>
                    <a:lnTo>
                      <a:pt x="1132" y="876"/>
                    </a:lnTo>
                    <a:lnTo>
                      <a:pt x="1010" y="904"/>
                    </a:lnTo>
                    <a:lnTo>
                      <a:pt x="898" y="934"/>
                    </a:lnTo>
                    <a:lnTo>
                      <a:pt x="794" y="966"/>
                    </a:lnTo>
                    <a:lnTo>
                      <a:pt x="746" y="984"/>
                    </a:lnTo>
                    <a:lnTo>
                      <a:pt x="698" y="1000"/>
                    </a:lnTo>
                    <a:lnTo>
                      <a:pt x="654" y="1018"/>
                    </a:lnTo>
                    <a:lnTo>
                      <a:pt x="610" y="1038"/>
                    </a:lnTo>
                    <a:lnTo>
                      <a:pt x="570" y="1056"/>
                    </a:lnTo>
                    <a:lnTo>
                      <a:pt x="530" y="1078"/>
                    </a:lnTo>
                    <a:lnTo>
                      <a:pt x="492" y="1098"/>
                    </a:lnTo>
                    <a:lnTo>
                      <a:pt x="456" y="1120"/>
                    </a:lnTo>
                    <a:lnTo>
                      <a:pt x="422" y="1142"/>
                    </a:lnTo>
                    <a:lnTo>
                      <a:pt x="390" y="1164"/>
                    </a:lnTo>
                    <a:lnTo>
                      <a:pt x="358" y="1188"/>
                    </a:lnTo>
                    <a:lnTo>
                      <a:pt x="328" y="1212"/>
                    </a:lnTo>
                    <a:lnTo>
                      <a:pt x="298" y="1238"/>
                    </a:lnTo>
                    <a:lnTo>
                      <a:pt x="270" y="1264"/>
                    </a:lnTo>
                    <a:lnTo>
                      <a:pt x="244" y="1292"/>
                    </a:lnTo>
                    <a:lnTo>
                      <a:pt x="218" y="1320"/>
                    </a:lnTo>
                    <a:lnTo>
                      <a:pt x="192" y="1348"/>
                    </a:lnTo>
                    <a:lnTo>
                      <a:pt x="168" y="1378"/>
                    </a:lnTo>
                    <a:lnTo>
                      <a:pt x="124" y="1440"/>
                    </a:lnTo>
                    <a:lnTo>
                      <a:pt x="80" y="1506"/>
                    </a:lnTo>
                    <a:lnTo>
                      <a:pt x="40" y="1576"/>
                    </a:lnTo>
                    <a:lnTo>
                      <a:pt x="0" y="165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9" name="Freeform 137"/>
              <p:cNvSpPr>
                <a:spLocks/>
              </p:cNvSpPr>
              <p:nvPr/>
            </p:nvSpPr>
            <p:spPr bwMode="auto">
              <a:xfrm>
                <a:off x="1906" y="1361"/>
                <a:ext cx="1742" cy="1732"/>
              </a:xfrm>
              <a:custGeom>
                <a:avLst/>
                <a:gdLst/>
                <a:ahLst/>
                <a:cxnLst>
                  <a:cxn ang="0">
                    <a:pos x="1740" y="0"/>
                  </a:cxn>
                  <a:cxn ang="0">
                    <a:pos x="1740" y="0"/>
                  </a:cxn>
                  <a:cxn ang="0">
                    <a:pos x="1742" y="32"/>
                  </a:cxn>
                  <a:cxn ang="0">
                    <a:pos x="1740" y="70"/>
                  </a:cxn>
                  <a:cxn ang="0">
                    <a:pos x="1738" y="118"/>
                  </a:cxn>
                  <a:cxn ang="0">
                    <a:pos x="1730" y="176"/>
                  </a:cxn>
                  <a:cxn ang="0">
                    <a:pos x="1720" y="242"/>
                  </a:cxn>
                  <a:cxn ang="0">
                    <a:pos x="1712" y="278"/>
                  </a:cxn>
                  <a:cxn ang="0">
                    <a:pos x="1702" y="314"/>
                  </a:cxn>
                  <a:cxn ang="0">
                    <a:pos x="1692" y="352"/>
                  </a:cxn>
                  <a:cxn ang="0">
                    <a:pos x="1680" y="390"/>
                  </a:cxn>
                  <a:cxn ang="0">
                    <a:pos x="1664" y="428"/>
                  </a:cxn>
                  <a:cxn ang="0">
                    <a:pos x="1648" y="468"/>
                  </a:cxn>
                  <a:cxn ang="0">
                    <a:pos x="1628" y="506"/>
                  </a:cxn>
                  <a:cxn ang="0">
                    <a:pos x="1608" y="546"/>
                  </a:cxn>
                  <a:cxn ang="0">
                    <a:pos x="1584" y="584"/>
                  </a:cxn>
                  <a:cxn ang="0">
                    <a:pos x="1556" y="622"/>
                  </a:cxn>
                  <a:cxn ang="0">
                    <a:pos x="1526" y="658"/>
                  </a:cxn>
                  <a:cxn ang="0">
                    <a:pos x="1494" y="694"/>
                  </a:cxn>
                  <a:cxn ang="0">
                    <a:pos x="1458" y="728"/>
                  </a:cxn>
                  <a:cxn ang="0">
                    <a:pos x="1420" y="762"/>
                  </a:cxn>
                  <a:cxn ang="0">
                    <a:pos x="1378" y="792"/>
                  </a:cxn>
                  <a:cxn ang="0">
                    <a:pos x="1332" y="820"/>
                  </a:cxn>
                  <a:cxn ang="0">
                    <a:pos x="1282" y="846"/>
                  </a:cxn>
                  <a:cxn ang="0">
                    <a:pos x="1230" y="870"/>
                  </a:cxn>
                  <a:cxn ang="0">
                    <a:pos x="1172" y="892"/>
                  </a:cxn>
                  <a:cxn ang="0">
                    <a:pos x="1110" y="908"/>
                  </a:cxn>
                  <a:cxn ang="0">
                    <a:pos x="1110" y="908"/>
                  </a:cxn>
                  <a:cxn ang="0">
                    <a:pos x="990" y="942"/>
                  </a:cxn>
                  <a:cxn ang="0">
                    <a:pos x="878" y="976"/>
                  </a:cxn>
                  <a:cxn ang="0">
                    <a:pos x="774" y="1014"/>
                  </a:cxn>
                  <a:cxn ang="0">
                    <a:pos x="726" y="1032"/>
                  </a:cxn>
                  <a:cxn ang="0">
                    <a:pos x="680" y="1052"/>
                  </a:cxn>
                  <a:cxn ang="0">
                    <a:pos x="636" y="1072"/>
                  </a:cxn>
                  <a:cxn ang="0">
                    <a:pos x="592" y="1092"/>
                  </a:cxn>
                  <a:cxn ang="0">
                    <a:pos x="552" y="1114"/>
                  </a:cxn>
                  <a:cxn ang="0">
                    <a:pos x="514" y="1136"/>
                  </a:cxn>
                  <a:cxn ang="0">
                    <a:pos x="476" y="1158"/>
                  </a:cxn>
                  <a:cxn ang="0">
                    <a:pos x="442" y="1182"/>
                  </a:cxn>
                  <a:cxn ang="0">
                    <a:pos x="408" y="1204"/>
                  </a:cxn>
                  <a:cxn ang="0">
                    <a:pos x="374" y="1230"/>
                  </a:cxn>
                  <a:cxn ang="0">
                    <a:pos x="344" y="1254"/>
                  </a:cxn>
                  <a:cxn ang="0">
                    <a:pos x="314" y="1280"/>
                  </a:cxn>
                  <a:cxn ang="0">
                    <a:pos x="286" y="1306"/>
                  </a:cxn>
                  <a:cxn ang="0">
                    <a:pos x="258" y="1334"/>
                  </a:cxn>
                  <a:cxn ang="0">
                    <a:pos x="232" y="1362"/>
                  </a:cxn>
                  <a:cxn ang="0">
                    <a:pos x="208" y="1392"/>
                  </a:cxn>
                  <a:cxn ang="0">
                    <a:pos x="184" y="1422"/>
                  </a:cxn>
                  <a:cxn ang="0">
                    <a:pos x="160" y="1452"/>
                  </a:cxn>
                  <a:cxn ang="0">
                    <a:pos x="116" y="1516"/>
                  </a:cxn>
                  <a:cxn ang="0">
                    <a:pos x="76" y="1584"/>
                  </a:cxn>
                  <a:cxn ang="0">
                    <a:pos x="36" y="1656"/>
                  </a:cxn>
                  <a:cxn ang="0">
                    <a:pos x="0" y="1732"/>
                  </a:cxn>
                </a:cxnLst>
                <a:rect l="0" t="0" r="r" b="b"/>
                <a:pathLst>
                  <a:path w="1742" h="1732">
                    <a:moveTo>
                      <a:pt x="1740" y="0"/>
                    </a:moveTo>
                    <a:lnTo>
                      <a:pt x="1740" y="0"/>
                    </a:lnTo>
                    <a:lnTo>
                      <a:pt x="1742" y="32"/>
                    </a:lnTo>
                    <a:lnTo>
                      <a:pt x="1740" y="70"/>
                    </a:lnTo>
                    <a:lnTo>
                      <a:pt x="1738" y="118"/>
                    </a:lnTo>
                    <a:lnTo>
                      <a:pt x="1730" y="176"/>
                    </a:lnTo>
                    <a:lnTo>
                      <a:pt x="1720" y="242"/>
                    </a:lnTo>
                    <a:lnTo>
                      <a:pt x="1712" y="278"/>
                    </a:lnTo>
                    <a:lnTo>
                      <a:pt x="1702" y="314"/>
                    </a:lnTo>
                    <a:lnTo>
                      <a:pt x="1692" y="352"/>
                    </a:lnTo>
                    <a:lnTo>
                      <a:pt x="1680" y="390"/>
                    </a:lnTo>
                    <a:lnTo>
                      <a:pt x="1664" y="428"/>
                    </a:lnTo>
                    <a:lnTo>
                      <a:pt x="1648" y="468"/>
                    </a:lnTo>
                    <a:lnTo>
                      <a:pt x="1628" y="506"/>
                    </a:lnTo>
                    <a:lnTo>
                      <a:pt x="1608" y="546"/>
                    </a:lnTo>
                    <a:lnTo>
                      <a:pt x="1584" y="584"/>
                    </a:lnTo>
                    <a:lnTo>
                      <a:pt x="1556" y="622"/>
                    </a:lnTo>
                    <a:lnTo>
                      <a:pt x="1526" y="658"/>
                    </a:lnTo>
                    <a:lnTo>
                      <a:pt x="1494" y="694"/>
                    </a:lnTo>
                    <a:lnTo>
                      <a:pt x="1458" y="728"/>
                    </a:lnTo>
                    <a:lnTo>
                      <a:pt x="1420" y="762"/>
                    </a:lnTo>
                    <a:lnTo>
                      <a:pt x="1378" y="792"/>
                    </a:lnTo>
                    <a:lnTo>
                      <a:pt x="1332" y="820"/>
                    </a:lnTo>
                    <a:lnTo>
                      <a:pt x="1282" y="846"/>
                    </a:lnTo>
                    <a:lnTo>
                      <a:pt x="1230" y="870"/>
                    </a:lnTo>
                    <a:lnTo>
                      <a:pt x="1172" y="892"/>
                    </a:lnTo>
                    <a:lnTo>
                      <a:pt x="1110" y="908"/>
                    </a:lnTo>
                    <a:lnTo>
                      <a:pt x="1110" y="908"/>
                    </a:lnTo>
                    <a:lnTo>
                      <a:pt x="990" y="942"/>
                    </a:lnTo>
                    <a:lnTo>
                      <a:pt x="878" y="976"/>
                    </a:lnTo>
                    <a:lnTo>
                      <a:pt x="774" y="1014"/>
                    </a:lnTo>
                    <a:lnTo>
                      <a:pt x="726" y="1032"/>
                    </a:lnTo>
                    <a:lnTo>
                      <a:pt x="680" y="1052"/>
                    </a:lnTo>
                    <a:lnTo>
                      <a:pt x="636" y="1072"/>
                    </a:lnTo>
                    <a:lnTo>
                      <a:pt x="592" y="1092"/>
                    </a:lnTo>
                    <a:lnTo>
                      <a:pt x="552" y="1114"/>
                    </a:lnTo>
                    <a:lnTo>
                      <a:pt x="514" y="1136"/>
                    </a:lnTo>
                    <a:lnTo>
                      <a:pt x="476" y="1158"/>
                    </a:lnTo>
                    <a:lnTo>
                      <a:pt x="442" y="1182"/>
                    </a:lnTo>
                    <a:lnTo>
                      <a:pt x="408" y="1204"/>
                    </a:lnTo>
                    <a:lnTo>
                      <a:pt x="374" y="1230"/>
                    </a:lnTo>
                    <a:lnTo>
                      <a:pt x="344" y="1254"/>
                    </a:lnTo>
                    <a:lnTo>
                      <a:pt x="314" y="1280"/>
                    </a:lnTo>
                    <a:lnTo>
                      <a:pt x="286" y="1306"/>
                    </a:lnTo>
                    <a:lnTo>
                      <a:pt x="258" y="1334"/>
                    </a:lnTo>
                    <a:lnTo>
                      <a:pt x="232" y="1362"/>
                    </a:lnTo>
                    <a:lnTo>
                      <a:pt x="208" y="1392"/>
                    </a:lnTo>
                    <a:lnTo>
                      <a:pt x="184" y="1422"/>
                    </a:lnTo>
                    <a:lnTo>
                      <a:pt x="160" y="1452"/>
                    </a:lnTo>
                    <a:lnTo>
                      <a:pt x="116" y="1516"/>
                    </a:lnTo>
                    <a:lnTo>
                      <a:pt x="76" y="1584"/>
                    </a:lnTo>
                    <a:lnTo>
                      <a:pt x="36" y="1656"/>
                    </a:lnTo>
                    <a:lnTo>
                      <a:pt x="0" y="17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0" name="Freeform 138"/>
              <p:cNvSpPr>
                <a:spLocks/>
              </p:cNvSpPr>
              <p:nvPr/>
            </p:nvSpPr>
            <p:spPr bwMode="auto">
              <a:xfrm>
                <a:off x="1950" y="1317"/>
                <a:ext cx="1693" cy="1809"/>
              </a:xfrm>
              <a:custGeom>
                <a:avLst/>
                <a:gdLst/>
                <a:ahLst/>
                <a:cxnLst>
                  <a:cxn ang="0">
                    <a:pos x="1692" y="0"/>
                  </a:cxn>
                  <a:cxn ang="0">
                    <a:pos x="1692" y="0"/>
                  </a:cxn>
                  <a:cxn ang="0">
                    <a:pos x="1694" y="32"/>
                  </a:cxn>
                  <a:cxn ang="0">
                    <a:pos x="1694" y="68"/>
                  </a:cxn>
                  <a:cxn ang="0">
                    <a:pos x="1692" y="118"/>
                  </a:cxn>
                  <a:cxn ang="0">
                    <a:pos x="1688" y="176"/>
                  </a:cxn>
                  <a:cxn ang="0">
                    <a:pos x="1678" y="244"/>
                  </a:cxn>
                  <a:cxn ang="0">
                    <a:pos x="1672" y="280"/>
                  </a:cxn>
                  <a:cxn ang="0">
                    <a:pos x="1664" y="316"/>
                  </a:cxn>
                  <a:cxn ang="0">
                    <a:pos x="1654" y="354"/>
                  </a:cxn>
                  <a:cxn ang="0">
                    <a:pos x="1642" y="394"/>
                  </a:cxn>
                  <a:cxn ang="0">
                    <a:pos x="1630" y="434"/>
                  </a:cxn>
                  <a:cxn ang="0">
                    <a:pos x="1614" y="474"/>
                  </a:cxn>
                  <a:cxn ang="0">
                    <a:pos x="1596" y="514"/>
                  </a:cxn>
                  <a:cxn ang="0">
                    <a:pos x="1576" y="554"/>
                  </a:cxn>
                  <a:cxn ang="0">
                    <a:pos x="1552" y="592"/>
                  </a:cxn>
                  <a:cxn ang="0">
                    <a:pos x="1526" y="632"/>
                  </a:cxn>
                  <a:cxn ang="0">
                    <a:pos x="1498" y="670"/>
                  </a:cxn>
                  <a:cxn ang="0">
                    <a:pos x="1466" y="706"/>
                  </a:cxn>
                  <a:cxn ang="0">
                    <a:pos x="1432" y="742"/>
                  </a:cxn>
                  <a:cxn ang="0">
                    <a:pos x="1394" y="778"/>
                  </a:cxn>
                  <a:cxn ang="0">
                    <a:pos x="1352" y="810"/>
                  </a:cxn>
                  <a:cxn ang="0">
                    <a:pos x="1308" y="840"/>
                  </a:cxn>
                  <a:cxn ang="0">
                    <a:pos x="1260" y="868"/>
                  </a:cxn>
                  <a:cxn ang="0">
                    <a:pos x="1206" y="894"/>
                  </a:cxn>
                  <a:cxn ang="0">
                    <a:pos x="1150" y="918"/>
                  </a:cxn>
                  <a:cxn ang="0">
                    <a:pos x="1088" y="938"/>
                  </a:cxn>
                  <a:cxn ang="0">
                    <a:pos x="1088" y="938"/>
                  </a:cxn>
                  <a:cxn ang="0">
                    <a:pos x="968" y="976"/>
                  </a:cxn>
                  <a:cxn ang="0">
                    <a:pos x="856" y="1016"/>
                  </a:cxn>
                  <a:cxn ang="0">
                    <a:pos x="754" y="1056"/>
                  </a:cxn>
                  <a:cxn ang="0">
                    <a:pos x="706" y="1078"/>
                  </a:cxn>
                  <a:cxn ang="0">
                    <a:pos x="660" y="1100"/>
                  </a:cxn>
                  <a:cxn ang="0">
                    <a:pos x="618" y="1122"/>
                  </a:cxn>
                  <a:cxn ang="0">
                    <a:pos x="576" y="1144"/>
                  </a:cxn>
                  <a:cxn ang="0">
                    <a:pos x="536" y="1166"/>
                  </a:cxn>
                  <a:cxn ang="0">
                    <a:pos x="498" y="1190"/>
                  </a:cxn>
                  <a:cxn ang="0">
                    <a:pos x="460" y="1214"/>
                  </a:cxn>
                  <a:cxn ang="0">
                    <a:pos x="426" y="1238"/>
                  </a:cxn>
                  <a:cxn ang="0">
                    <a:pos x="392" y="1264"/>
                  </a:cxn>
                  <a:cxn ang="0">
                    <a:pos x="360" y="1290"/>
                  </a:cxn>
                  <a:cxn ang="0">
                    <a:pos x="330" y="1316"/>
                  </a:cxn>
                  <a:cxn ang="0">
                    <a:pos x="302" y="1344"/>
                  </a:cxn>
                  <a:cxn ang="0">
                    <a:pos x="274" y="1372"/>
                  </a:cxn>
                  <a:cxn ang="0">
                    <a:pos x="248" y="1400"/>
                  </a:cxn>
                  <a:cxn ang="0">
                    <a:pos x="222" y="1430"/>
                  </a:cxn>
                  <a:cxn ang="0">
                    <a:pos x="198" y="1460"/>
                  </a:cxn>
                  <a:cxn ang="0">
                    <a:pos x="174" y="1490"/>
                  </a:cxn>
                  <a:cxn ang="0">
                    <a:pos x="152" y="1522"/>
                  </a:cxn>
                  <a:cxn ang="0">
                    <a:pos x="110" y="1590"/>
                  </a:cxn>
                  <a:cxn ang="0">
                    <a:pos x="72" y="1660"/>
                  </a:cxn>
                  <a:cxn ang="0">
                    <a:pos x="36" y="1734"/>
                  </a:cxn>
                  <a:cxn ang="0">
                    <a:pos x="0" y="1810"/>
                  </a:cxn>
                </a:cxnLst>
                <a:rect l="0" t="0" r="r" b="b"/>
                <a:pathLst>
                  <a:path w="1694" h="1810">
                    <a:moveTo>
                      <a:pt x="1692" y="0"/>
                    </a:moveTo>
                    <a:lnTo>
                      <a:pt x="1692" y="0"/>
                    </a:lnTo>
                    <a:lnTo>
                      <a:pt x="1694" y="32"/>
                    </a:lnTo>
                    <a:lnTo>
                      <a:pt x="1694" y="68"/>
                    </a:lnTo>
                    <a:lnTo>
                      <a:pt x="1692" y="118"/>
                    </a:lnTo>
                    <a:lnTo>
                      <a:pt x="1688" y="176"/>
                    </a:lnTo>
                    <a:lnTo>
                      <a:pt x="1678" y="244"/>
                    </a:lnTo>
                    <a:lnTo>
                      <a:pt x="1672" y="280"/>
                    </a:lnTo>
                    <a:lnTo>
                      <a:pt x="1664" y="316"/>
                    </a:lnTo>
                    <a:lnTo>
                      <a:pt x="1654" y="354"/>
                    </a:lnTo>
                    <a:lnTo>
                      <a:pt x="1642" y="394"/>
                    </a:lnTo>
                    <a:lnTo>
                      <a:pt x="1630" y="434"/>
                    </a:lnTo>
                    <a:lnTo>
                      <a:pt x="1614" y="474"/>
                    </a:lnTo>
                    <a:lnTo>
                      <a:pt x="1596" y="514"/>
                    </a:lnTo>
                    <a:lnTo>
                      <a:pt x="1576" y="554"/>
                    </a:lnTo>
                    <a:lnTo>
                      <a:pt x="1552" y="592"/>
                    </a:lnTo>
                    <a:lnTo>
                      <a:pt x="1526" y="632"/>
                    </a:lnTo>
                    <a:lnTo>
                      <a:pt x="1498" y="670"/>
                    </a:lnTo>
                    <a:lnTo>
                      <a:pt x="1466" y="706"/>
                    </a:lnTo>
                    <a:lnTo>
                      <a:pt x="1432" y="742"/>
                    </a:lnTo>
                    <a:lnTo>
                      <a:pt x="1394" y="778"/>
                    </a:lnTo>
                    <a:lnTo>
                      <a:pt x="1352" y="810"/>
                    </a:lnTo>
                    <a:lnTo>
                      <a:pt x="1308" y="840"/>
                    </a:lnTo>
                    <a:lnTo>
                      <a:pt x="1260" y="868"/>
                    </a:lnTo>
                    <a:lnTo>
                      <a:pt x="1206" y="894"/>
                    </a:lnTo>
                    <a:lnTo>
                      <a:pt x="1150" y="918"/>
                    </a:lnTo>
                    <a:lnTo>
                      <a:pt x="1088" y="938"/>
                    </a:lnTo>
                    <a:lnTo>
                      <a:pt x="1088" y="938"/>
                    </a:lnTo>
                    <a:lnTo>
                      <a:pt x="968" y="976"/>
                    </a:lnTo>
                    <a:lnTo>
                      <a:pt x="856" y="1016"/>
                    </a:lnTo>
                    <a:lnTo>
                      <a:pt x="754" y="1056"/>
                    </a:lnTo>
                    <a:lnTo>
                      <a:pt x="706" y="1078"/>
                    </a:lnTo>
                    <a:lnTo>
                      <a:pt x="660" y="1100"/>
                    </a:lnTo>
                    <a:lnTo>
                      <a:pt x="618" y="1122"/>
                    </a:lnTo>
                    <a:lnTo>
                      <a:pt x="576" y="1144"/>
                    </a:lnTo>
                    <a:lnTo>
                      <a:pt x="536" y="1166"/>
                    </a:lnTo>
                    <a:lnTo>
                      <a:pt x="498" y="1190"/>
                    </a:lnTo>
                    <a:lnTo>
                      <a:pt x="460" y="1214"/>
                    </a:lnTo>
                    <a:lnTo>
                      <a:pt x="426" y="1238"/>
                    </a:lnTo>
                    <a:lnTo>
                      <a:pt x="392" y="1264"/>
                    </a:lnTo>
                    <a:lnTo>
                      <a:pt x="360" y="1290"/>
                    </a:lnTo>
                    <a:lnTo>
                      <a:pt x="330" y="1316"/>
                    </a:lnTo>
                    <a:lnTo>
                      <a:pt x="302" y="1344"/>
                    </a:lnTo>
                    <a:lnTo>
                      <a:pt x="274" y="1372"/>
                    </a:lnTo>
                    <a:lnTo>
                      <a:pt x="248" y="1400"/>
                    </a:lnTo>
                    <a:lnTo>
                      <a:pt x="222" y="1430"/>
                    </a:lnTo>
                    <a:lnTo>
                      <a:pt x="198" y="1460"/>
                    </a:lnTo>
                    <a:lnTo>
                      <a:pt x="174" y="1490"/>
                    </a:lnTo>
                    <a:lnTo>
                      <a:pt x="152" y="1522"/>
                    </a:lnTo>
                    <a:lnTo>
                      <a:pt x="110" y="1590"/>
                    </a:lnTo>
                    <a:lnTo>
                      <a:pt x="72" y="1660"/>
                    </a:lnTo>
                    <a:lnTo>
                      <a:pt x="36" y="1734"/>
                    </a:lnTo>
                    <a:lnTo>
                      <a:pt x="0" y="18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1" name="Freeform 139"/>
              <p:cNvSpPr>
                <a:spLocks/>
              </p:cNvSpPr>
              <p:nvPr/>
            </p:nvSpPr>
            <p:spPr bwMode="auto">
              <a:xfrm>
                <a:off x="1994" y="1273"/>
                <a:ext cx="1643" cy="1891"/>
              </a:xfrm>
              <a:custGeom>
                <a:avLst/>
                <a:gdLst/>
                <a:ahLst/>
                <a:cxnLst>
                  <a:cxn ang="0">
                    <a:pos x="1640" y="0"/>
                  </a:cxn>
                  <a:cxn ang="0">
                    <a:pos x="1640" y="0"/>
                  </a:cxn>
                  <a:cxn ang="0">
                    <a:pos x="1644" y="34"/>
                  </a:cxn>
                  <a:cxn ang="0">
                    <a:pos x="1644" y="70"/>
                  </a:cxn>
                  <a:cxn ang="0">
                    <a:pos x="1644" y="120"/>
                  </a:cxn>
                  <a:cxn ang="0">
                    <a:pos x="1642" y="180"/>
                  </a:cxn>
                  <a:cxn ang="0">
                    <a:pos x="1634" y="248"/>
                  </a:cxn>
                  <a:cxn ang="0">
                    <a:pos x="1628" y="284"/>
                  </a:cxn>
                  <a:cxn ang="0">
                    <a:pos x="1622" y="322"/>
                  </a:cxn>
                  <a:cxn ang="0">
                    <a:pos x="1614" y="360"/>
                  </a:cxn>
                  <a:cxn ang="0">
                    <a:pos x="1602" y="400"/>
                  </a:cxn>
                  <a:cxn ang="0">
                    <a:pos x="1590" y="440"/>
                  </a:cxn>
                  <a:cxn ang="0">
                    <a:pos x="1576" y="480"/>
                  </a:cxn>
                  <a:cxn ang="0">
                    <a:pos x="1560" y="522"/>
                  </a:cxn>
                  <a:cxn ang="0">
                    <a:pos x="1540" y="562"/>
                  </a:cxn>
                  <a:cxn ang="0">
                    <a:pos x="1518" y="604"/>
                  </a:cxn>
                  <a:cxn ang="0">
                    <a:pos x="1494" y="644"/>
                  </a:cxn>
                  <a:cxn ang="0">
                    <a:pos x="1466" y="684"/>
                  </a:cxn>
                  <a:cxn ang="0">
                    <a:pos x="1436" y="722"/>
                  </a:cxn>
                  <a:cxn ang="0">
                    <a:pos x="1402" y="760"/>
                  </a:cxn>
                  <a:cxn ang="0">
                    <a:pos x="1366" y="796"/>
                  </a:cxn>
                  <a:cxn ang="0">
                    <a:pos x="1326" y="830"/>
                  </a:cxn>
                  <a:cxn ang="0">
                    <a:pos x="1282" y="862"/>
                  </a:cxn>
                  <a:cxn ang="0">
                    <a:pos x="1234" y="892"/>
                  </a:cxn>
                  <a:cxn ang="0">
                    <a:pos x="1182" y="922"/>
                  </a:cxn>
                  <a:cxn ang="0">
                    <a:pos x="1126" y="946"/>
                  </a:cxn>
                  <a:cxn ang="0">
                    <a:pos x="1064" y="970"/>
                  </a:cxn>
                  <a:cxn ang="0">
                    <a:pos x="1064" y="970"/>
                  </a:cxn>
                  <a:cxn ang="0">
                    <a:pos x="944" y="1012"/>
                  </a:cxn>
                  <a:cxn ang="0">
                    <a:pos x="834" y="1056"/>
                  </a:cxn>
                  <a:cxn ang="0">
                    <a:pos x="734" y="1102"/>
                  </a:cxn>
                  <a:cxn ang="0">
                    <a:pos x="686" y="1126"/>
                  </a:cxn>
                  <a:cxn ang="0">
                    <a:pos x="640" y="1148"/>
                  </a:cxn>
                  <a:cxn ang="0">
                    <a:pos x="598" y="1172"/>
                  </a:cxn>
                  <a:cxn ang="0">
                    <a:pos x="556" y="1196"/>
                  </a:cxn>
                  <a:cxn ang="0">
                    <a:pos x="516" y="1222"/>
                  </a:cxn>
                  <a:cxn ang="0">
                    <a:pos x="480" y="1246"/>
                  </a:cxn>
                  <a:cxn ang="0">
                    <a:pos x="444" y="1272"/>
                  </a:cxn>
                  <a:cxn ang="0">
                    <a:pos x="410" y="1298"/>
                  </a:cxn>
                  <a:cxn ang="0">
                    <a:pos x="376" y="1326"/>
                  </a:cxn>
                  <a:cxn ang="0">
                    <a:pos x="346" y="1352"/>
                  </a:cxn>
                  <a:cxn ang="0">
                    <a:pos x="316" y="1380"/>
                  </a:cxn>
                  <a:cxn ang="0">
                    <a:pos x="288" y="1408"/>
                  </a:cxn>
                  <a:cxn ang="0">
                    <a:pos x="260" y="1438"/>
                  </a:cxn>
                  <a:cxn ang="0">
                    <a:pos x="236" y="1468"/>
                  </a:cxn>
                  <a:cxn ang="0">
                    <a:pos x="210" y="1498"/>
                  </a:cxn>
                  <a:cxn ang="0">
                    <a:pos x="188" y="1530"/>
                  </a:cxn>
                  <a:cxn ang="0">
                    <a:pos x="166" y="1562"/>
                  </a:cxn>
                  <a:cxn ang="0">
                    <a:pos x="144" y="1596"/>
                  </a:cxn>
                  <a:cxn ang="0">
                    <a:pos x="104" y="1664"/>
                  </a:cxn>
                  <a:cxn ang="0">
                    <a:pos x="68" y="1736"/>
                  </a:cxn>
                  <a:cxn ang="0">
                    <a:pos x="32" y="1812"/>
                  </a:cxn>
                  <a:cxn ang="0">
                    <a:pos x="0" y="1892"/>
                  </a:cxn>
                </a:cxnLst>
                <a:rect l="0" t="0" r="r" b="b"/>
                <a:pathLst>
                  <a:path w="1644" h="1892">
                    <a:moveTo>
                      <a:pt x="1640" y="0"/>
                    </a:moveTo>
                    <a:lnTo>
                      <a:pt x="1640" y="0"/>
                    </a:lnTo>
                    <a:lnTo>
                      <a:pt x="1644" y="34"/>
                    </a:lnTo>
                    <a:lnTo>
                      <a:pt x="1644" y="70"/>
                    </a:lnTo>
                    <a:lnTo>
                      <a:pt x="1644" y="120"/>
                    </a:lnTo>
                    <a:lnTo>
                      <a:pt x="1642" y="180"/>
                    </a:lnTo>
                    <a:lnTo>
                      <a:pt x="1634" y="248"/>
                    </a:lnTo>
                    <a:lnTo>
                      <a:pt x="1628" y="284"/>
                    </a:lnTo>
                    <a:lnTo>
                      <a:pt x="1622" y="322"/>
                    </a:lnTo>
                    <a:lnTo>
                      <a:pt x="1614" y="360"/>
                    </a:lnTo>
                    <a:lnTo>
                      <a:pt x="1602" y="400"/>
                    </a:lnTo>
                    <a:lnTo>
                      <a:pt x="1590" y="440"/>
                    </a:lnTo>
                    <a:lnTo>
                      <a:pt x="1576" y="480"/>
                    </a:lnTo>
                    <a:lnTo>
                      <a:pt x="1560" y="522"/>
                    </a:lnTo>
                    <a:lnTo>
                      <a:pt x="1540" y="562"/>
                    </a:lnTo>
                    <a:lnTo>
                      <a:pt x="1518" y="604"/>
                    </a:lnTo>
                    <a:lnTo>
                      <a:pt x="1494" y="644"/>
                    </a:lnTo>
                    <a:lnTo>
                      <a:pt x="1466" y="684"/>
                    </a:lnTo>
                    <a:lnTo>
                      <a:pt x="1436" y="722"/>
                    </a:lnTo>
                    <a:lnTo>
                      <a:pt x="1402" y="760"/>
                    </a:lnTo>
                    <a:lnTo>
                      <a:pt x="1366" y="796"/>
                    </a:lnTo>
                    <a:lnTo>
                      <a:pt x="1326" y="830"/>
                    </a:lnTo>
                    <a:lnTo>
                      <a:pt x="1282" y="862"/>
                    </a:lnTo>
                    <a:lnTo>
                      <a:pt x="1234" y="892"/>
                    </a:lnTo>
                    <a:lnTo>
                      <a:pt x="1182" y="922"/>
                    </a:lnTo>
                    <a:lnTo>
                      <a:pt x="1126" y="946"/>
                    </a:lnTo>
                    <a:lnTo>
                      <a:pt x="1064" y="970"/>
                    </a:lnTo>
                    <a:lnTo>
                      <a:pt x="1064" y="970"/>
                    </a:lnTo>
                    <a:lnTo>
                      <a:pt x="944" y="1012"/>
                    </a:lnTo>
                    <a:lnTo>
                      <a:pt x="834" y="1056"/>
                    </a:lnTo>
                    <a:lnTo>
                      <a:pt x="734" y="1102"/>
                    </a:lnTo>
                    <a:lnTo>
                      <a:pt x="686" y="1126"/>
                    </a:lnTo>
                    <a:lnTo>
                      <a:pt x="640" y="1148"/>
                    </a:lnTo>
                    <a:lnTo>
                      <a:pt x="598" y="1172"/>
                    </a:lnTo>
                    <a:lnTo>
                      <a:pt x="556" y="1196"/>
                    </a:lnTo>
                    <a:lnTo>
                      <a:pt x="516" y="1222"/>
                    </a:lnTo>
                    <a:lnTo>
                      <a:pt x="480" y="1246"/>
                    </a:lnTo>
                    <a:lnTo>
                      <a:pt x="444" y="1272"/>
                    </a:lnTo>
                    <a:lnTo>
                      <a:pt x="410" y="1298"/>
                    </a:lnTo>
                    <a:lnTo>
                      <a:pt x="376" y="1326"/>
                    </a:lnTo>
                    <a:lnTo>
                      <a:pt x="346" y="1352"/>
                    </a:lnTo>
                    <a:lnTo>
                      <a:pt x="316" y="1380"/>
                    </a:lnTo>
                    <a:lnTo>
                      <a:pt x="288" y="1408"/>
                    </a:lnTo>
                    <a:lnTo>
                      <a:pt x="260" y="1438"/>
                    </a:lnTo>
                    <a:lnTo>
                      <a:pt x="236" y="1468"/>
                    </a:lnTo>
                    <a:lnTo>
                      <a:pt x="210" y="1498"/>
                    </a:lnTo>
                    <a:lnTo>
                      <a:pt x="188" y="1530"/>
                    </a:lnTo>
                    <a:lnTo>
                      <a:pt x="166" y="1562"/>
                    </a:lnTo>
                    <a:lnTo>
                      <a:pt x="144" y="1596"/>
                    </a:lnTo>
                    <a:lnTo>
                      <a:pt x="104" y="1664"/>
                    </a:lnTo>
                    <a:lnTo>
                      <a:pt x="68" y="1736"/>
                    </a:lnTo>
                    <a:lnTo>
                      <a:pt x="32" y="1812"/>
                    </a:lnTo>
                    <a:lnTo>
                      <a:pt x="0" y="18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2" name="Freeform 140"/>
              <p:cNvSpPr>
                <a:spLocks/>
              </p:cNvSpPr>
              <p:nvPr/>
            </p:nvSpPr>
            <p:spPr bwMode="auto">
              <a:xfrm>
                <a:off x="2041" y="1233"/>
                <a:ext cx="1592" cy="1967"/>
              </a:xfrm>
              <a:custGeom>
                <a:avLst/>
                <a:gdLst/>
                <a:ahLst/>
                <a:cxnLst>
                  <a:cxn ang="0">
                    <a:pos x="1586" y="0"/>
                  </a:cxn>
                  <a:cxn ang="0">
                    <a:pos x="1586" y="0"/>
                  </a:cxn>
                  <a:cxn ang="0">
                    <a:pos x="1590" y="32"/>
                  </a:cxn>
                  <a:cxn ang="0">
                    <a:pos x="1592" y="70"/>
                  </a:cxn>
                  <a:cxn ang="0">
                    <a:pos x="1594" y="120"/>
                  </a:cxn>
                  <a:cxn ang="0">
                    <a:pos x="1592" y="178"/>
                  </a:cxn>
                  <a:cxn ang="0">
                    <a:pos x="1586" y="248"/>
                  </a:cxn>
                  <a:cxn ang="0">
                    <a:pos x="1582" y="284"/>
                  </a:cxn>
                  <a:cxn ang="0">
                    <a:pos x="1576" y="322"/>
                  </a:cxn>
                  <a:cxn ang="0">
                    <a:pos x="1570" y="362"/>
                  </a:cxn>
                  <a:cxn ang="0">
                    <a:pos x="1560" y="402"/>
                  </a:cxn>
                  <a:cxn ang="0">
                    <a:pos x="1548" y="444"/>
                  </a:cxn>
                  <a:cxn ang="0">
                    <a:pos x="1536" y="484"/>
                  </a:cxn>
                  <a:cxn ang="0">
                    <a:pos x="1520" y="526"/>
                  </a:cxn>
                  <a:cxn ang="0">
                    <a:pos x="1502" y="568"/>
                  </a:cxn>
                  <a:cxn ang="0">
                    <a:pos x="1482" y="610"/>
                  </a:cxn>
                  <a:cxn ang="0">
                    <a:pos x="1458" y="652"/>
                  </a:cxn>
                  <a:cxn ang="0">
                    <a:pos x="1432" y="692"/>
                  </a:cxn>
                  <a:cxn ang="0">
                    <a:pos x="1402" y="732"/>
                  </a:cxn>
                  <a:cxn ang="0">
                    <a:pos x="1370" y="772"/>
                  </a:cxn>
                  <a:cxn ang="0">
                    <a:pos x="1334" y="810"/>
                  </a:cxn>
                  <a:cxn ang="0">
                    <a:pos x="1294" y="846"/>
                  </a:cxn>
                  <a:cxn ang="0">
                    <a:pos x="1252" y="880"/>
                  </a:cxn>
                  <a:cxn ang="0">
                    <a:pos x="1204" y="914"/>
                  </a:cxn>
                  <a:cxn ang="0">
                    <a:pos x="1154" y="944"/>
                  </a:cxn>
                  <a:cxn ang="0">
                    <a:pos x="1098" y="972"/>
                  </a:cxn>
                  <a:cxn ang="0">
                    <a:pos x="1038" y="998"/>
                  </a:cxn>
                  <a:cxn ang="0">
                    <a:pos x="1038" y="998"/>
                  </a:cxn>
                  <a:cxn ang="0">
                    <a:pos x="918" y="1046"/>
                  </a:cxn>
                  <a:cxn ang="0">
                    <a:pos x="810" y="1094"/>
                  </a:cxn>
                  <a:cxn ang="0">
                    <a:pos x="710" y="1144"/>
                  </a:cxn>
                  <a:cxn ang="0">
                    <a:pos x="662" y="1168"/>
                  </a:cxn>
                  <a:cxn ang="0">
                    <a:pos x="618" y="1194"/>
                  </a:cxn>
                  <a:cxn ang="0">
                    <a:pos x="576" y="1220"/>
                  </a:cxn>
                  <a:cxn ang="0">
                    <a:pos x="536" y="1246"/>
                  </a:cxn>
                  <a:cxn ang="0">
                    <a:pos x="496" y="1272"/>
                  </a:cxn>
                  <a:cxn ang="0">
                    <a:pos x="460" y="1298"/>
                  </a:cxn>
                  <a:cxn ang="0">
                    <a:pos x="424" y="1326"/>
                  </a:cxn>
                  <a:cxn ang="0">
                    <a:pos x="390" y="1354"/>
                  </a:cxn>
                  <a:cxn ang="0">
                    <a:pos x="360" y="1382"/>
                  </a:cxn>
                  <a:cxn ang="0">
                    <a:pos x="328" y="1410"/>
                  </a:cxn>
                  <a:cxn ang="0">
                    <a:pos x="300" y="1440"/>
                  </a:cxn>
                  <a:cxn ang="0">
                    <a:pos x="272" y="1470"/>
                  </a:cxn>
                  <a:cxn ang="0">
                    <a:pos x="246" y="1500"/>
                  </a:cxn>
                  <a:cxn ang="0">
                    <a:pos x="222" y="1532"/>
                  </a:cxn>
                  <a:cxn ang="0">
                    <a:pos x="198" y="1564"/>
                  </a:cxn>
                  <a:cxn ang="0">
                    <a:pos x="176" y="1596"/>
                  </a:cxn>
                  <a:cxn ang="0">
                    <a:pos x="154" y="1628"/>
                  </a:cxn>
                  <a:cxn ang="0">
                    <a:pos x="134" y="1662"/>
                  </a:cxn>
                  <a:cxn ang="0">
                    <a:pos x="96" y="1734"/>
                  </a:cxn>
                  <a:cxn ang="0">
                    <a:pos x="62" y="1808"/>
                  </a:cxn>
                  <a:cxn ang="0">
                    <a:pos x="30" y="1886"/>
                  </a:cxn>
                  <a:cxn ang="0">
                    <a:pos x="0" y="1966"/>
                  </a:cxn>
                </a:cxnLst>
                <a:rect l="0" t="0" r="r" b="b"/>
                <a:pathLst>
                  <a:path w="1594" h="1966">
                    <a:moveTo>
                      <a:pt x="1586" y="0"/>
                    </a:moveTo>
                    <a:lnTo>
                      <a:pt x="1586" y="0"/>
                    </a:lnTo>
                    <a:lnTo>
                      <a:pt x="1590" y="32"/>
                    </a:lnTo>
                    <a:lnTo>
                      <a:pt x="1592" y="70"/>
                    </a:lnTo>
                    <a:lnTo>
                      <a:pt x="1594" y="120"/>
                    </a:lnTo>
                    <a:lnTo>
                      <a:pt x="1592" y="178"/>
                    </a:lnTo>
                    <a:lnTo>
                      <a:pt x="1586" y="248"/>
                    </a:lnTo>
                    <a:lnTo>
                      <a:pt x="1582" y="284"/>
                    </a:lnTo>
                    <a:lnTo>
                      <a:pt x="1576" y="322"/>
                    </a:lnTo>
                    <a:lnTo>
                      <a:pt x="1570" y="362"/>
                    </a:lnTo>
                    <a:lnTo>
                      <a:pt x="1560" y="402"/>
                    </a:lnTo>
                    <a:lnTo>
                      <a:pt x="1548" y="444"/>
                    </a:lnTo>
                    <a:lnTo>
                      <a:pt x="1536" y="484"/>
                    </a:lnTo>
                    <a:lnTo>
                      <a:pt x="1520" y="526"/>
                    </a:lnTo>
                    <a:lnTo>
                      <a:pt x="1502" y="568"/>
                    </a:lnTo>
                    <a:lnTo>
                      <a:pt x="1482" y="610"/>
                    </a:lnTo>
                    <a:lnTo>
                      <a:pt x="1458" y="652"/>
                    </a:lnTo>
                    <a:lnTo>
                      <a:pt x="1432" y="692"/>
                    </a:lnTo>
                    <a:lnTo>
                      <a:pt x="1402" y="732"/>
                    </a:lnTo>
                    <a:lnTo>
                      <a:pt x="1370" y="772"/>
                    </a:lnTo>
                    <a:lnTo>
                      <a:pt x="1334" y="810"/>
                    </a:lnTo>
                    <a:lnTo>
                      <a:pt x="1294" y="846"/>
                    </a:lnTo>
                    <a:lnTo>
                      <a:pt x="1252" y="880"/>
                    </a:lnTo>
                    <a:lnTo>
                      <a:pt x="1204" y="914"/>
                    </a:lnTo>
                    <a:lnTo>
                      <a:pt x="1154" y="944"/>
                    </a:lnTo>
                    <a:lnTo>
                      <a:pt x="1098" y="972"/>
                    </a:lnTo>
                    <a:lnTo>
                      <a:pt x="1038" y="998"/>
                    </a:lnTo>
                    <a:lnTo>
                      <a:pt x="1038" y="998"/>
                    </a:lnTo>
                    <a:lnTo>
                      <a:pt x="918" y="1046"/>
                    </a:lnTo>
                    <a:lnTo>
                      <a:pt x="810" y="1094"/>
                    </a:lnTo>
                    <a:lnTo>
                      <a:pt x="710" y="1144"/>
                    </a:lnTo>
                    <a:lnTo>
                      <a:pt x="662" y="1168"/>
                    </a:lnTo>
                    <a:lnTo>
                      <a:pt x="618" y="1194"/>
                    </a:lnTo>
                    <a:lnTo>
                      <a:pt x="576" y="1220"/>
                    </a:lnTo>
                    <a:lnTo>
                      <a:pt x="536" y="1246"/>
                    </a:lnTo>
                    <a:lnTo>
                      <a:pt x="496" y="1272"/>
                    </a:lnTo>
                    <a:lnTo>
                      <a:pt x="460" y="1298"/>
                    </a:lnTo>
                    <a:lnTo>
                      <a:pt x="424" y="1326"/>
                    </a:lnTo>
                    <a:lnTo>
                      <a:pt x="390" y="1354"/>
                    </a:lnTo>
                    <a:lnTo>
                      <a:pt x="360" y="1382"/>
                    </a:lnTo>
                    <a:lnTo>
                      <a:pt x="328" y="1410"/>
                    </a:lnTo>
                    <a:lnTo>
                      <a:pt x="300" y="1440"/>
                    </a:lnTo>
                    <a:lnTo>
                      <a:pt x="272" y="1470"/>
                    </a:lnTo>
                    <a:lnTo>
                      <a:pt x="246" y="1500"/>
                    </a:lnTo>
                    <a:lnTo>
                      <a:pt x="222" y="1532"/>
                    </a:lnTo>
                    <a:lnTo>
                      <a:pt x="198" y="1564"/>
                    </a:lnTo>
                    <a:lnTo>
                      <a:pt x="176" y="1596"/>
                    </a:lnTo>
                    <a:lnTo>
                      <a:pt x="154" y="1628"/>
                    </a:lnTo>
                    <a:lnTo>
                      <a:pt x="134" y="1662"/>
                    </a:lnTo>
                    <a:lnTo>
                      <a:pt x="96" y="1734"/>
                    </a:lnTo>
                    <a:lnTo>
                      <a:pt x="62" y="1808"/>
                    </a:lnTo>
                    <a:lnTo>
                      <a:pt x="30" y="1886"/>
                    </a:lnTo>
                    <a:lnTo>
                      <a:pt x="0" y="196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3" name="Freeform 141"/>
              <p:cNvSpPr>
                <a:spLocks/>
              </p:cNvSpPr>
              <p:nvPr/>
            </p:nvSpPr>
            <p:spPr bwMode="auto">
              <a:xfrm>
                <a:off x="2089" y="1194"/>
                <a:ext cx="1542" cy="2044"/>
              </a:xfrm>
              <a:custGeom>
                <a:avLst/>
                <a:gdLst/>
                <a:ahLst/>
                <a:cxnLst>
                  <a:cxn ang="0">
                    <a:pos x="1530" y="0"/>
                  </a:cxn>
                  <a:cxn ang="0">
                    <a:pos x="1530" y="0"/>
                  </a:cxn>
                  <a:cxn ang="0">
                    <a:pos x="1534" y="32"/>
                  </a:cxn>
                  <a:cxn ang="0">
                    <a:pos x="1538" y="70"/>
                  </a:cxn>
                  <a:cxn ang="0">
                    <a:pos x="1540" y="120"/>
                  </a:cxn>
                  <a:cxn ang="0">
                    <a:pos x="1542" y="182"/>
                  </a:cxn>
                  <a:cxn ang="0">
                    <a:pos x="1538" y="250"/>
                  </a:cxn>
                  <a:cxn ang="0">
                    <a:pos x="1534" y="288"/>
                  </a:cxn>
                  <a:cxn ang="0">
                    <a:pos x="1530" y="326"/>
                  </a:cxn>
                  <a:cxn ang="0">
                    <a:pos x="1524" y="366"/>
                  </a:cxn>
                  <a:cxn ang="0">
                    <a:pos x="1516" y="406"/>
                  </a:cxn>
                  <a:cxn ang="0">
                    <a:pos x="1506" y="448"/>
                  </a:cxn>
                  <a:cxn ang="0">
                    <a:pos x="1494" y="492"/>
                  </a:cxn>
                  <a:cxn ang="0">
                    <a:pos x="1480" y="534"/>
                  </a:cxn>
                  <a:cxn ang="0">
                    <a:pos x="1464" y="576"/>
                  </a:cxn>
                  <a:cxn ang="0">
                    <a:pos x="1444" y="620"/>
                  </a:cxn>
                  <a:cxn ang="0">
                    <a:pos x="1422" y="662"/>
                  </a:cxn>
                  <a:cxn ang="0">
                    <a:pos x="1396" y="704"/>
                  </a:cxn>
                  <a:cxn ang="0">
                    <a:pos x="1368" y="746"/>
                  </a:cxn>
                  <a:cxn ang="0">
                    <a:pos x="1338" y="786"/>
                  </a:cxn>
                  <a:cxn ang="0">
                    <a:pos x="1302" y="826"/>
                  </a:cxn>
                  <a:cxn ang="0">
                    <a:pos x="1264" y="864"/>
                  </a:cxn>
                  <a:cxn ang="0">
                    <a:pos x="1222" y="900"/>
                  </a:cxn>
                  <a:cxn ang="0">
                    <a:pos x="1176" y="936"/>
                  </a:cxn>
                  <a:cxn ang="0">
                    <a:pos x="1124" y="968"/>
                  </a:cxn>
                  <a:cxn ang="0">
                    <a:pos x="1070" y="998"/>
                  </a:cxn>
                  <a:cxn ang="0">
                    <a:pos x="1010" y="1026"/>
                  </a:cxn>
                  <a:cxn ang="0">
                    <a:pos x="1010" y="1026"/>
                  </a:cxn>
                  <a:cxn ang="0">
                    <a:pos x="892" y="1080"/>
                  </a:cxn>
                  <a:cxn ang="0">
                    <a:pos x="784" y="1134"/>
                  </a:cxn>
                  <a:cxn ang="0">
                    <a:pos x="686" y="1186"/>
                  </a:cxn>
                  <a:cxn ang="0">
                    <a:pos x="640" y="1214"/>
                  </a:cxn>
                  <a:cxn ang="0">
                    <a:pos x="596" y="1242"/>
                  </a:cxn>
                  <a:cxn ang="0">
                    <a:pos x="554" y="1268"/>
                  </a:cxn>
                  <a:cxn ang="0">
                    <a:pos x="514" y="1296"/>
                  </a:cxn>
                  <a:cxn ang="0">
                    <a:pos x="476" y="1324"/>
                  </a:cxn>
                  <a:cxn ang="0">
                    <a:pos x="440" y="1354"/>
                  </a:cxn>
                  <a:cxn ang="0">
                    <a:pos x="406" y="1382"/>
                  </a:cxn>
                  <a:cxn ang="0">
                    <a:pos x="374" y="1412"/>
                  </a:cxn>
                  <a:cxn ang="0">
                    <a:pos x="342" y="1440"/>
                  </a:cxn>
                  <a:cxn ang="0">
                    <a:pos x="312" y="1470"/>
                  </a:cxn>
                  <a:cxn ang="0">
                    <a:pos x="284" y="1502"/>
                  </a:cxn>
                  <a:cxn ang="0">
                    <a:pos x="258" y="1532"/>
                  </a:cxn>
                  <a:cxn ang="0">
                    <a:pos x="234" y="1564"/>
                  </a:cxn>
                  <a:cxn ang="0">
                    <a:pos x="210" y="1596"/>
                  </a:cxn>
                  <a:cxn ang="0">
                    <a:pos x="186" y="1630"/>
                  </a:cxn>
                  <a:cxn ang="0">
                    <a:pos x="166" y="1664"/>
                  </a:cxn>
                  <a:cxn ang="0">
                    <a:pos x="144" y="1698"/>
                  </a:cxn>
                  <a:cxn ang="0">
                    <a:pos x="126" y="1732"/>
                  </a:cxn>
                  <a:cxn ang="0">
                    <a:pos x="90" y="1804"/>
                  </a:cxn>
                  <a:cxn ang="0">
                    <a:pos x="56" y="1880"/>
                  </a:cxn>
                  <a:cxn ang="0">
                    <a:pos x="26" y="1960"/>
                  </a:cxn>
                  <a:cxn ang="0">
                    <a:pos x="0" y="2044"/>
                  </a:cxn>
                </a:cxnLst>
                <a:rect l="0" t="0" r="r" b="b"/>
                <a:pathLst>
                  <a:path w="1542" h="2044">
                    <a:moveTo>
                      <a:pt x="1530" y="0"/>
                    </a:moveTo>
                    <a:lnTo>
                      <a:pt x="1530" y="0"/>
                    </a:lnTo>
                    <a:lnTo>
                      <a:pt x="1534" y="32"/>
                    </a:lnTo>
                    <a:lnTo>
                      <a:pt x="1538" y="70"/>
                    </a:lnTo>
                    <a:lnTo>
                      <a:pt x="1540" y="120"/>
                    </a:lnTo>
                    <a:lnTo>
                      <a:pt x="1542" y="182"/>
                    </a:lnTo>
                    <a:lnTo>
                      <a:pt x="1538" y="250"/>
                    </a:lnTo>
                    <a:lnTo>
                      <a:pt x="1534" y="288"/>
                    </a:lnTo>
                    <a:lnTo>
                      <a:pt x="1530" y="326"/>
                    </a:lnTo>
                    <a:lnTo>
                      <a:pt x="1524" y="366"/>
                    </a:lnTo>
                    <a:lnTo>
                      <a:pt x="1516" y="406"/>
                    </a:lnTo>
                    <a:lnTo>
                      <a:pt x="1506" y="448"/>
                    </a:lnTo>
                    <a:lnTo>
                      <a:pt x="1494" y="492"/>
                    </a:lnTo>
                    <a:lnTo>
                      <a:pt x="1480" y="534"/>
                    </a:lnTo>
                    <a:lnTo>
                      <a:pt x="1464" y="576"/>
                    </a:lnTo>
                    <a:lnTo>
                      <a:pt x="1444" y="620"/>
                    </a:lnTo>
                    <a:lnTo>
                      <a:pt x="1422" y="662"/>
                    </a:lnTo>
                    <a:lnTo>
                      <a:pt x="1396" y="704"/>
                    </a:lnTo>
                    <a:lnTo>
                      <a:pt x="1368" y="746"/>
                    </a:lnTo>
                    <a:lnTo>
                      <a:pt x="1338" y="786"/>
                    </a:lnTo>
                    <a:lnTo>
                      <a:pt x="1302" y="826"/>
                    </a:lnTo>
                    <a:lnTo>
                      <a:pt x="1264" y="864"/>
                    </a:lnTo>
                    <a:lnTo>
                      <a:pt x="1222" y="900"/>
                    </a:lnTo>
                    <a:lnTo>
                      <a:pt x="1176" y="936"/>
                    </a:lnTo>
                    <a:lnTo>
                      <a:pt x="1124" y="968"/>
                    </a:lnTo>
                    <a:lnTo>
                      <a:pt x="1070" y="998"/>
                    </a:lnTo>
                    <a:lnTo>
                      <a:pt x="1010" y="1026"/>
                    </a:lnTo>
                    <a:lnTo>
                      <a:pt x="1010" y="1026"/>
                    </a:lnTo>
                    <a:lnTo>
                      <a:pt x="892" y="1080"/>
                    </a:lnTo>
                    <a:lnTo>
                      <a:pt x="784" y="1134"/>
                    </a:lnTo>
                    <a:lnTo>
                      <a:pt x="686" y="1186"/>
                    </a:lnTo>
                    <a:lnTo>
                      <a:pt x="640" y="1214"/>
                    </a:lnTo>
                    <a:lnTo>
                      <a:pt x="596" y="1242"/>
                    </a:lnTo>
                    <a:lnTo>
                      <a:pt x="554" y="1268"/>
                    </a:lnTo>
                    <a:lnTo>
                      <a:pt x="514" y="1296"/>
                    </a:lnTo>
                    <a:lnTo>
                      <a:pt x="476" y="1324"/>
                    </a:lnTo>
                    <a:lnTo>
                      <a:pt x="440" y="1354"/>
                    </a:lnTo>
                    <a:lnTo>
                      <a:pt x="406" y="1382"/>
                    </a:lnTo>
                    <a:lnTo>
                      <a:pt x="374" y="1412"/>
                    </a:lnTo>
                    <a:lnTo>
                      <a:pt x="342" y="1440"/>
                    </a:lnTo>
                    <a:lnTo>
                      <a:pt x="312" y="1470"/>
                    </a:lnTo>
                    <a:lnTo>
                      <a:pt x="284" y="1502"/>
                    </a:lnTo>
                    <a:lnTo>
                      <a:pt x="258" y="1532"/>
                    </a:lnTo>
                    <a:lnTo>
                      <a:pt x="234" y="1564"/>
                    </a:lnTo>
                    <a:lnTo>
                      <a:pt x="210" y="1596"/>
                    </a:lnTo>
                    <a:lnTo>
                      <a:pt x="186" y="1630"/>
                    </a:lnTo>
                    <a:lnTo>
                      <a:pt x="166" y="1664"/>
                    </a:lnTo>
                    <a:lnTo>
                      <a:pt x="144" y="1698"/>
                    </a:lnTo>
                    <a:lnTo>
                      <a:pt x="126" y="1732"/>
                    </a:lnTo>
                    <a:lnTo>
                      <a:pt x="90" y="1804"/>
                    </a:lnTo>
                    <a:lnTo>
                      <a:pt x="56" y="1880"/>
                    </a:lnTo>
                    <a:lnTo>
                      <a:pt x="26" y="1960"/>
                    </a:lnTo>
                    <a:lnTo>
                      <a:pt x="0" y="20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4" name="Freeform 142"/>
              <p:cNvSpPr>
                <a:spLocks/>
              </p:cNvSpPr>
              <p:nvPr/>
            </p:nvSpPr>
            <p:spPr bwMode="auto">
              <a:xfrm>
                <a:off x="2135" y="1157"/>
                <a:ext cx="1491" cy="2118"/>
              </a:xfrm>
              <a:custGeom>
                <a:avLst/>
                <a:gdLst/>
                <a:ahLst/>
                <a:cxnLst>
                  <a:cxn ang="0">
                    <a:pos x="1472" y="0"/>
                  </a:cxn>
                  <a:cxn ang="0">
                    <a:pos x="1472" y="0"/>
                  </a:cxn>
                  <a:cxn ang="0">
                    <a:pos x="1478" y="34"/>
                  </a:cxn>
                  <a:cxn ang="0">
                    <a:pos x="1482" y="72"/>
                  </a:cxn>
                  <a:cxn ang="0">
                    <a:pos x="1486" y="122"/>
                  </a:cxn>
                  <a:cxn ang="0">
                    <a:pos x="1490" y="182"/>
                  </a:cxn>
                  <a:cxn ang="0">
                    <a:pos x="1488" y="252"/>
                  </a:cxn>
                  <a:cxn ang="0">
                    <a:pos x="1486" y="290"/>
                  </a:cxn>
                  <a:cxn ang="0">
                    <a:pos x="1482" y="328"/>
                  </a:cxn>
                  <a:cxn ang="0">
                    <a:pos x="1478" y="368"/>
                  </a:cxn>
                  <a:cxn ang="0">
                    <a:pos x="1470" y="410"/>
                  </a:cxn>
                  <a:cxn ang="0">
                    <a:pos x="1462" y="452"/>
                  </a:cxn>
                  <a:cxn ang="0">
                    <a:pos x="1452" y="496"/>
                  </a:cxn>
                  <a:cxn ang="0">
                    <a:pos x="1438" y="540"/>
                  </a:cxn>
                  <a:cxn ang="0">
                    <a:pos x="1422" y="584"/>
                  </a:cxn>
                  <a:cxn ang="0">
                    <a:pos x="1404" y="628"/>
                  </a:cxn>
                  <a:cxn ang="0">
                    <a:pos x="1384" y="672"/>
                  </a:cxn>
                  <a:cxn ang="0">
                    <a:pos x="1360" y="714"/>
                  </a:cxn>
                  <a:cxn ang="0">
                    <a:pos x="1334" y="758"/>
                  </a:cxn>
                  <a:cxn ang="0">
                    <a:pos x="1304" y="800"/>
                  </a:cxn>
                  <a:cxn ang="0">
                    <a:pos x="1270" y="840"/>
                  </a:cxn>
                  <a:cxn ang="0">
                    <a:pos x="1232" y="880"/>
                  </a:cxn>
                  <a:cxn ang="0">
                    <a:pos x="1190" y="920"/>
                  </a:cxn>
                  <a:cxn ang="0">
                    <a:pos x="1146" y="956"/>
                  </a:cxn>
                  <a:cxn ang="0">
                    <a:pos x="1096" y="990"/>
                  </a:cxn>
                  <a:cxn ang="0">
                    <a:pos x="1042" y="1024"/>
                  </a:cxn>
                  <a:cxn ang="0">
                    <a:pos x="984" y="1054"/>
                  </a:cxn>
                  <a:cxn ang="0">
                    <a:pos x="984" y="1054"/>
                  </a:cxn>
                  <a:cxn ang="0">
                    <a:pos x="866" y="1112"/>
                  </a:cxn>
                  <a:cxn ang="0">
                    <a:pos x="760" y="1170"/>
                  </a:cxn>
                  <a:cxn ang="0">
                    <a:pos x="662" y="1228"/>
                  </a:cxn>
                  <a:cxn ang="0">
                    <a:pos x="618" y="1258"/>
                  </a:cxn>
                  <a:cxn ang="0">
                    <a:pos x="574" y="1286"/>
                  </a:cxn>
                  <a:cxn ang="0">
                    <a:pos x="534" y="1316"/>
                  </a:cxn>
                  <a:cxn ang="0">
                    <a:pos x="494" y="1346"/>
                  </a:cxn>
                  <a:cxn ang="0">
                    <a:pos x="456" y="1376"/>
                  </a:cxn>
                  <a:cxn ang="0">
                    <a:pos x="422" y="1406"/>
                  </a:cxn>
                  <a:cxn ang="0">
                    <a:pos x="388" y="1436"/>
                  </a:cxn>
                  <a:cxn ang="0">
                    <a:pos x="356" y="1466"/>
                  </a:cxn>
                  <a:cxn ang="0">
                    <a:pos x="326" y="1498"/>
                  </a:cxn>
                  <a:cxn ang="0">
                    <a:pos x="298" y="1528"/>
                  </a:cxn>
                  <a:cxn ang="0">
                    <a:pos x="270" y="1560"/>
                  </a:cxn>
                  <a:cxn ang="0">
                    <a:pos x="244" y="1594"/>
                  </a:cxn>
                  <a:cxn ang="0">
                    <a:pos x="220" y="1626"/>
                  </a:cxn>
                  <a:cxn ang="0">
                    <a:pos x="198" y="1660"/>
                  </a:cxn>
                  <a:cxn ang="0">
                    <a:pos x="176" y="1694"/>
                  </a:cxn>
                  <a:cxn ang="0">
                    <a:pos x="156" y="1728"/>
                  </a:cxn>
                  <a:cxn ang="0">
                    <a:pos x="136" y="1764"/>
                  </a:cxn>
                  <a:cxn ang="0">
                    <a:pos x="118" y="1800"/>
                  </a:cxn>
                  <a:cxn ang="0">
                    <a:pos x="84" y="1874"/>
                  </a:cxn>
                  <a:cxn ang="0">
                    <a:pos x="54" y="1952"/>
                  </a:cxn>
                  <a:cxn ang="0">
                    <a:pos x="26" y="2032"/>
                  </a:cxn>
                  <a:cxn ang="0">
                    <a:pos x="0" y="2118"/>
                  </a:cxn>
                </a:cxnLst>
                <a:rect l="0" t="0" r="r" b="b"/>
                <a:pathLst>
                  <a:path w="1490" h="2118">
                    <a:moveTo>
                      <a:pt x="1472" y="0"/>
                    </a:moveTo>
                    <a:lnTo>
                      <a:pt x="1472" y="0"/>
                    </a:lnTo>
                    <a:lnTo>
                      <a:pt x="1478" y="34"/>
                    </a:lnTo>
                    <a:lnTo>
                      <a:pt x="1482" y="72"/>
                    </a:lnTo>
                    <a:lnTo>
                      <a:pt x="1486" y="122"/>
                    </a:lnTo>
                    <a:lnTo>
                      <a:pt x="1490" y="182"/>
                    </a:lnTo>
                    <a:lnTo>
                      <a:pt x="1488" y="252"/>
                    </a:lnTo>
                    <a:lnTo>
                      <a:pt x="1486" y="290"/>
                    </a:lnTo>
                    <a:lnTo>
                      <a:pt x="1482" y="328"/>
                    </a:lnTo>
                    <a:lnTo>
                      <a:pt x="1478" y="368"/>
                    </a:lnTo>
                    <a:lnTo>
                      <a:pt x="1470" y="410"/>
                    </a:lnTo>
                    <a:lnTo>
                      <a:pt x="1462" y="452"/>
                    </a:lnTo>
                    <a:lnTo>
                      <a:pt x="1452" y="496"/>
                    </a:lnTo>
                    <a:lnTo>
                      <a:pt x="1438" y="540"/>
                    </a:lnTo>
                    <a:lnTo>
                      <a:pt x="1422" y="584"/>
                    </a:lnTo>
                    <a:lnTo>
                      <a:pt x="1404" y="628"/>
                    </a:lnTo>
                    <a:lnTo>
                      <a:pt x="1384" y="672"/>
                    </a:lnTo>
                    <a:lnTo>
                      <a:pt x="1360" y="714"/>
                    </a:lnTo>
                    <a:lnTo>
                      <a:pt x="1334" y="758"/>
                    </a:lnTo>
                    <a:lnTo>
                      <a:pt x="1304" y="800"/>
                    </a:lnTo>
                    <a:lnTo>
                      <a:pt x="1270" y="840"/>
                    </a:lnTo>
                    <a:lnTo>
                      <a:pt x="1232" y="880"/>
                    </a:lnTo>
                    <a:lnTo>
                      <a:pt x="1190" y="920"/>
                    </a:lnTo>
                    <a:lnTo>
                      <a:pt x="1146" y="956"/>
                    </a:lnTo>
                    <a:lnTo>
                      <a:pt x="1096" y="990"/>
                    </a:lnTo>
                    <a:lnTo>
                      <a:pt x="1042" y="1024"/>
                    </a:lnTo>
                    <a:lnTo>
                      <a:pt x="984" y="1054"/>
                    </a:lnTo>
                    <a:lnTo>
                      <a:pt x="984" y="1054"/>
                    </a:lnTo>
                    <a:lnTo>
                      <a:pt x="866" y="1112"/>
                    </a:lnTo>
                    <a:lnTo>
                      <a:pt x="760" y="1170"/>
                    </a:lnTo>
                    <a:lnTo>
                      <a:pt x="662" y="1228"/>
                    </a:lnTo>
                    <a:lnTo>
                      <a:pt x="618" y="1258"/>
                    </a:lnTo>
                    <a:lnTo>
                      <a:pt x="574" y="1286"/>
                    </a:lnTo>
                    <a:lnTo>
                      <a:pt x="534" y="1316"/>
                    </a:lnTo>
                    <a:lnTo>
                      <a:pt x="494" y="1346"/>
                    </a:lnTo>
                    <a:lnTo>
                      <a:pt x="456" y="1376"/>
                    </a:lnTo>
                    <a:lnTo>
                      <a:pt x="422" y="1406"/>
                    </a:lnTo>
                    <a:lnTo>
                      <a:pt x="388" y="1436"/>
                    </a:lnTo>
                    <a:lnTo>
                      <a:pt x="356" y="1466"/>
                    </a:lnTo>
                    <a:lnTo>
                      <a:pt x="326" y="1498"/>
                    </a:lnTo>
                    <a:lnTo>
                      <a:pt x="298" y="1528"/>
                    </a:lnTo>
                    <a:lnTo>
                      <a:pt x="270" y="1560"/>
                    </a:lnTo>
                    <a:lnTo>
                      <a:pt x="244" y="1594"/>
                    </a:lnTo>
                    <a:lnTo>
                      <a:pt x="220" y="1626"/>
                    </a:lnTo>
                    <a:lnTo>
                      <a:pt x="198" y="1660"/>
                    </a:lnTo>
                    <a:lnTo>
                      <a:pt x="176" y="1694"/>
                    </a:lnTo>
                    <a:lnTo>
                      <a:pt x="156" y="1728"/>
                    </a:lnTo>
                    <a:lnTo>
                      <a:pt x="136" y="1764"/>
                    </a:lnTo>
                    <a:lnTo>
                      <a:pt x="118" y="1800"/>
                    </a:lnTo>
                    <a:lnTo>
                      <a:pt x="84" y="1874"/>
                    </a:lnTo>
                    <a:lnTo>
                      <a:pt x="54" y="1952"/>
                    </a:lnTo>
                    <a:lnTo>
                      <a:pt x="26" y="2032"/>
                    </a:lnTo>
                    <a:lnTo>
                      <a:pt x="0" y="21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5" name="Freeform 143"/>
              <p:cNvSpPr>
                <a:spLocks/>
              </p:cNvSpPr>
              <p:nvPr/>
            </p:nvSpPr>
            <p:spPr bwMode="auto">
              <a:xfrm>
                <a:off x="2181" y="1120"/>
                <a:ext cx="1433" cy="2190"/>
              </a:xfrm>
              <a:custGeom>
                <a:avLst/>
                <a:gdLst/>
                <a:ahLst/>
                <a:cxnLst>
                  <a:cxn ang="0">
                    <a:pos x="1410" y="0"/>
                  </a:cxn>
                  <a:cxn ang="0">
                    <a:pos x="1410" y="0"/>
                  </a:cxn>
                  <a:cxn ang="0">
                    <a:pos x="1418" y="32"/>
                  </a:cxn>
                  <a:cxn ang="0">
                    <a:pos x="1424" y="70"/>
                  </a:cxn>
                  <a:cxn ang="0">
                    <a:pos x="1430" y="120"/>
                  </a:cxn>
                  <a:cxn ang="0">
                    <a:pos x="1434" y="182"/>
                  </a:cxn>
                  <a:cxn ang="0">
                    <a:pos x="1436" y="252"/>
                  </a:cxn>
                  <a:cxn ang="0">
                    <a:pos x="1434" y="290"/>
                  </a:cxn>
                  <a:cxn ang="0">
                    <a:pos x="1432" y="330"/>
                  </a:cxn>
                  <a:cxn ang="0">
                    <a:pos x="1428" y="370"/>
                  </a:cxn>
                  <a:cxn ang="0">
                    <a:pos x="1422" y="412"/>
                  </a:cxn>
                  <a:cxn ang="0">
                    <a:pos x="1416" y="456"/>
                  </a:cxn>
                  <a:cxn ang="0">
                    <a:pos x="1406" y="500"/>
                  </a:cxn>
                  <a:cxn ang="0">
                    <a:pos x="1394" y="544"/>
                  </a:cxn>
                  <a:cxn ang="0">
                    <a:pos x="1380" y="588"/>
                  </a:cxn>
                  <a:cxn ang="0">
                    <a:pos x="1364" y="634"/>
                  </a:cxn>
                  <a:cxn ang="0">
                    <a:pos x="1344" y="678"/>
                  </a:cxn>
                  <a:cxn ang="0">
                    <a:pos x="1320" y="724"/>
                  </a:cxn>
                  <a:cxn ang="0">
                    <a:pos x="1296" y="768"/>
                  </a:cxn>
                  <a:cxn ang="0">
                    <a:pos x="1266" y="810"/>
                  </a:cxn>
                  <a:cxn ang="0">
                    <a:pos x="1234" y="854"/>
                  </a:cxn>
                  <a:cxn ang="0">
                    <a:pos x="1198" y="896"/>
                  </a:cxn>
                  <a:cxn ang="0">
                    <a:pos x="1158" y="936"/>
                  </a:cxn>
                  <a:cxn ang="0">
                    <a:pos x="1112" y="974"/>
                  </a:cxn>
                  <a:cxn ang="0">
                    <a:pos x="1064" y="1012"/>
                  </a:cxn>
                  <a:cxn ang="0">
                    <a:pos x="1012" y="1046"/>
                  </a:cxn>
                  <a:cxn ang="0">
                    <a:pos x="954" y="1080"/>
                  </a:cxn>
                  <a:cxn ang="0">
                    <a:pos x="954" y="1080"/>
                  </a:cxn>
                  <a:cxn ang="0">
                    <a:pos x="838" y="1142"/>
                  </a:cxn>
                  <a:cxn ang="0">
                    <a:pos x="734" y="1206"/>
                  </a:cxn>
                  <a:cxn ang="0">
                    <a:pos x="638" y="1268"/>
                  </a:cxn>
                  <a:cxn ang="0">
                    <a:pos x="594" y="1298"/>
                  </a:cxn>
                  <a:cxn ang="0">
                    <a:pos x="550" y="1330"/>
                  </a:cxn>
                  <a:cxn ang="0">
                    <a:pos x="510" y="1360"/>
                  </a:cxn>
                  <a:cxn ang="0">
                    <a:pos x="472" y="1392"/>
                  </a:cxn>
                  <a:cxn ang="0">
                    <a:pos x="436" y="1424"/>
                  </a:cxn>
                  <a:cxn ang="0">
                    <a:pos x="400" y="1456"/>
                  </a:cxn>
                  <a:cxn ang="0">
                    <a:pos x="368" y="1488"/>
                  </a:cxn>
                  <a:cxn ang="0">
                    <a:pos x="338" y="1520"/>
                  </a:cxn>
                  <a:cxn ang="0">
                    <a:pos x="308" y="1552"/>
                  </a:cxn>
                  <a:cxn ang="0">
                    <a:pos x="280" y="1584"/>
                  </a:cxn>
                  <a:cxn ang="0">
                    <a:pos x="254" y="1618"/>
                  </a:cxn>
                  <a:cxn ang="0">
                    <a:pos x="230" y="1652"/>
                  </a:cxn>
                  <a:cxn ang="0">
                    <a:pos x="206" y="1686"/>
                  </a:cxn>
                  <a:cxn ang="0">
                    <a:pos x="184" y="1720"/>
                  </a:cxn>
                  <a:cxn ang="0">
                    <a:pos x="164" y="1756"/>
                  </a:cxn>
                  <a:cxn ang="0">
                    <a:pos x="144" y="1790"/>
                  </a:cxn>
                  <a:cxn ang="0">
                    <a:pos x="126" y="1828"/>
                  </a:cxn>
                  <a:cxn ang="0">
                    <a:pos x="108" y="1864"/>
                  </a:cxn>
                  <a:cxn ang="0">
                    <a:pos x="76" y="1940"/>
                  </a:cxn>
                  <a:cxn ang="0">
                    <a:pos x="48" y="2020"/>
                  </a:cxn>
                  <a:cxn ang="0">
                    <a:pos x="24" y="2102"/>
                  </a:cxn>
                  <a:cxn ang="0">
                    <a:pos x="0" y="2188"/>
                  </a:cxn>
                </a:cxnLst>
                <a:rect l="0" t="0" r="r" b="b"/>
                <a:pathLst>
                  <a:path w="1436" h="2188">
                    <a:moveTo>
                      <a:pt x="1410" y="0"/>
                    </a:moveTo>
                    <a:lnTo>
                      <a:pt x="1410" y="0"/>
                    </a:lnTo>
                    <a:lnTo>
                      <a:pt x="1418" y="32"/>
                    </a:lnTo>
                    <a:lnTo>
                      <a:pt x="1424" y="70"/>
                    </a:lnTo>
                    <a:lnTo>
                      <a:pt x="1430" y="120"/>
                    </a:lnTo>
                    <a:lnTo>
                      <a:pt x="1434" y="182"/>
                    </a:lnTo>
                    <a:lnTo>
                      <a:pt x="1436" y="252"/>
                    </a:lnTo>
                    <a:lnTo>
                      <a:pt x="1434" y="290"/>
                    </a:lnTo>
                    <a:lnTo>
                      <a:pt x="1432" y="330"/>
                    </a:lnTo>
                    <a:lnTo>
                      <a:pt x="1428" y="370"/>
                    </a:lnTo>
                    <a:lnTo>
                      <a:pt x="1422" y="412"/>
                    </a:lnTo>
                    <a:lnTo>
                      <a:pt x="1416" y="456"/>
                    </a:lnTo>
                    <a:lnTo>
                      <a:pt x="1406" y="500"/>
                    </a:lnTo>
                    <a:lnTo>
                      <a:pt x="1394" y="544"/>
                    </a:lnTo>
                    <a:lnTo>
                      <a:pt x="1380" y="588"/>
                    </a:lnTo>
                    <a:lnTo>
                      <a:pt x="1364" y="634"/>
                    </a:lnTo>
                    <a:lnTo>
                      <a:pt x="1344" y="678"/>
                    </a:lnTo>
                    <a:lnTo>
                      <a:pt x="1320" y="724"/>
                    </a:lnTo>
                    <a:lnTo>
                      <a:pt x="1296" y="768"/>
                    </a:lnTo>
                    <a:lnTo>
                      <a:pt x="1266" y="810"/>
                    </a:lnTo>
                    <a:lnTo>
                      <a:pt x="1234" y="854"/>
                    </a:lnTo>
                    <a:lnTo>
                      <a:pt x="1198" y="896"/>
                    </a:lnTo>
                    <a:lnTo>
                      <a:pt x="1158" y="936"/>
                    </a:lnTo>
                    <a:lnTo>
                      <a:pt x="1112" y="974"/>
                    </a:lnTo>
                    <a:lnTo>
                      <a:pt x="1064" y="1012"/>
                    </a:lnTo>
                    <a:lnTo>
                      <a:pt x="1012" y="1046"/>
                    </a:lnTo>
                    <a:lnTo>
                      <a:pt x="954" y="1080"/>
                    </a:lnTo>
                    <a:lnTo>
                      <a:pt x="954" y="1080"/>
                    </a:lnTo>
                    <a:lnTo>
                      <a:pt x="838" y="1142"/>
                    </a:lnTo>
                    <a:lnTo>
                      <a:pt x="734" y="1206"/>
                    </a:lnTo>
                    <a:lnTo>
                      <a:pt x="638" y="1268"/>
                    </a:lnTo>
                    <a:lnTo>
                      <a:pt x="594" y="1298"/>
                    </a:lnTo>
                    <a:lnTo>
                      <a:pt x="550" y="1330"/>
                    </a:lnTo>
                    <a:lnTo>
                      <a:pt x="510" y="1360"/>
                    </a:lnTo>
                    <a:lnTo>
                      <a:pt x="472" y="1392"/>
                    </a:lnTo>
                    <a:lnTo>
                      <a:pt x="436" y="1424"/>
                    </a:lnTo>
                    <a:lnTo>
                      <a:pt x="400" y="1456"/>
                    </a:lnTo>
                    <a:lnTo>
                      <a:pt x="368" y="1488"/>
                    </a:lnTo>
                    <a:lnTo>
                      <a:pt x="338" y="1520"/>
                    </a:lnTo>
                    <a:lnTo>
                      <a:pt x="308" y="1552"/>
                    </a:lnTo>
                    <a:lnTo>
                      <a:pt x="280" y="1584"/>
                    </a:lnTo>
                    <a:lnTo>
                      <a:pt x="254" y="1618"/>
                    </a:lnTo>
                    <a:lnTo>
                      <a:pt x="230" y="1652"/>
                    </a:lnTo>
                    <a:lnTo>
                      <a:pt x="206" y="1686"/>
                    </a:lnTo>
                    <a:lnTo>
                      <a:pt x="184" y="1720"/>
                    </a:lnTo>
                    <a:lnTo>
                      <a:pt x="164" y="1756"/>
                    </a:lnTo>
                    <a:lnTo>
                      <a:pt x="144" y="1790"/>
                    </a:lnTo>
                    <a:lnTo>
                      <a:pt x="126" y="1828"/>
                    </a:lnTo>
                    <a:lnTo>
                      <a:pt x="108" y="1864"/>
                    </a:lnTo>
                    <a:lnTo>
                      <a:pt x="76" y="1940"/>
                    </a:lnTo>
                    <a:lnTo>
                      <a:pt x="48" y="2020"/>
                    </a:lnTo>
                    <a:lnTo>
                      <a:pt x="24" y="2102"/>
                    </a:lnTo>
                    <a:lnTo>
                      <a:pt x="0" y="21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6" name="Freeform 144"/>
              <p:cNvSpPr>
                <a:spLocks/>
              </p:cNvSpPr>
              <p:nvPr/>
            </p:nvSpPr>
            <p:spPr bwMode="auto">
              <a:xfrm>
                <a:off x="2234" y="1087"/>
                <a:ext cx="1378" cy="2259"/>
              </a:xfrm>
              <a:custGeom>
                <a:avLst/>
                <a:gdLst/>
                <a:ahLst/>
                <a:cxnLst>
                  <a:cxn ang="0">
                    <a:pos x="1346" y="0"/>
                  </a:cxn>
                  <a:cxn ang="0">
                    <a:pos x="1346" y="0"/>
                  </a:cxn>
                  <a:cxn ang="0">
                    <a:pos x="1354" y="32"/>
                  </a:cxn>
                  <a:cxn ang="0">
                    <a:pos x="1362" y="70"/>
                  </a:cxn>
                  <a:cxn ang="0">
                    <a:pos x="1370" y="122"/>
                  </a:cxn>
                  <a:cxn ang="0">
                    <a:pos x="1376" y="182"/>
                  </a:cxn>
                  <a:cxn ang="0">
                    <a:pos x="1378" y="252"/>
                  </a:cxn>
                  <a:cxn ang="0">
                    <a:pos x="1378" y="292"/>
                  </a:cxn>
                  <a:cxn ang="0">
                    <a:pos x="1378" y="330"/>
                  </a:cxn>
                  <a:cxn ang="0">
                    <a:pos x="1376" y="372"/>
                  </a:cxn>
                  <a:cxn ang="0">
                    <a:pos x="1372" y="414"/>
                  </a:cxn>
                  <a:cxn ang="0">
                    <a:pos x="1364" y="458"/>
                  </a:cxn>
                  <a:cxn ang="0">
                    <a:pos x="1356" y="504"/>
                  </a:cxn>
                  <a:cxn ang="0">
                    <a:pos x="1346" y="548"/>
                  </a:cxn>
                  <a:cxn ang="0">
                    <a:pos x="1334" y="594"/>
                  </a:cxn>
                  <a:cxn ang="0">
                    <a:pos x="1318" y="640"/>
                  </a:cxn>
                  <a:cxn ang="0">
                    <a:pos x="1300" y="686"/>
                  </a:cxn>
                  <a:cxn ang="0">
                    <a:pos x="1278" y="732"/>
                  </a:cxn>
                  <a:cxn ang="0">
                    <a:pos x="1254" y="778"/>
                  </a:cxn>
                  <a:cxn ang="0">
                    <a:pos x="1226" y="822"/>
                  </a:cxn>
                  <a:cxn ang="0">
                    <a:pos x="1196" y="866"/>
                  </a:cxn>
                  <a:cxn ang="0">
                    <a:pos x="1160" y="910"/>
                  </a:cxn>
                  <a:cxn ang="0">
                    <a:pos x="1120" y="952"/>
                  </a:cxn>
                  <a:cxn ang="0">
                    <a:pos x="1078" y="992"/>
                  </a:cxn>
                  <a:cxn ang="0">
                    <a:pos x="1030" y="1032"/>
                  </a:cxn>
                  <a:cxn ang="0">
                    <a:pos x="978" y="1070"/>
                  </a:cxn>
                  <a:cxn ang="0">
                    <a:pos x="922" y="1104"/>
                  </a:cxn>
                  <a:cxn ang="0">
                    <a:pos x="922" y="1104"/>
                  </a:cxn>
                  <a:cxn ang="0">
                    <a:pos x="808" y="1174"/>
                  </a:cxn>
                  <a:cxn ang="0">
                    <a:pos x="704" y="1240"/>
                  </a:cxn>
                  <a:cxn ang="0">
                    <a:pos x="610" y="1306"/>
                  </a:cxn>
                  <a:cxn ang="0">
                    <a:pos x="566" y="1340"/>
                  </a:cxn>
                  <a:cxn ang="0">
                    <a:pos x="526" y="1372"/>
                  </a:cxn>
                  <a:cxn ang="0">
                    <a:pos x="486" y="1406"/>
                  </a:cxn>
                  <a:cxn ang="0">
                    <a:pos x="448" y="1438"/>
                  </a:cxn>
                  <a:cxn ang="0">
                    <a:pos x="412" y="1472"/>
                  </a:cxn>
                  <a:cxn ang="0">
                    <a:pos x="378" y="1506"/>
                  </a:cxn>
                  <a:cxn ang="0">
                    <a:pos x="348" y="1538"/>
                  </a:cxn>
                  <a:cxn ang="0">
                    <a:pos x="318" y="1572"/>
                  </a:cxn>
                  <a:cxn ang="0">
                    <a:pos x="288" y="1606"/>
                  </a:cxn>
                  <a:cxn ang="0">
                    <a:pos x="262" y="1640"/>
                  </a:cxn>
                  <a:cxn ang="0">
                    <a:pos x="236" y="1674"/>
                  </a:cxn>
                  <a:cxn ang="0">
                    <a:pos x="212" y="1710"/>
                  </a:cxn>
                  <a:cxn ang="0">
                    <a:pos x="190" y="1744"/>
                  </a:cxn>
                  <a:cxn ang="0">
                    <a:pos x="170" y="1780"/>
                  </a:cxn>
                  <a:cxn ang="0">
                    <a:pos x="150" y="1816"/>
                  </a:cxn>
                  <a:cxn ang="0">
                    <a:pos x="132" y="1852"/>
                  </a:cxn>
                  <a:cxn ang="0">
                    <a:pos x="114" y="1890"/>
                  </a:cxn>
                  <a:cxn ang="0">
                    <a:pos x="98" y="1928"/>
                  </a:cxn>
                  <a:cxn ang="0">
                    <a:pos x="68" y="2006"/>
                  </a:cxn>
                  <a:cxn ang="0">
                    <a:pos x="42" y="2086"/>
                  </a:cxn>
                  <a:cxn ang="0">
                    <a:pos x="20" y="2172"/>
                  </a:cxn>
                  <a:cxn ang="0">
                    <a:pos x="0" y="2260"/>
                  </a:cxn>
                </a:cxnLst>
                <a:rect l="0" t="0" r="r" b="b"/>
                <a:pathLst>
                  <a:path w="1378" h="2260">
                    <a:moveTo>
                      <a:pt x="1346" y="0"/>
                    </a:moveTo>
                    <a:lnTo>
                      <a:pt x="1346" y="0"/>
                    </a:lnTo>
                    <a:lnTo>
                      <a:pt x="1354" y="32"/>
                    </a:lnTo>
                    <a:lnTo>
                      <a:pt x="1362" y="70"/>
                    </a:lnTo>
                    <a:lnTo>
                      <a:pt x="1370" y="122"/>
                    </a:lnTo>
                    <a:lnTo>
                      <a:pt x="1376" y="182"/>
                    </a:lnTo>
                    <a:lnTo>
                      <a:pt x="1378" y="252"/>
                    </a:lnTo>
                    <a:lnTo>
                      <a:pt x="1378" y="292"/>
                    </a:lnTo>
                    <a:lnTo>
                      <a:pt x="1378" y="330"/>
                    </a:lnTo>
                    <a:lnTo>
                      <a:pt x="1376" y="372"/>
                    </a:lnTo>
                    <a:lnTo>
                      <a:pt x="1372" y="414"/>
                    </a:lnTo>
                    <a:lnTo>
                      <a:pt x="1364" y="458"/>
                    </a:lnTo>
                    <a:lnTo>
                      <a:pt x="1356" y="504"/>
                    </a:lnTo>
                    <a:lnTo>
                      <a:pt x="1346" y="548"/>
                    </a:lnTo>
                    <a:lnTo>
                      <a:pt x="1334" y="594"/>
                    </a:lnTo>
                    <a:lnTo>
                      <a:pt x="1318" y="640"/>
                    </a:lnTo>
                    <a:lnTo>
                      <a:pt x="1300" y="686"/>
                    </a:lnTo>
                    <a:lnTo>
                      <a:pt x="1278" y="732"/>
                    </a:lnTo>
                    <a:lnTo>
                      <a:pt x="1254" y="778"/>
                    </a:lnTo>
                    <a:lnTo>
                      <a:pt x="1226" y="822"/>
                    </a:lnTo>
                    <a:lnTo>
                      <a:pt x="1196" y="866"/>
                    </a:lnTo>
                    <a:lnTo>
                      <a:pt x="1160" y="910"/>
                    </a:lnTo>
                    <a:lnTo>
                      <a:pt x="1120" y="952"/>
                    </a:lnTo>
                    <a:lnTo>
                      <a:pt x="1078" y="992"/>
                    </a:lnTo>
                    <a:lnTo>
                      <a:pt x="1030" y="1032"/>
                    </a:lnTo>
                    <a:lnTo>
                      <a:pt x="978" y="1070"/>
                    </a:lnTo>
                    <a:lnTo>
                      <a:pt x="922" y="1104"/>
                    </a:lnTo>
                    <a:lnTo>
                      <a:pt x="922" y="1104"/>
                    </a:lnTo>
                    <a:lnTo>
                      <a:pt x="808" y="1174"/>
                    </a:lnTo>
                    <a:lnTo>
                      <a:pt x="704" y="1240"/>
                    </a:lnTo>
                    <a:lnTo>
                      <a:pt x="610" y="1306"/>
                    </a:lnTo>
                    <a:lnTo>
                      <a:pt x="566" y="1340"/>
                    </a:lnTo>
                    <a:lnTo>
                      <a:pt x="526" y="1372"/>
                    </a:lnTo>
                    <a:lnTo>
                      <a:pt x="486" y="1406"/>
                    </a:lnTo>
                    <a:lnTo>
                      <a:pt x="448" y="1438"/>
                    </a:lnTo>
                    <a:lnTo>
                      <a:pt x="412" y="1472"/>
                    </a:lnTo>
                    <a:lnTo>
                      <a:pt x="378" y="1506"/>
                    </a:lnTo>
                    <a:lnTo>
                      <a:pt x="348" y="1538"/>
                    </a:lnTo>
                    <a:lnTo>
                      <a:pt x="318" y="1572"/>
                    </a:lnTo>
                    <a:lnTo>
                      <a:pt x="288" y="1606"/>
                    </a:lnTo>
                    <a:lnTo>
                      <a:pt x="262" y="1640"/>
                    </a:lnTo>
                    <a:lnTo>
                      <a:pt x="236" y="1674"/>
                    </a:lnTo>
                    <a:lnTo>
                      <a:pt x="212" y="1710"/>
                    </a:lnTo>
                    <a:lnTo>
                      <a:pt x="190" y="1744"/>
                    </a:lnTo>
                    <a:lnTo>
                      <a:pt x="170" y="1780"/>
                    </a:lnTo>
                    <a:lnTo>
                      <a:pt x="150" y="1816"/>
                    </a:lnTo>
                    <a:lnTo>
                      <a:pt x="132" y="1852"/>
                    </a:lnTo>
                    <a:lnTo>
                      <a:pt x="114" y="1890"/>
                    </a:lnTo>
                    <a:lnTo>
                      <a:pt x="98" y="1928"/>
                    </a:lnTo>
                    <a:lnTo>
                      <a:pt x="68" y="2006"/>
                    </a:lnTo>
                    <a:lnTo>
                      <a:pt x="42" y="2086"/>
                    </a:lnTo>
                    <a:lnTo>
                      <a:pt x="20" y="2172"/>
                    </a:lnTo>
                    <a:lnTo>
                      <a:pt x="0" y="22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7" name="Freeform 145"/>
              <p:cNvSpPr>
                <a:spLocks/>
              </p:cNvSpPr>
              <p:nvPr/>
            </p:nvSpPr>
            <p:spPr bwMode="auto">
              <a:xfrm>
                <a:off x="2281" y="1050"/>
                <a:ext cx="1322" cy="2326"/>
              </a:xfrm>
              <a:custGeom>
                <a:avLst/>
                <a:gdLst/>
                <a:ahLst/>
                <a:cxnLst>
                  <a:cxn ang="0">
                    <a:pos x="1282" y="0"/>
                  </a:cxn>
                  <a:cxn ang="0">
                    <a:pos x="1282" y="0"/>
                  </a:cxn>
                  <a:cxn ang="0">
                    <a:pos x="1290" y="32"/>
                  </a:cxn>
                  <a:cxn ang="0">
                    <a:pos x="1298" y="70"/>
                  </a:cxn>
                  <a:cxn ang="0">
                    <a:pos x="1308" y="120"/>
                  </a:cxn>
                  <a:cxn ang="0">
                    <a:pos x="1316" y="182"/>
                  </a:cxn>
                  <a:cxn ang="0">
                    <a:pos x="1322" y="252"/>
                  </a:cxn>
                  <a:cxn ang="0">
                    <a:pos x="1322" y="292"/>
                  </a:cxn>
                  <a:cxn ang="0">
                    <a:pos x="1322" y="332"/>
                  </a:cxn>
                  <a:cxn ang="0">
                    <a:pos x="1322" y="372"/>
                  </a:cxn>
                  <a:cxn ang="0">
                    <a:pos x="1318" y="416"/>
                  </a:cxn>
                  <a:cxn ang="0">
                    <a:pos x="1314" y="460"/>
                  </a:cxn>
                  <a:cxn ang="0">
                    <a:pos x="1306" y="506"/>
                  </a:cxn>
                  <a:cxn ang="0">
                    <a:pos x="1298" y="552"/>
                  </a:cxn>
                  <a:cxn ang="0">
                    <a:pos x="1286" y="598"/>
                  </a:cxn>
                  <a:cxn ang="0">
                    <a:pos x="1272" y="644"/>
                  </a:cxn>
                  <a:cxn ang="0">
                    <a:pos x="1256" y="692"/>
                  </a:cxn>
                  <a:cxn ang="0">
                    <a:pos x="1236" y="738"/>
                  </a:cxn>
                  <a:cxn ang="0">
                    <a:pos x="1212" y="786"/>
                  </a:cxn>
                  <a:cxn ang="0">
                    <a:pos x="1186" y="832"/>
                  </a:cxn>
                  <a:cxn ang="0">
                    <a:pos x="1156" y="878"/>
                  </a:cxn>
                  <a:cxn ang="0">
                    <a:pos x="1122" y="922"/>
                  </a:cxn>
                  <a:cxn ang="0">
                    <a:pos x="1084" y="966"/>
                  </a:cxn>
                  <a:cxn ang="0">
                    <a:pos x="1042" y="1010"/>
                  </a:cxn>
                  <a:cxn ang="0">
                    <a:pos x="996" y="1050"/>
                  </a:cxn>
                  <a:cxn ang="0">
                    <a:pos x="944" y="1090"/>
                  </a:cxn>
                  <a:cxn ang="0">
                    <a:pos x="888" y="1128"/>
                  </a:cxn>
                  <a:cxn ang="0">
                    <a:pos x="888" y="1128"/>
                  </a:cxn>
                  <a:cxn ang="0">
                    <a:pos x="778" y="1202"/>
                  </a:cxn>
                  <a:cxn ang="0">
                    <a:pos x="676" y="1274"/>
                  </a:cxn>
                  <a:cxn ang="0">
                    <a:pos x="584" y="1344"/>
                  </a:cxn>
                  <a:cxn ang="0">
                    <a:pos x="540" y="1378"/>
                  </a:cxn>
                  <a:cxn ang="0">
                    <a:pos x="500" y="1414"/>
                  </a:cxn>
                  <a:cxn ang="0">
                    <a:pos x="462" y="1448"/>
                  </a:cxn>
                  <a:cxn ang="0">
                    <a:pos x="424" y="1482"/>
                  </a:cxn>
                  <a:cxn ang="0">
                    <a:pos x="390" y="1518"/>
                  </a:cxn>
                  <a:cxn ang="0">
                    <a:pos x="358" y="1552"/>
                  </a:cxn>
                  <a:cxn ang="0">
                    <a:pos x="326" y="1588"/>
                  </a:cxn>
                  <a:cxn ang="0">
                    <a:pos x="298" y="1622"/>
                  </a:cxn>
                  <a:cxn ang="0">
                    <a:pos x="270" y="1658"/>
                  </a:cxn>
                  <a:cxn ang="0">
                    <a:pos x="244" y="1692"/>
                  </a:cxn>
                  <a:cxn ang="0">
                    <a:pos x="220" y="1728"/>
                  </a:cxn>
                  <a:cxn ang="0">
                    <a:pos x="198" y="1764"/>
                  </a:cxn>
                  <a:cxn ang="0">
                    <a:pos x="176" y="1800"/>
                  </a:cxn>
                  <a:cxn ang="0">
                    <a:pos x="156" y="1838"/>
                  </a:cxn>
                  <a:cxn ang="0">
                    <a:pos x="138" y="1874"/>
                  </a:cxn>
                  <a:cxn ang="0">
                    <a:pos x="120" y="1912"/>
                  </a:cxn>
                  <a:cxn ang="0">
                    <a:pos x="104" y="1950"/>
                  </a:cxn>
                  <a:cxn ang="0">
                    <a:pos x="88" y="1990"/>
                  </a:cxn>
                  <a:cxn ang="0">
                    <a:pos x="62" y="2068"/>
                  </a:cxn>
                  <a:cxn ang="0">
                    <a:pos x="38" y="2152"/>
                  </a:cxn>
                  <a:cxn ang="0">
                    <a:pos x="18" y="2238"/>
                  </a:cxn>
                  <a:cxn ang="0">
                    <a:pos x="0" y="2326"/>
                  </a:cxn>
                </a:cxnLst>
                <a:rect l="0" t="0" r="r" b="b"/>
                <a:pathLst>
                  <a:path w="1322" h="2326">
                    <a:moveTo>
                      <a:pt x="1282" y="0"/>
                    </a:moveTo>
                    <a:lnTo>
                      <a:pt x="1282" y="0"/>
                    </a:lnTo>
                    <a:lnTo>
                      <a:pt x="1290" y="32"/>
                    </a:lnTo>
                    <a:lnTo>
                      <a:pt x="1298" y="70"/>
                    </a:lnTo>
                    <a:lnTo>
                      <a:pt x="1308" y="120"/>
                    </a:lnTo>
                    <a:lnTo>
                      <a:pt x="1316" y="182"/>
                    </a:lnTo>
                    <a:lnTo>
                      <a:pt x="1322" y="252"/>
                    </a:lnTo>
                    <a:lnTo>
                      <a:pt x="1322" y="292"/>
                    </a:lnTo>
                    <a:lnTo>
                      <a:pt x="1322" y="332"/>
                    </a:lnTo>
                    <a:lnTo>
                      <a:pt x="1322" y="372"/>
                    </a:lnTo>
                    <a:lnTo>
                      <a:pt x="1318" y="416"/>
                    </a:lnTo>
                    <a:lnTo>
                      <a:pt x="1314" y="460"/>
                    </a:lnTo>
                    <a:lnTo>
                      <a:pt x="1306" y="506"/>
                    </a:lnTo>
                    <a:lnTo>
                      <a:pt x="1298" y="552"/>
                    </a:lnTo>
                    <a:lnTo>
                      <a:pt x="1286" y="598"/>
                    </a:lnTo>
                    <a:lnTo>
                      <a:pt x="1272" y="644"/>
                    </a:lnTo>
                    <a:lnTo>
                      <a:pt x="1256" y="692"/>
                    </a:lnTo>
                    <a:lnTo>
                      <a:pt x="1236" y="738"/>
                    </a:lnTo>
                    <a:lnTo>
                      <a:pt x="1212" y="786"/>
                    </a:lnTo>
                    <a:lnTo>
                      <a:pt x="1186" y="832"/>
                    </a:lnTo>
                    <a:lnTo>
                      <a:pt x="1156" y="878"/>
                    </a:lnTo>
                    <a:lnTo>
                      <a:pt x="1122" y="922"/>
                    </a:lnTo>
                    <a:lnTo>
                      <a:pt x="1084" y="966"/>
                    </a:lnTo>
                    <a:lnTo>
                      <a:pt x="1042" y="1010"/>
                    </a:lnTo>
                    <a:lnTo>
                      <a:pt x="996" y="1050"/>
                    </a:lnTo>
                    <a:lnTo>
                      <a:pt x="944" y="1090"/>
                    </a:lnTo>
                    <a:lnTo>
                      <a:pt x="888" y="1128"/>
                    </a:lnTo>
                    <a:lnTo>
                      <a:pt x="888" y="1128"/>
                    </a:lnTo>
                    <a:lnTo>
                      <a:pt x="778" y="1202"/>
                    </a:lnTo>
                    <a:lnTo>
                      <a:pt x="676" y="1274"/>
                    </a:lnTo>
                    <a:lnTo>
                      <a:pt x="584" y="1344"/>
                    </a:lnTo>
                    <a:lnTo>
                      <a:pt x="540" y="1378"/>
                    </a:lnTo>
                    <a:lnTo>
                      <a:pt x="500" y="1414"/>
                    </a:lnTo>
                    <a:lnTo>
                      <a:pt x="462" y="1448"/>
                    </a:lnTo>
                    <a:lnTo>
                      <a:pt x="424" y="1482"/>
                    </a:lnTo>
                    <a:lnTo>
                      <a:pt x="390" y="1518"/>
                    </a:lnTo>
                    <a:lnTo>
                      <a:pt x="358" y="1552"/>
                    </a:lnTo>
                    <a:lnTo>
                      <a:pt x="326" y="1588"/>
                    </a:lnTo>
                    <a:lnTo>
                      <a:pt x="298" y="1622"/>
                    </a:lnTo>
                    <a:lnTo>
                      <a:pt x="270" y="1658"/>
                    </a:lnTo>
                    <a:lnTo>
                      <a:pt x="244" y="1692"/>
                    </a:lnTo>
                    <a:lnTo>
                      <a:pt x="220" y="1728"/>
                    </a:lnTo>
                    <a:lnTo>
                      <a:pt x="198" y="1764"/>
                    </a:lnTo>
                    <a:lnTo>
                      <a:pt x="176" y="1800"/>
                    </a:lnTo>
                    <a:lnTo>
                      <a:pt x="156" y="1838"/>
                    </a:lnTo>
                    <a:lnTo>
                      <a:pt x="138" y="1874"/>
                    </a:lnTo>
                    <a:lnTo>
                      <a:pt x="120" y="1912"/>
                    </a:lnTo>
                    <a:lnTo>
                      <a:pt x="104" y="1950"/>
                    </a:lnTo>
                    <a:lnTo>
                      <a:pt x="88" y="1990"/>
                    </a:lnTo>
                    <a:lnTo>
                      <a:pt x="62" y="2068"/>
                    </a:lnTo>
                    <a:lnTo>
                      <a:pt x="38" y="2152"/>
                    </a:lnTo>
                    <a:lnTo>
                      <a:pt x="18" y="2238"/>
                    </a:lnTo>
                    <a:lnTo>
                      <a:pt x="0" y="23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8" name="Freeform 146"/>
              <p:cNvSpPr>
                <a:spLocks/>
              </p:cNvSpPr>
              <p:nvPr/>
            </p:nvSpPr>
            <p:spPr bwMode="auto">
              <a:xfrm>
                <a:off x="2339" y="1022"/>
                <a:ext cx="1262" cy="2392"/>
              </a:xfrm>
              <a:custGeom>
                <a:avLst/>
                <a:gdLst/>
                <a:ahLst/>
                <a:cxnLst>
                  <a:cxn ang="0">
                    <a:pos x="1212" y="0"/>
                  </a:cxn>
                  <a:cxn ang="0">
                    <a:pos x="1212" y="0"/>
                  </a:cxn>
                  <a:cxn ang="0">
                    <a:pos x="1222" y="32"/>
                  </a:cxn>
                  <a:cxn ang="0">
                    <a:pos x="1232" y="70"/>
                  </a:cxn>
                  <a:cxn ang="0">
                    <a:pos x="1242" y="120"/>
                  </a:cxn>
                  <a:cxn ang="0">
                    <a:pos x="1252" y="182"/>
                  </a:cxn>
                  <a:cxn ang="0">
                    <a:pos x="1260" y="252"/>
                  </a:cxn>
                  <a:cxn ang="0">
                    <a:pos x="1262" y="290"/>
                  </a:cxn>
                  <a:cxn ang="0">
                    <a:pos x="1264" y="332"/>
                  </a:cxn>
                  <a:cxn ang="0">
                    <a:pos x="1264" y="374"/>
                  </a:cxn>
                  <a:cxn ang="0">
                    <a:pos x="1262" y="416"/>
                  </a:cxn>
                  <a:cxn ang="0">
                    <a:pos x="1258" y="462"/>
                  </a:cxn>
                  <a:cxn ang="0">
                    <a:pos x="1252" y="506"/>
                  </a:cxn>
                  <a:cxn ang="0">
                    <a:pos x="1246" y="554"/>
                  </a:cxn>
                  <a:cxn ang="0">
                    <a:pos x="1236" y="600"/>
                  </a:cxn>
                  <a:cxn ang="0">
                    <a:pos x="1222" y="648"/>
                  </a:cxn>
                  <a:cxn ang="0">
                    <a:pos x="1208" y="696"/>
                  </a:cxn>
                  <a:cxn ang="0">
                    <a:pos x="1188" y="744"/>
                  </a:cxn>
                  <a:cxn ang="0">
                    <a:pos x="1166" y="792"/>
                  </a:cxn>
                  <a:cxn ang="0">
                    <a:pos x="1142" y="840"/>
                  </a:cxn>
                  <a:cxn ang="0">
                    <a:pos x="1112" y="888"/>
                  </a:cxn>
                  <a:cxn ang="0">
                    <a:pos x="1080" y="934"/>
                  </a:cxn>
                  <a:cxn ang="0">
                    <a:pos x="1044" y="980"/>
                  </a:cxn>
                  <a:cxn ang="0">
                    <a:pos x="1002" y="1024"/>
                  </a:cxn>
                  <a:cxn ang="0">
                    <a:pos x="958" y="1068"/>
                  </a:cxn>
                  <a:cxn ang="0">
                    <a:pos x="908" y="1110"/>
                  </a:cxn>
                  <a:cxn ang="0">
                    <a:pos x="852" y="1150"/>
                  </a:cxn>
                  <a:cxn ang="0">
                    <a:pos x="852" y="1150"/>
                  </a:cxn>
                  <a:cxn ang="0">
                    <a:pos x="744" y="1228"/>
                  </a:cxn>
                  <a:cxn ang="0">
                    <a:pos x="644" y="1304"/>
                  </a:cxn>
                  <a:cxn ang="0">
                    <a:pos x="554" y="1380"/>
                  </a:cxn>
                  <a:cxn ang="0">
                    <a:pos x="512" y="1416"/>
                  </a:cxn>
                  <a:cxn ang="0">
                    <a:pos x="472" y="1454"/>
                  </a:cxn>
                  <a:cxn ang="0">
                    <a:pos x="434" y="1490"/>
                  </a:cxn>
                  <a:cxn ang="0">
                    <a:pos x="398" y="1526"/>
                  </a:cxn>
                  <a:cxn ang="0">
                    <a:pos x="364" y="1562"/>
                  </a:cxn>
                  <a:cxn ang="0">
                    <a:pos x="334" y="1598"/>
                  </a:cxn>
                  <a:cxn ang="0">
                    <a:pos x="304" y="1634"/>
                  </a:cxn>
                  <a:cxn ang="0">
                    <a:pos x="274" y="1672"/>
                  </a:cxn>
                  <a:cxn ang="0">
                    <a:pos x="248" y="1708"/>
                  </a:cxn>
                  <a:cxn ang="0">
                    <a:pos x="224" y="1744"/>
                  </a:cxn>
                  <a:cxn ang="0">
                    <a:pos x="200" y="1782"/>
                  </a:cxn>
                  <a:cxn ang="0">
                    <a:pos x="178" y="1818"/>
                  </a:cxn>
                  <a:cxn ang="0">
                    <a:pos x="158" y="1856"/>
                  </a:cxn>
                  <a:cxn ang="0">
                    <a:pos x="140" y="1894"/>
                  </a:cxn>
                  <a:cxn ang="0">
                    <a:pos x="122" y="1932"/>
                  </a:cxn>
                  <a:cxn ang="0">
                    <a:pos x="106" y="1970"/>
                  </a:cxn>
                  <a:cxn ang="0">
                    <a:pos x="90" y="2010"/>
                  </a:cxn>
                  <a:cxn ang="0">
                    <a:pos x="78" y="2048"/>
                  </a:cxn>
                  <a:cxn ang="0">
                    <a:pos x="52" y="2130"/>
                  </a:cxn>
                  <a:cxn ang="0">
                    <a:pos x="32" y="2214"/>
                  </a:cxn>
                  <a:cxn ang="0">
                    <a:pos x="14" y="2302"/>
                  </a:cxn>
                  <a:cxn ang="0">
                    <a:pos x="0" y="2392"/>
                  </a:cxn>
                </a:cxnLst>
                <a:rect l="0" t="0" r="r" b="b"/>
                <a:pathLst>
                  <a:path w="1264" h="2392">
                    <a:moveTo>
                      <a:pt x="1212" y="0"/>
                    </a:moveTo>
                    <a:lnTo>
                      <a:pt x="1212" y="0"/>
                    </a:lnTo>
                    <a:lnTo>
                      <a:pt x="1222" y="32"/>
                    </a:lnTo>
                    <a:lnTo>
                      <a:pt x="1232" y="70"/>
                    </a:lnTo>
                    <a:lnTo>
                      <a:pt x="1242" y="120"/>
                    </a:lnTo>
                    <a:lnTo>
                      <a:pt x="1252" y="182"/>
                    </a:lnTo>
                    <a:lnTo>
                      <a:pt x="1260" y="252"/>
                    </a:lnTo>
                    <a:lnTo>
                      <a:pt x="1262" y="290"/>
                    </a:lnTo>
                    <a:lnTo>
                      <a:pt x="1264" y="332"/>
                    </a:lnTo>
                    <a:lnTo>
                      <a:pt x="1264" y="374"/>
                    </a:lnTo>
                    <a:lnTo>
                      <a:pt x="1262" y="416"/>
                    </a:lnTo>
                    <a:lnTo>
                      <a:pt x="1258" y="462"/>
                    </a:lnTo>
                    <a:lnTo>
                      <a:pt x="1252" y="506"/>
                    </a:lnTo>
                    <a:lnTo>
                      <a:pt x="1246" y="554"/>
                    </a:lnTo>
                    <a:lnTo>
                      <a:pt x="1236" y="600"/>
                    </a:lnTo>
                    <a:lnTo>
                      <a:pt x="1222" y="648"/>
                    </a:lnTo>
                    <a:lnTo>
                      <a:pt x="1208" y="696"/>
                    </a:lnTo>
                    <a:lnTo>
                      <a:pt x="1188" y="744"/>
                    </a:lnTo>
                    <a:lnTo>
                      <a:pt x="1166" y="792"/>
                    </a:lnTo>
                    <a:lnTo>
                      <a:pt x="1142" y="840"/>
                    </a:lnTo>
                    <a:lnTo>
                      <a:pt x="1112" y="888"/>
                    </a:lnTo>
                    <a:lnTo>
                      <a:pt x="1080" y="934"/>
                    </a:lnTo>
                    <a:lnTo>
                      <a:pt x="1044" y="980"/>
                    </a:lnTo>
                    <a:lnTo>
                      <a:pt x="1002" y="1024"/>
                    </a:lnTo>
                    <a:lnTo>
                      <a:pt x="958" y="1068"/>
                    </a:lnTo>
                    <a:lnTo>
                      <a:pt x="908" y="1110"/>
                    </a:lnTo>
                    <a:lnTo>
                      <a:pt x="852" y="1150"/>
                    </a:lnTo>
                    <a:lnTo>
                      <a:pt x="852" y="1150"/>
                    </a:lnTo>
                    <a:lnTo>
                      <a:pt x="744" y="1228"/>
                    </a:lnTo>
                    <a:lnTo>
                      <a:pt x="644" y="1304"/>
                    </a:lnTo>
                    <a:lnTo>
                      <a:pt x="554" y="1380"/>
                    </a:lnTo>
                    <a:lnTo>
                      <a:pt x="512" y="1416"/>
                    </a:lnTo>
                    <a:lnTo>
                      <a:pt x="472" y="1454"/>
                    </a:lnTo>
                    <a:lnTo>
                      <a:pt x="434" y="1490"/>
                    </a:lnTo>
                    <a:lnTo>
                      <a:pt x="398" y="1526"/>
                    </a:lnTo>
                    <a:lnTo>
                      <a:pt x="364" y="1562"/>
                    </a:lnTo>
                    <a:lnTo>
                      <a:pt x="334" y="1598"/>
                    </a:lnTo>
                    <a:lnTo>
                      <a:pt x="304" y="1634"/>
                    </a:lnTo>
                    <a:lnTo>
                      <a:pt x="274" y="1672"/>
                    </a:lnTo>
                    <a:lnTo>
                      <a:pt x="248" y="1708"/>
                    </a:lnTo>
                    <a:lnTo>
                      <a:pt x="224" y="1744"/>
                    </a:lnTo>
                    <a:lnTo>
                      <a:pt x="200" y="1782"/>
                    </a:lnTo>
                    <a:lnTo>
                      <a:pt x="178" y="1818"/>
                    </a:lnTo>
                    <a:lnTo>
                      <a:pt x="158" y="1856"/>
                    </a:lnTo>
                    <a:lnTo>
                      <a:pt x="140" y="1894"/>
                    </a:lnTo>
                    <a:lnTo>
                      <a:pt x="122" y="1932"/>
                    </a:lnTo>
                    <a:lnTo>
                      <a:pt x="106" y="1970"/>
                    </a:lnTo>
                    <a:lnTo>
                      <a:pt x="90" y="2010"/>
                    </a:lnTo>
                    <a:lnTo>
                      <a:pt x="78" y="2048"/>
                    </a:lnTo>
                    <a:lnTo>
                      <a:pt x="52" y="2130"/>
                    </a:lnTo>
                    <a:lnTo>
                      <a:pt x="32" y="2214"/>
                    </a:lnTo>
                    <a:lnTo>
                      <a:pt x="14" y="2302"/>
                    </a:lnTo>
                    <a:lnTo>
                      <a:pt x="0" y="23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9" name="Freeform 147"/>
              <p:cNvSpPr>
                <a:spLocks/>
              </p:cNvSpPr>
              <p:nvPr/>
            </p:nvSpPr>
            <p:spPr bwMode="auto">
              <a:xfrm>
                <a:off x="2387" y="987"/>
                <a:ext cx="1205" cy="2455"/>
              </a:xfrm>
              <a:custGeom>
                <a:avLst/>
                <a:gdLst/>
                <a:ahLst/>
                <a:cxnLst>
                  <a:cxn ang="0">
                    <a:pos x="1142" y="0"/>
                  </a:cxn>
                  <a:cxn ang="0">
                    <a:pos x="1142" y="0"/>
                  </a:cxn>
                  <a:cxn ang="0">
                    <a:pos x="1152" y="32"/>
                  </a:cxn>
                  <a:cxn ang="0">
                    <a:pos x="1164" y="70"/>
                  </a:cxn>
                  <a:cxn ang="0">
                    <a:pos x="1176" y="120"/>
                  </a:cxn>
                  <a:cxn ang="0">
                    <a:pos x="1188" y="182"/>
                  </a:cxn>
                  <a:cxn ang="0">
                    <a:pos x="1198" y="254"/>
                  </a:cxn>
                  <a:cxn ang="0">
                    <a:pos x="1200" y="292"/>
                  </a:cxn>
                  <a:cxn ang="0">
                    <a:pos x="1204" y="332"/>
                  </a:cxn>
                  <a:cxn ang="0">
                    <a:pos x="1204" y="376"/>
                  </a:cxn>
                  <a:cxn ang="0">
                    <a:pos x="1204" y="418"/>
                  </a:cxn>
                  <a:cxn ang="0">
                    <a:pos x="1202" y="464"/>
                  </a:cxn>
                  <a:cxn ang="0">
                    <a:pos x="1198" y="510"/>
                  </a:cxn>
                  <a:cxn ang="0">
                    <a:pos x="1192" y="558"/>
                  </a:cxn>
                  <a:cxn ang="0">
                    <a:pos x="1184" y="606"/>
                  </a:cxn>
                  <a:cxn ang="0">
                    <a:pos x="1172" y="654"/>
                  </a:cxn>
                  <a:cxn ang="0">
                    <a:pos x="1158" y="702"/>
                  </a:cxn>
                  <a:cxn ang="0">
                    <a:pos x="1142" y="752"/>
                  </a:cxn>
                  <a:cxn ang="0">
                    <a:pos x="1120" y="802"/>
                  </a:cxn>
                  <a:cxn ang="0">
                    <a:pos x="1098" y="850"/>
                  </a:cxn>
                  <a:cxn ang="0">
                    <a:pos x="1070" y="898"/>
                  </a:cxn>
                  <a:cxn ang="0">
                    <a:pos x="1038" y="946"/>
                  </a:cxn>
                  <a:cxn ang="0">
                    <a:pos x="1004" y="994"/>
                  </a:cxn>
                  <a:cxn ang="0">
                    <a:pos x="964" y="1042"/>
                  </a:cxn>
                  <a:cxn ang="0">
                    <a:pos x="920" y="1086"/>
                  </a:cxn>
                  <a:cxn ang="0">
                    <a:pos x="870" y="1130"/>
                  </a:cxn>
                  <a:cxn ang="0">
                    <a:pos x="816" y="1174"/>
                  </a:cxn>
                  <a:cxn ang="0">
                    <a:pos x="816" y="1174"/>
                  </a:cxn>
                  <a:cxn ang="0">
                    <a:pos x="710" y="1256"/>
                  </a:cxn>
                  <a:cxn ang="0">
                    <a:pos x="612" y="1338"/>
                  </a:cxn>
                  <a:cxn ang="0">
                    <a:pos x="566" y="1376"/>
                  </a:cxn>
                  <a:cxn ang="0">
                    <a:pos x="524" y="1416"/>
                  </a:cxn>
                  <a:cxn ang="0">
                    <a:pos x="482" y="1454"/>
                  </a:cxn>
                  <a:cxn ang="0">
                    <a:pos x="444" y="1494"/>
                  </a:cxn>
                  <a:cxn ang="0">
                    <a:pos x="408" y="1532"/>
                  </a:cxn>
                  <a:cxn ang="0">
                    <a:pos x="372" y="1570"/>
                  </a:cxn>
                  <a:cxn ang="0">
                    <a:pos x="340" y="1608"/>
                  </a:cxn>
                  <a:cxn ang="0">
                    <a:pos x="310" y="1646"/>
                  </a:cxn>
                  <a:cxn ang="0">
                    <a:pos x="280" y="1684"/>
                  </a:cxn>
                  <a:cxn ang="0">
                    <a:pos x="254" y="1720"/>
                  </a:cxn>
                  <a:cxn ang="0">
                    <a:pos x="228" y="1758"/>
                  </a:cxn>
                  <a:cxn ang="0">
                    <a:pos x="204" y="1796"/>
                  </a:cxn>
                  <a:cxn ang="0">
                    <a:pos x="182" y="1834"/>
                  </a:cxn>
                  <a:cxn ang="0">
                    <a:pos x="162" y="1872"/>
                  </a:cxn>
                  <a:cxn ang="0">
                    <a:pos x="142" y="1912"/>
                  </a:cxn>
                  <a:cxn ang="0">
                    <a:pos x="124" y="1950"/>
                  </a:cxn>
                  <a:cxn ang="0">
                    <a:pos x="108" y="1988"/>
                  </a:cxn>
                  <a:cxn ang="0">
                    <a:pos x="94" y="2028"/>
                  </a:cxn>
                  <a:cxn ang="0">
                    <a:pos x="80" y="2068"/>
                  </a:cxn>
                  <a:cxn ang="0">
                    <a:pos x="66" y="2108"/>
                  </a:cxn>
                  <a:cxn ang="0">
                    <a:pos x="44" y="2192"/>
                  </a:cxn>
                  <a:cxn ang="0">
                    <a:pos x="26" y="2276"/>
                  </a:cxn>
                  <a:cxn ang="0">
                    <a:pos x="12" y="2366"/>
                  </a:cxn>
                  <a:cxn ang="0">
                    <a:pos x="0" y="2456"/>
                  </a:cxn>
                </a:cxnLst>
                <a:rect l="0" t="0" r="r" b="b"/>
                <a:pathLst>
                  <a:path w="1204" h="2456">
                    <a:moveTo>
                      <a:pt x="1142" y="0"/>
                    </a:moveTo>
                    <a:lnTo>
                      <a:pt x="1142" y="0"/>
                    </a:lnTo>
                    <a:lnTo>
                      <a:pt x="1152" y="32"/>
                    </a:lnTo>
                    <a:lnTo>
                      <a:pt x="1164" y="70"/>
                    </a:lnTo>
                    <a:lnTo>
                      <a:pt x="1176" y="120"/>
                    </a:lnTo>
                    <a:lnTo>
                      <a:pt x="1188" y="182"/>
                    </a:lnTo>
                    <a:lnTo>
                      <a:pt x="1198" y="254"/>
                    </a:lnTo>
                    <a:lnTo>
                      <a:pt x="1200" y="292"/>
                    </a:lnTo>
                    <a:lnTo>
                      <a:pt x="1204" y="332"/>
                    </a:lnTo>
                    <a:lnTo>
                      <a:pt x="1204" y="376"/>
                    </a:lnTo>
                    <a:lnTo>
                      <a:pt x="1204" y="418"/>
                    </a:lnTo>
                    <a:lnTo>
                      <a:pt x="1202" y="464"/>
                    </a:lnTo>
                    <a:lnTo>
                      <a:pt x="1198" y="510"/>
                    </a:lnTo>
                    <a:lnTo>
                      <a:pt x="1192" y="558"/>
                    </a:lnTo>
                    <a:lnTo>
                      <a:pt x="1184" y="606"/>
                    </a:lnTo>
                    <a:lnTo>
                      <a:pt x="1172" y="654"/>
                    </a:lnTo>
                    <a:lnTo>
                      <a:pt x="1158" y="702"/>
                    </a:lnTo>
                    <a:lnTo>
                      <a:pt x="1142" y="752"/>
                    </a:lnTo>
                    <a:lnTo>
                      <a:pt x="1120" y="802"/>
                    </a:lnTo>
                    <a:lnTo>
                      <a:pt x="1098" y="850"/>
                    </a:lnTo>
                    <a:lnTo>
                      <a:pt x="1070" y="898"/>
                    </a:lnTo>
                    <a:lnTo>
                      <a:pt x="1038" y="946"/>
                    </a:lnTo>
                    <a:lnTo>
                      <a:pt x="1004" y="994"/>
                    </a:lnTo>
                    <a:lnTo>
                      <a:pt x="964" y="1042"/>
                    </a:lnTo>
                    <a:lnTo>
                      <a:pt x="920" y="1086"/>
                    </a:lnTo>
                    <a:lnTo>
                      <a:pt x="870" y="1130"/>
                    </a:lnTo>
                    <a:lnTo>
                      <a:pt x="816" y="1174"/>
                    </a:lnTo>
                    <a:lnTo>
                      <a:pt x="816" y="1174"/>
                    </a:lnTo>
                    <a:lnTo>
                      <a:pt x="710" y="1256"/>
                    </a:lnTo>
                    <a:lnTo>
                      <a:pt x="612" y="1338"/>
                    </a:lnTo>
                    <a:lnTo>
                      <a:pt x="566" y="1376"/>
                    </a:lnTo>
                    <a:lnTo>
                      <a:pt x="524" y="1416"/>
                    </a:lnTo>
                    <a:lnTo>
                      <a:pt x="482" y="1454"/>
                    </a:lnTo>
                    <a:lnTo>
                      <a:pt x="444" y="1494"/>
                    </a:lnTo>
                    <a:lnTo>
                      <a:pt x="408" y="1532"/>
                    </a:lnTo>
                    <a:lnTo>
                      <a:pt x="372" y="1570"/>
                    </a:lnTo>
                    <a:lnTo>
                      <a:pt x="340" y="1608"/>
                    </a:lnTo>
                    <a:lnTo>
                      <a:pt x="310" y="1646"/>
                    </a:lnTo>
                    <a:lnTo>
                      <a:pt x="280" y="1684"/>
                    </a:lnTo>
                    <a:lnTo>
                      <a:pt x="254" y="1720"/>
                    </a:lnTo>
                    <a:lnTo>
                      <a:pt x="228" y="1758"/>
                    </a:lnTo>
                    <a:lnTo>
                      <a:pt x="204" y="1796"/>
                    </a:lnTo>
                    <a:lnTo>
                      <a:pt x="182" y="1834"/>
                    </a:lnTo>
                    <a:lnTo>
                      <a:pt x="162" y="1872"/>
                    </a:lnTo>
                    <a:lnTo>
                      <a:pt x="142" y="1912"/>
                    </a:lnTo>
                    <a:lnTo>
                      <a:pt x="124" y="1950"/>
                    </a:lnTo>
                    <a:lnTo>
                      <a:pt x="108" y="1988"/>
                    </a:lnTo>
                    <a:lnTo>
                      <a:pt x="94" y="2028"/>
                    </a:lnTo>
                    <a:lnTo>
                      <a:pt x="80" y="2068"/>
                    </a:lnTo>
                    <a:lnTo>
                      <a:pt x="66" y="2108"/>
                    </a:lnTo>
                    <a:lnTo>
                      <a:pt x="44" y="2192"/>
                    </a:lnTo>
                    <a:lnTo>
                      <a:pt x="26" y="2276"/>
                    </a:lnTo>
                    <a:lnTo>
                      <a:pt x="12" y="2366"/>
                    </a:lnTo>
                    <a:lnTo>
                      <a:pt x="0" y="245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0" name="Freeform 148"/>
              <p:cNvSpPr>
                <a:spLocks/>
              </p:cNvSpPr>
              <p:nvPr/>
            </p:nvSpPr>
            <p:spPr bwMode="auto">
              <a:xfrm>
                <a:off x="2445" y="953"/>
                <a:ext cx="1144" cy="2516"/>
              </a:xfrm>
              <a:custGeom>
                <a:avLst/>
                <a:gdLst/>
                <a:ahLst/>
                <a:cxnLst>
                  <a:cxn ang="0">
                    <a:pos x="1072" y="0"/>
                  </a:cxn>
                  <a:cxn ang="0">
                    <a:pos x="1072" y="0"/>
                  </a:cxn>
                  <a:cxn ang="0">
                    <a:pos x="1084" y="32"/>
                  </a:cxn>
                  <a:cxn ang="0">
                    <a:pos x="1096" y="70"/>
                  </a:cxn>
                  <a:cxn ang="0">
                    <a:pos x="1108" y="120"/>
                  </a:cxn>
                  <a:cxn ang="0">
                    <a:pos x="1122" y="182"/>
                  </a:cxn>
                  <a:cxn ang="0">
                    <a:pos x="1134" y="252"/>
                  </a:cxn>
                  <a:cxn ang="0">
                    <a:pos x="1140" y="292"/>
                  </a:cxn>
                  <a:cxn ang="0">
                    <a:pos x="1144" y="332"/>
                  </a:cxn>
                  <a:cxn ang="0">
                    <a:pos x="1146" y="376"/>
                  </a:cxn>
                  <a:cxn ang="0">
                    <a:pos x="1146" y="420"/>
                  </a:cxn>
                  <a:cxn ang="0">
                    <a:pos x="1146" y="464"/>
                  </a:cxn>
                  <a:cxn ang="0">
                    <a:pos x="1144" y="512"/>
                  </a:cxn>
                  <a:cxn ang="0">
                    <a:pos x="1138" y="558"/>
                  </a:cxn>
                  <a:cxn ang="0">
                    <a:pos x="1132" y="608"/>
                  </a:cxn>
                  <a:cxn ang="0">
                    <a:pos x="1122" y="656"/>
                  </a:cxn>
                  <a:cxn ang="0">
                    <a:pos x="1110" y="706"/>
                  </a:cxn>
                  <a:cxn ang="0">
                    <a:pos x="1094" y="756"/>
                  </a:cxn>
                  <a:cxn ang="0">
                    <a:pos x="1074" y="806"/>
                  </a:cxn>
                  <a:cxn ang="0">
                    <a:pos x="1052" y="858"/>
                  </a:cxn>
                  <a:cxn ang="0">
                    <a:pos x="1026" y="908"/>
                  </a:cxn>
                  <a:cxn ang="0">
                    <a:pos x="996" y="958"/>
                  </a:cxn>
                  <a:cxn ang="0">
                    <a:pos x="962" y="1006"/>
                  </a:cxn>
                  <a:cxn ang="0">
                    <a:pos x="924" y="1054"/>
                  </a:cxn>
                  <a:cxn ang="0">
                    <a:pos x="882" y="1102"/>
                  </a:cxn>
                  <a:cxn ang="0">
                    <a:pos x="834" y="1148"/>
                  </a:cxn>
                  <a:cxn ang="0">
                    <a:pos x="782" y="1194"/>
                  </a:cxn>
                  <a:cxn ang="0">
                    <a:pos x="782" y="1194"/>
                  </a:cxn>
                  <a:cxn ang="0">
                    <a:pos x="676" y="1282"/>
                  </a:cxn>
                  <a:cxn ang="0">
                    <a:pos x="580" y="1366"/>
                  </a:cxn>
                  <a:cxn ang="0">
                    <a:pos x="536" y="1408"/>
                  </a:cxn>
                  <a:cxn ang="0">
                    <a:pos x="494" y="1450"/>
                  </a:cxn>
                  <a:cxn ang="0">
                    <a:pos x="456" y="1490"/>
                  </a:cxn>
                  <a:cxn ang="0">
                    <a:pos x="418" y="1530"/>
                  </a:cxn>
                  <a:cxn ang="0">
                    <a:pos x="382" y="1570"/>
                  </a:cxn>
                  <a:cxn ang="0">
                    <a:pos x="348" y="1610"/>
                  </a:cxn>
                  <a:cxn ang="0">
                    <a:pos x="316" y="1650"/>
                  </a:cxn>
                  <a:cxn ang="0">
                    <a:pos x="288" y="1688"/>
                  </a:cxn>
                  <a:cxn ang="0">
                    <a:pos x="260" y="1728"/>
                  </a:cxn>
                  <a:cxn ang="0">
                    <a:pos x="234" y="1766"/>
                  </a:cxn>
                  <a:cxn ang="0">
                    <a:pos x="210" y="1806"/>
                  </a:cxn>
                  <a:cxn ang="0">
                    <a:pos x="186" y="1846"/>
                  </a:cxn>
                  <a:cxn ang="0">
                    <a:pos x="166" y="1884"/>
                  </a:cxn>
                  <a:cxn ang="0">
                    <a:pos x="146" y="1924"/>
                  </a:cxn>
                  <a:cxn ang="0">
                    <a:pos x="128" y="1962"/>
                  </a:cxn>
                  <a:cxn ang="0">
                    <a:pos x="112" y="2002"/>
                  </a:cxn>
                  <a:cxn ang="0">
                    <a:pos x="96" y="2042"/>
                  </a:cxn>
                  <a:cxn ang="0">
                    <a:pos x="82" y="2082"/>
                  </a:cxn>
                  <a:cxn ang="0">
                    <a:pos x="70" y="2124"/>
                  </a:cxn>
                  <a:cxn ang="0">
                    <a:pos x="58" y="2164"/>
                  </a:cxn>
                  <a:cxn ang="0">
                    <a:pos x="38" y="2248"/>
                  </a:cxn>
                  <a:cxn ang="0">
                    <a:pos x="22" y="2336"/>
                  </a:cxn>
                  <a:cxn ang="0">
                    <a:pos x="10" y="2424"/>
                  </a:cxn>
                  <a:cxn ang="0">
                    <a:pos x="0" y="2518"/>
                  </a:cxn>
                </a:cxnLst>
                <a:rect l="0" t="0" r="r" b="b"/>
                <a:pathLst>
                  <a:path w="1146" h="2518">
                    <a:moveTo>
                      <a:pt x="1072" y="0"/>
                    </a:moveTo>
                    <a:lnTo>
                      <a:pt x="1072" y="0"/>
                    </a:lnTo>
                    <a:lnTo>
                      <a:pt x="1084" y="32"/>
                    </a:lnTo>
                    <a:lnTo>
                      <a:pt x="1096" y="70"/>
                    </a:lnTo>
                    <a:lnTo>
                      <a:pt x="1108" y="120"/>
                    </a:lnTo>
                    <a:lnTo>
                      <a:pt x="1122" y="182"/>
                    </a:lnTo>
                    <a:lnTo>
                      <a:pt x="1134" y="252"/>
                    </a:lnTo>
                    <a:lnTo>
                      <a:pt x="1140" y="292"/>
                    </a:lnTo>
                    <a:lnTo>
                      <a:pt x="1144" y="332"/>
                    </a:lnTo>
                    <a:lnTo>
                      <a:pt x="1146" y="376"/>
                    </a:lnTo>
                    <a:lnTo>
                      <a:pt x="1146" y="420"/>
                    </a:lnTo>
                    <a:lnTo>
                      <a:pt x="1146" y="464"/>
                    </a:lnTo>
                    <a:lnTo>
                      <a:pt x="1144" y="512"/>
                    </a:lnTo>
                    <a:lnTo>
                      <a:pt x="1138" y="558"/>
                    </a:lnTo>
                    <a:lnTo>
                      <a:pt x="1132" y="608"/>
                    </a:lnTo>
                    <a:lnTo>
                      <a:pt x="1122" y="656"/>
                    </a:lnTo>
                    <a:lnTo>
                      <a:pt x="1110" y="706"/>
                    </a:lnTo>
                    <a:lnTo>
                      <a:pt x="1094" y="756"/>
                    </a:lnTo>
                    <a:lnTo>
                      <a:pt x="1074" y="806"/>
                    </a:lnTo>
                    <a:lnTo>
                      <a:pt x="1052" y="858"/>
                    </a:lnTo>
                    <a:lnTo>
                      <a:pt x="1026" y="908"/>
                    </a:lnTo>
                    <a:lnTo>
                      <a:pt x="996" y="958"/>
                    </a:lnTo>
                    <a:lnTo>
                      <a:pt x="962" y="1006"/>
                    </a:lnTo>
                    <a:lnTo>
                      <a:pt x="924" y="1054"/>
                    </a:lnTo>
                    <a:lnTo>
                      <a:pt x="882" y="1102"/>
                    </a:lnTo>
                    <a:lnTo>
                      <a:pt x="834" y="1148"/>
                    </a:lnTo>
                    <a:lnTo>
                      <a:pt x="782" y="1194"/>
                    </a:lnTo>
                    <a:lnTo>
                      <a:pt x="782" y="1194"/>
                    </a:lnTo>
                    <a:lnTo>
                      <a:pt x="676" y="1282"/>
                    </a:lnTo>
                    <a:lnTo>
                      <a:pt x="580" y="1366"/>
                    </a:lnTo>
                    <a:lnTo>
                      <a:pt x="536" y="1408"/>
                    </a:lnTo>
                    <a:lnTo>
                      <a:pt x="494" y="1450"/>
                    </a:lnTo>
                    <a:lnTo>
                      <a:pt x="456" y="1490"/>
                    </a:lnTo>
                    <a:lnTo>
                      <a:pt x="418" y="1530"/>
                    </a:lnTo>
                    <a:lnTo>
                      <a:pt x="382" y="1570"/>
                    </a:lnTo>
                    <a:lnTo>
                      <a:pt x="348" y="1610"/>
                    </a:lnTo>
                    <a:lnTo>
                      <a:pt x="316" y="1650"/>
                    </a:lnTo>
                    <a:lnTo>
                      <a:pt x="288" y="1688"/>
                    </a:lnTo>
                    <a:lnTo>
                      <a:pt x="260" y="1728"/>
                    </a:lnTo>
                    <a:lnTo>
                      <a:pt x="234" y="1766"/>
                    </a:lnTo>
                    <a:lnTo>
                      <a:pt x="210" y="1806"/>
                    </a:lnTo>
                    <a:lnTo>
                      <a:pt x="186" y="1846"/>
                    </a:lnTo>
                    <a:lnTo>
                      <a:pt x="166" y="1884"/>
                    </a:lnTo>
                    <a:lnTo>
                      <a:pt x="146" y="1924"/>
                    </a:lnTo>
                    <a:lnTo>
                      <a:pt x="128" y="1962"/>
                    </a:lnTo>
                    <a:lnTo>
                      <a:pt x="112" y="2002"/>
                    </a:lnTo>
                    <a:lnTo>
                      <a:pt x="96" y="2042"/>
                    </a:lnTo>
                    <a:lnTo>
                      <a:pt x="82" y="2082"/>
                    </a:lnTo>
                    <a:lnTo>
                      <a:pt x="70" y="2124"/>
                    </a:lnTo>
                    <a:lnTo>
                      <a:pt x="58" y="2164"/>
                    </a:lnTo>
                    <a:lnTo>
                      <a:pt x="38" y="2248"/>
                    </a:lnTo>
                    <a:lnTo>
                      <a:pt x="22" y="2336"/>
                    </a:lnTo>
                    <a:lnTo>
                      <a:pt x="10" y="2424"/>
                    </a:lnTo>
                    <a:lnTo>
                      <a:pt x="0" y="25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1" name="Freeform 149"/>
              <p:cNvSpPr>
                <a:spLocks/>
              </p:cNvSpPr>
              <p:nvPr/>
            </p:nvSpPr>
            <p:spPr bwMode="auto">
              <a:xfrm>
                <a:off x="2501" y="914"/>
                <a:ext cx="1084" cy="2576"/>
              </a:xfrm>
              <a:custGeom>
                <a:avLst/>
                <a:gdLst/>
                <a:ahLst/>
                <a:cxnLst>
                  <a:cxn ang="0">
                    <a:pos x="996" y="0"/>
                  </a:cxn>
                  <a:cxn ang="0">
                    <a:pos x="996" y="0"/>
                  </a:cxn>
                  <a:cxn ang="0">
                    <a:pos x="1008" y="32"/>
                  </a:cxn>
                  <a:cxn ang="0">
                    <a:pos x="1022" y="68"/>
                  </a:cxn>
                  <a:cxn ang="0">
                    <a:pos x="1038" y="118"/>
                  </a:cxn>
                  <a:cxn ang="0">
                    <a:pos x="1052" y="180"/>
                  </a:cxn>
                  <a:cxn ang="0">
                    <a:pos x="1068" y="250"/>
                  </a:cxn>
                  <a:cxn ang="0">
                    <a:pos x="1074" y="290"/>
                  </a:cxn>
                  <a:cxn ang="0">
                    <a:pos x="1078" y="330"/>
                  </a:cxn>
                  <a:cxn ang="0">
                    <a:pos x="1082" y="374"/>
                  </a:cxn>
                  <a:cxn ang="0">
                    <a:pos x="1084" y="418"/>
                  </a:cxn>
                  <a:cxn ang="0">
                    <a:pos x="1084" y="464"/>
                  </a:cxn>
                  <a:cxn ang="0">
                    <a:pos x="1084" y="510"/>
                  </a:cxn>
                  <a:cxn ang="0">
                    <a:pos x="1080" y="558"/>
                  </a:cxn>
                  <a:cxn ang="0">
                    <a:pos x="1074" y="608"/>
                  </a:cxn>
                  <a:cxn ang="0">
                    <a:pos x="1066" y="658"/>
                  </a:cxn>
                  <a:cxn ang="0">
                    <a:pos x="1056" y="708"/>
                  </a:cxn>
                  <a:cxn ang="0">
                    <a:pos x="1042" y="760"/>
                  </a:cxn>
                  <a:cxn ang="0">
                    <a:pos x="1024" y="810"/>
                  </a:cxn>
                  <a:cxn ang="0">
                    <a:pos x="1004" y="862"/>
                  </a:cxn>
                  <a:cxn ang="0">
                    <a:pos x="978" y="914"/>
                  </a:cxn>
                  <a:cxn ang="0">
                    <a:pos x="950" y="966"/>
                  </a:cxn>
                  <a:cxn ang="0">
                    <a:pos x="918" y="1016"/>
                  </a:cxn>
                  <a:cxn ang="0">
                    <a:pos x="880" y="1066"/>
                  </a:cxn>
                  <a:cxn ang="0">
                    <a:pos x="840" y="1116"/>
                  </a:cxn>
                  <a:cxn ang="0">
                    <a:pos x="794" y="1164"/>
                  </a:cxn>
                  <a:cxn ang="0">
                    <a:pos x="742" y="1212"/>
                  </a:cxn>
                  <a:cxn ang="0">
                    <a:pos x="742" y="1212"/>
                  </a:cxn>
                  <a:cxn ang="0">
                    <a:pos x="640" y="1304"/>
                  </a:cxn>
                  <a:cxn ang="0">
                    <a:pos x="546" y="1394"/>
                  </a:cxn>
                  <a:cxn ang="0">
                    <a:pos x="504" y="1438"/>
                  </a:cxn>
                  <a:cxn ang="0">
                    <a:pos x="462" y="1480"/>
                  </a:cxn>
                  <a:cxn ang="0">
                    <a:pos x="424" y="1524"/>
                  </a:cxn>
                  <a:cxn ang="0">
                    <a:pos x="388" y="1566"/>
                  </a:cxn>
                  <a:cxn ang="0">
                    <a:pos x="352" y="1606"/>
                  </a:cxn>
                  <a:cxn ang="0">
                    <a:pos x="320" y="1648"/>
                  </a:cxn>
                  <a:cxn ang="0">
                    <a:pos x="290" y="1688"/>
                  </a:cxn>
                  <a:cxn ang="0">
                    <a:pos x="262" y="1730"/>
                  </a:cxn>
                  <a:cxn ang="0">
                    <a:pos x="234" y="1770"/>
                  </a:cxn>
                  <a:cxn ang="0">
                    <a:pos x="210" y="1810"/>
                  </a:cxn>
                  <a:cxn ang="0">
                    <a:pos x="186" y="1850"/>
                  </a:cxn>
                  <a:cxn ang="0">
                    <a:pos x="166" y="1890"/>
                  </a:cxn>
                  <a:cxn ang="0">
                    <a:pos x="146" y="1930"/>
                  </a:cxn>
                  <a:cxn ang="0">
                    <a:pos x="128" y="1972"/>
                  </a:cxn>
                  <a:cxn ang="0">
                    <a:pos x="110" y="2012"/>
                  </a:cxn>
                  <a:cxn ang="0">
                    <a:pos x="94" y="2052"/>
                  </a:cxn>
                  <a:cxn ang="0">
                    <a:pos x="80" y="2094"/>
                  </a:cxn>
                  <a:cxn ang="0">
                    <a:pos x="68" y="2134"/>
                  </a:cxn>
                  <a:cxn ang="0">
                    <a:pos x="56" y="2176"/>
                  </a:cxn>
                  <a:cxn ang="0">
                    <a:pos x="46" y="2218"/>
                  </a:cxn>
                  <a:cxn ang="0">
                    <a:pos x="30" y="2304"/>
                  </a:cxn>
                  <a:cxn ang="0">
                    <a:pos x="16" y="2390"/>
                  </a:cxn>
                  <a:cxn ang="0">
                    <a:pos x="6" y="2482"/>
                  </a:cxn>
                  <a:cxn ang="0">
                    <a:pos x="0" y="2576"/>
                  </a:cxn>
                </a:cxnLst>
                <a:rect l="0" t="0" r="r" b="b"/>
                <a:pathLst>
                  <a:path w="1084" h="2576">
                    <a:moveTo>
                      <a:pt x="996" y="0"/>
                    </a:moveTo>
                    <a:lnTo>
                      <a:pt x="996" y="0"/>
                    </a:lnTo>
                    <a:lnTo>
                      <a:pt x="1008" y="32"/>
                    </a:lnTo>
                    <a:lnTo>
                      <a:pt x="1022" y="68"/>
                    </a:lnTo>
                    <a:lnTo>
                      <a:pt x="1038" y="118"/>
                    </a:lnTo>
                    <a:lnTo>
                      <a:pt x="1052" y="180"/>
                    </a:lnTo>
                    <a:lnTo>
                      <a:pt x="1068" y="250"/>
                    </a:lnTo>
                    <a:lnTo>
                      <a:pt x="1074" y="290"/>
                    </a:lnTo>
                    <a:lnTo>
                      <a:pt x="1078" y="330"/>
                    </a:lnTo>
                    <a:lnTo>
                      <a:pt x="1082" y="374"/>
                    </a:lnTo>
                    <a:lnTo>
                      <a:pt x="1084" y="418"/>
                    </a:lnTo>
                    <a:lnTo>
                      <a:pt x="1084" y="464"/>
                    </a:lnTo>
                    <a:lnTo>
                      <a:pt x="1084" y="510"/>
                    </a:lnTo>
                    <a:lnTo>
                      <a:pt x="1080" y="558"/>
                    </a:lnTo>
                    <a:lnTo>
                      <a:pt x="1074" y="608"/>
                    </a:lnTo>
                    <a:lnTo>
                      <a:pt x="1066" y="658"/>
                    </a:lnTo>
                    <a:lnTo>
                      <a:pt x="1056" y="708"/>
                    </a:lnTo>
                    <a:lnTo>
                      <a:pt x="1042" y="760"/>
                    </a:lnTo>
                    <a:lnTo>
                      <a:pt x="1024" y="810"/>
                    </a:lnTo>
                    <a:lnTo>
                      <a:pt x="1004" y="862"/>
                    </a:lnTo>
                    <a:lnTo>
                      <a:pt x="978" y="914"/>
                    </a:lnTo>
                    <a:lnTo>
                      <a:pt x="950" y="966"/>
                    </a:lnTo>
                    <a:lnTo>
                      <a:pt x="918" y="1016"/>
                    </a:lnTo>
                    <a:lnTo>
                      <a:pt x="880" y="1066"/>
                    </a:lnTo>
                    <a:lnTo>
                      <a:pt x="840" y="1116"/>
                    </a:lnTo>
                    <a:lnTo>
                      <a:pt x="794" y="1164"/>
                    </a:lnTo>
                    <a:lnTo>
                      <a:pt x="742" y="1212"/>
                    </a:lnTo>
                    <a:lnTo>
                      <a:pt x="742" y="1212"/>
                    </a:lnTo>
                    <a:lnTo>
                      <a:pt x="640" y="1304"/>
                    </a:lnTo>
                    <a:lnTo>
                      <a:pt x="546" y="1394"/>
                    </a:lnTo>
                    <a:lnTo>
                      <a:pt x="504" y="1438"/>
                    </a:lnTo>
                    <a:lnTo>
                      <a:pt x="462" y="1480"/>
                    </a:lnTo>
                    <a:lnTo>
                      <a:pt x="424" y="1524"/>
                    </a:lnTo>
                    <a:lnTo>
                      <a:pt x="388" y="1566"/>
                    </a:lnTo>
                    <a:lnTo>
                      <a:pt x="352" y="1606"/>
                    </a:lnTo>
                    <a:lnTo>
                      <a:pt x="320" y="1648"/>
                    </a:lnTo>
                    <a:lnTo>
                      <a:pt x="290" y="1688"/>
                    </a:lnTo>
                    <a:lnTo>
                      <a:pt x="262" y="1730"/>
                    </a:lnTo>
                    <a:lnTo>
                      <a:pt x="234" y="1770"/>
                    </a:lnTo>
                    <a:lnTo>
                      <a:pt x="210" y="1810"/>
                    </a:lnTo>
                    <a:lnTo>
                      <a:pt x="186" y="1850"/>
                    </a:lnTo>
                    <a:lnTo>
                      <a:pt x="166" y="1890"/>
                    </a:lnTo>
                    <a:lnTo>
                      <a:pt x="146" y="1930"/>
                    </a:lnTo>
                    <a:lnTo>
                      <a:pt x="128" y="1972"/>
                    </a:lnTo>
                    <a:lnTo>
                      <a:pt x="110" y="2012"/>
                    </a:lnTo>
                    <a:lnTo>
                      <a:pt x="94" y="2052"/>
                    </a:lnTo>
                    <a:lnTo>
                      <a:pt x="80" y="2094"/>
                    </a:lnTo>
                    <a:lnTo>
                      <a:pt x="68" y="2134"/>
                    </a:lnTo>
                    <a:lnTo>
                      <a:pt x="56" y="2176"/>
                    </a:lnTo>
                    <a:lnTo>
                      <a:pt x="46" y="2218"/>
                    </a:lnTo>
                    <a:lnTo>
                      <a:pt x="30" y="2304"/>
                    </a:lnTo>
                    <a:lnTo>
                      <a:pt x="16" y="2390"/>
                    </a:lnTo>
                    <a:lnTo>
                      <a:pt x="6" y="2482"/>
                    </a:lnTo>
                    <a:lnTo>
                      <a:pt x="0" y="257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2" name="Freeform 150"/>
              <p:cNvSpPr>
                <a:spLocks/>
              </p:cNvSpPr>
              <p:nvPr/>
            </p:nvSpPr>
            <p:spPr bwMode="auto">
              <a:xfrm>
                <a:off x="2559" y="887"/>
                <a:ext cx="1024" cy="2633"/>
              </a:xfrm>
              <a:custGeom>
                <a:avLst/>
                <a:gdLst/>
                <a:ahLst/>
                <a:cxnLst>
                  <a:cxn ang="0">
                    <a:pos x="920" y="0"/>
                  </a:cxn>
                  <a:cxn ang="0">
                    <a:pos x="920" y="0"/>
                  </a:cxn>
                  <a:cxn ang="0">
                    <a:pos x="934" y="30"/>
                  </a:cxn>
                  <a:cxn ang="0">
                    <a:pos x="948" y="68"/>
                  </a:cxn>
                  <a:cxn ang="0">
                    <a:pos x="964" y="118"/>
                  </a:cxn>
                  <a:cxn ang="0">
                    <a:pos x="982" y="178"/>
                  </a:cxn>
                  <a:cxn ang="0">
                    <a:pos x="998" y="250"/>
                  </a:cxn>
                  <a:cxn ang="0">
                    <a:pos x="1006" y="288"/>
                  </a:cxn>
                  <a:cxn ang="0">
                    <a:pos x="1012" y="330"/>
                  </a:cxn>
                  <a:cxn ang="0">
                    <a:pos x="1018" y="372"/>
                  </a:cxn>
                  <a:cxn ang="0">
                    <a:pos x="1020" y="416"/>
                  </a:cxn>
                  <a:cxn ang="0">
                    <a:pos x="1022" y="462"/>
                  </a:cxn>
                  <a:cxn ang="0">
                    <a:pos x="1024" y="510"/>
                  </a:cxn>
                  <a:cxn ang="0">
                    <a:pos x="1022" y="560"/>
                  </a:cxn>
                  <a:cxn ang="0">
                    <a:pos x="1018" y="608"/>
                  </a:cxn>
                  <a:cxn ang="0">
                    <a:pos x="1010" y="660"/>
                  </a:cxn>
                  <a:cxn ang="0">
                    <a:pos x="1000" y="710"/>
                  </a:cxn>
                  <a:cxn ang="0">
                    <a:pos x="988" y="762"/>
                  </a:cxn>
                  <a:cxn ang="0">
                    <a:pos x="972" y="816"/>
                  </a:cxn>
                  <a:cxn ang="0">
                    <a:pos x="954" y="868"/>
                  </a:cxn>
                  <a:cxn ang="0">
                    <a:pos x="930" y="920"/>
                  </a:cxn>
                  <a:cxn ang="0">
                    <a:pos x="904" y="974"/>
                  </a:cxn>
                  <a:cxn ang="0">
                    <a:pos x="872" y="1026"/>
                  </a:cxn>
                  <a:cxn ang="0">
                    <a:pos x="836" y="1078"/>
                  </a:cxn>
                  <a:cxn ang="0">
                    <a:pos x="796" y="1130"/>
                  </a:cxn>
                  <a:cxn ang="0">
                    <a:pos x="752" y="1180"/>
                  </a:cxn>
                  <a:cxn ang="0">
                    <a:pos x="702" y="1230"/>
                  </a:cxn>
                  <a:cxn ang="0">
                    <a:pos x="702" y="1230"/>
                  </a:cxn>
                  <a:cxn ang="0">
                    <a:pos x="602" y="1328"/>
                  </a:cxn>
                  <a:cxn ang="0">
                    <a:pos x="512" y="1420"/>
                  </a:cxn>
                  <a:cxn ang="0">
                    <a:pos x="470" y="1466"/>
                  </a:cxn>
                  <a:cxn ang="0">
                    <a:pos x="430" y="1512"/>
                  </a:cxn>
                  <a:cxn ang="0">
                    <a:pos x="392" y="1556"/>
                  </a:cxn>
                  <a:cxn ang="0">
                    <a:pos x="358" y="1600"/>
                  </a:cxn>
                  <a:cxn ang="0">
                    <a:pos x="324" y="1642"/>
                  </a:cxn>
                  <a:cxn ang="0">
                    <a:pos x="292" y="1686"/>
                  </a:cxn>
                  <a:cxn ang="0">
                    <a:pos x="264" y="1728"/>
                  </a:cxn>
                  <a:cxn ang="0">
                    <a:pos x="236" y="1770"/>
                  </a:cxn>
                  <a:cxn ang="0">
                    <a:pos x="210" y="1812"/>
                  </a:cxn>
                  <a:cxn ang="0">
                    <a:pos x="188" y="1854"/>
                  </a:cxn>
                  <a:cxn ang="0">
                    <a:pos x="166" y="1894"/>
                  </a:cxn>
                  <a:cxn ang="0">
                    <a:pos x="144" y="1936"/>
                  </a:cxn>
                  <a:cxn ang="0">
                    <a:pos x="126" y="1978"/>
                  </a:cxn>
                  <a:cxn ang="0">
                    <a:pos x="110" y="2018"/>
                  </a:cxn>
                  <a:cxn ang="0">
                    <a:pos x="94" y="2060"/>
                  </a:cxn>
                  <a:cxn ang="0">
                    <a:pos x="80" y="2102"/>
                  </a:cxn>
                  <a:cxn ang="0">
                    <a:pos x="66" y="2144"/>
                  </a:cxn>
                  <a:cxn ang="0">
                    <a:pos x="54" y="2184"/>
                  </a:cxn>
                  <a:cxn ang="0">
                    <a:pos x="44" y="2228"/>
                  </a:cxn>
                  <a:cxn ang="0">
                    <a:pos x="36" y="2270"/>
                  </a:cxn>
                  <a:cxn ang="0">
                    <a:pos x="20" y="2356"/>
                  </a:cxn>
                  <a:cxn ang="0">
                    <a:pos x="10" y="2446"/>
                  </a:cxn>
                  <a:cxn ang="0">
                    <a:pos x="4" y="2536"/>
                  </a:cxn>
                  <a:cxn ang="0">
                    <a:pos x="0" y="2632"/>
                  </a:cxn>
                </a:cxnLst>
                <a:rect l="0" t="0" r="r" b="b"/>
                <a:pathLst>
                  <a:path w="1024" h="2632">
                    <a:moveTo>
                      <a:pt x="920" y="0"/>
                    </a:moveTo>
                    <a:lnTo>
                      <a:pt x="920" y="0"/>
                    </a:lnTo>
                    <a:lnTo>
                      <a:pt x="934" y="30"/>
                    </a:lnTo>
                    <a:lnTo>
                      <a:pt x="948" y="68"/>
                    </a:lnTo>
                    <a:lnTo>
                      <a:pt x="964" y="118"/>
                    </a:lnTo>
                    <a:lnTo>
                      <a:pt x="982" y="178"/>
                    </a:lnTo>
                    <a:lnTo>
                      <a:pt x="998" y="250"/>
                    </a:lnTo>
                    <a:lnTo>
                      <a:pt x="1006" y="288"/>
                    </a:lnTo>
                    <a:lnTo>
                      <a:pt x="1012" y="330"/>
                    </a:lnTo>
                    <a:lnTo>
                      <a:pt x="1018" y="372"/>
                    </a:lnTo>
                    <a:lnTo>
                      <a:pt x="1020" y="416"/>
                    </a:lnTo>
                    <a:lnTo>
                      <a:pt x="1022" y="462"/>
                    </a:lnTo>
                    <a:lnTo>
                      <a:pt x="1024" y="510"/>
                    </a:lnTo>
                    <a:lnTo>
                      <a:pt x="1022" y="560"/>
                    </a:lnTo>
                    <a:lnTo>
                      <a:pt x="1018" y="608"/>
                    </a:lnTo>
                    <a:lnTo>
                      <a:pt x="1010" y="660"/>
                    </a:lnTo>
                    <a:lnTo>
                      <a:pt x="1000" y="710"/>
                    </a:lnTo>
                    <a:lnTo>
                      <a:pt x="988" y="762"/>
                    </a:lnTo>
                    <a:lnTo>
                      <a:pt x="972" y="816"/>
                    </a:lnTo>
                    <a:lnTo>
                      <a:pt x="954" y="868"/>
                    </a:lnTo>
                    <a:lnTo>
                      <a:pt x="930" y="920"/>
                    </a:lnTo>
                    <a:lnTo>
                      <a:pt x="904" y="974"/>
                    </a:lnTo>
                    <a:lnTo>
                      <a:pt x="872" y="1026"/>
                    </a:lnTo>
                    <a:lnTo>
                      <a:pt x="836" y="1078"/>
                    </a:lnTo>
                    <a:lnTo>
                      <a:pt x="796" y="1130"/>
                    </a:lnTo>
                    <a:lnTo>
                      <a:pt x="752" y="1180"/>
                    </a:lnTo>
                    <a:lnTo>
                      <a:pt x="702" y="1230"/>
                    </a:lnTo>
                    <a:lnTo>
                      <a:pt x="702" y="1230"/>
                    </a:lnTo>
                    <a:lnTo>
                      <a:pt x="602" y="1328"/>
                    </a:lnTo>
                    <a:lnTo>
                      <a:pt x="512" y="1420"/>
                    </a:lnTo>
                    <a:lnTo>
                      <a:pt x="470" y="1466"/>
                    </a:lnTo>
                    <a:lnTo>
                      <a:pt x="430" y="1512"/>
                    </a:lnTo>
                    <a:lnTo>
                      <a:pt x="392" y="1556"/>
                    </a:lnTo>
                    <a:lnTo>
                      <a:pt x="358" y="1600"/>
                    </a:lnTo>
                    <a:lnTo>
                      <a:pt x="324" y="1642"/>
                    </a:lnTo>
                    <a:lnTo>
                      <a:pt x="292" y="1686"/>
                    </a:lnTo>
                    <a:lnTo>
                      <a:pt x="264" y="1728"/>
                    </a:lnTo>
                    <a:lnTo>
                      <a:pt x="236" y="1770"/>
                    </a:lnTo>
                    <a:lnTo>
                      <a:pt x="210" y="1812"/>
                    </a:lnTo>
                    <a:lnTo>
                      <a:pt x="188" y="1854"/>
                    </a:lnTo>
                    <a:lnTo>
                      <a:pt x="166" y="1894"/>
                    </a:lnTo>
                    <a:lnTo>
                      <a:pt x="144" y="1936"/>
                    </a:lnTo>
                    <a:lnTo>
                      <a:pt x="126" y="1978"/>
                    </a:lnTo>
                    <a:lnTo>
                      <a:pt x="110" y="2018"/>
                    </a:lnTo>
                    <a:lnTo>
                      <a:pt x="94" y="2060"/>
                    </a:lnTo>
                    <a:lnTo>
                      <a:pt x="80" y="2102"/>
                    </a:lnTo>
                    <a:lnTo>
                      <a:pt x="66" y="2144"/>
                    </a:lnTo>
                    <a:lnTo>
                      <a:pt x="54" y="2184"/>
                    </a:lnTo>
                    <a:lnTo>
                      <a:pt x="44" y="2228"/>
                    </a:lnTo>
                    <a:lnTo>
                      <a:pt x="36" y="2270"/>
                    </a:lnTo>
                    <a:lnTo>
                      <a:pt x="20" y="2356"/>
                    </a:lnTo>
                    <a:lnTo>
                      <a:pt x="10" y="2446"/>
                    </a:lnTo>
                    <a:lnTo>
                      <a:pt x="4" y="2536"/>
                    </a:lnTo>
                    <a:lnTo>
                      <a:pt x="0" y="26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3" name="Freeform 151"/>
              <p:cNvSpPr>
                <a:spLocks/>
              </p:cNvSpPr>
              <p:nvPr/>
            </p:nvSpPr>
            <p:spPr bwMode="auto">
              <a:xfrm>
                <a:off x="2619" y="861"/>
                <a:ext cx="961" cy="2685"/>
              </a:xfrm>
              <a:custGeom>
                <a:avLst/>
                <a:gdLst/>
                <a:ahLst/>
                <a:cxnLst>
                  <a:cxn ang="0">
                    <a:pos x="842" y="0"/>
                  </a:cxn>
                  <a:cxn ang="0">
                    <a:pos x="842" y="0"/>
                  </a:cxn>
                  <a:cxn ang="0">
                    <a:pos x="856" y="30"/>
                  </a:cxn>
                  <a:cxn ang="0">
                    <a:pos x="872" y="66"/>
                  </a:cxn>
                  <a:cxn ang="0">
                    <a:pos x="890" y="116"/>
                  </a:cxn>
                  <a:cxn ang="0">
                    <a:pos x="910" y="176"/>
                  </a:cxn>
                  <a:cxn ang="0">
                    <a:pos x="930" y="248"/>
                  </a:cxn>
                  <a:cxn ang="0">
                    <a:pos x="938" y="286"/>
                  </a:cxn>
                  <a:cxn ang="0">
                    <a:pos x="946" y="328"/>
                  </a:cxn>
                  <a:cxn ang="0">
                    <a:pos x="952" y="370"/>
                  </a:cxn>
                  <a:cxn ang="0">
                    <a:pos x="956" y="414"/>
                  </a:cxn>
                  <a:cxn ang="0">
                    <a:pos x="960" y="462"/>
                  </a:cxn>
                  <a:cxn ang="0">
                    <a:pos x="962" y="508"/>
                  </a:cxn>
                  <a:cxn ang="0">
                    <a:pos x="962" y="558"/>
                  </a:cxn>
                  <a:cxn ang="0">
                    <a:pos x="958" y="608"/>
                  </a:cxn>
                  <a:cxn ang="0">
                    <a:pos x="954" y="660"/>
                  </a:cxn>
                  <a:cxn ang="0">
                    <a:pos x="946" y="712"/>
                  </a:cxn>
                  <a:cxn ang="0">
                    <a:pos x="934" y="764"/>
                  </a:cxn>
                  <a:cxn ang="0">
                    <a:pos x="920" y="818"/>
                  </a:cxn>
                  <a:cxn ang="0">
                    <a:pos x="902" y="872"/>
                  </a:cxn>
                  <a:cxn ang="0">
                    <a:pos x="880" y="926"/>
                  </a:cxn>
                  <a:cxn ang="0">
                    <a:pos x="856" y="980"/>
                  </a:cxn>
                  <a:cxn ang="0">
                    <a:pos x="826" y="1034"/>
                  </a:cxn>
                  <a:cxn ang="0">
                    <a:pos x="792" y="1088"/>
                  </a:cxn>
                  <a:cxn ang="0">
                    <a:pos x="754" y="1140"/>
                  </a:cxn>
                  <a:cxn ang="0">
                    <a:pos x="710" y="1194"/>
                  </a:cxn>
                  <a:cxn ang="0">
                    <a:pos x="662" y="1246"/>
                  </a:cxn>
                  <a:cxn ang="0">
                    <a:pos x="662" y="1246"/>
                  </a:cxn>
                  <a:cxn ang="0">
                    <a:pos x="564" y="1348"/>
                  </a:cxn>
                  <a:cxn ang="0">
                    <a:pos x="476" y="1446"/>
                  </a:cxn>
                  <a:cxn ang="0">
                    <a:pos x="436" y="1494"/>
                  </a:cxn>
                  <a:cxn ang="0">
                    <a:pos x="398" y="1540"/>
                  </a:cxn>
                  <a:cxn ang="0">
                    <a:pos x="362" y="1586"/>
                  </a:cxn>
                  <a:cxn ang="0">
                    <a:pos x="328" y="1632"/>
                  </a:cxn>
                  <a:cxn ang="0">
                    <a:pos x="296" y="1676"/>
                  </a:cxn>
                  <a:cxn ang="0">
                    <a:pos x="266" y="1720"/>
                  </a:cxn>
                  <a:cxn ang="0">
                    <a:pos x="238" y="1764"/>
                  </a:cxn>
                  <a:cxn ang="0">
                    <a:pos x="212" y="1808"/>
                  </a:cxn>
                  <a:cxn ang="0">
                    <a:pos x="188" y="1850"/>
                  </a:cxn>
                  <a:cxn ang="0">
                    <a:pos x="164" y="1894"/>
                  </a:cxn>
                  <a:cxn ang="0">
                    <a:pos x="144" y="1936"/>
                  </a:cxn>
                  <a:cxn ang="0">
                    <a:pos x="124" y="1978"/>
                  </a:cxn>
                  <a:cxn ang="0">
                    <a:pos x="108" y="2020"/>
                  </a:cxn>
                  <a:cxn ang="0">
                    <a:pos x="92" y="2064"/>
                  </a:cxn>
                  <a:cxn ang="0">
                    <a:pos x="76" y="2106"/>
                  </a:cxn>
                  <a:cxn ang="0">
                    <a:pos x="64" y="2148"/>
                  </a:cxn>
                  <a:cxn ang="0">
                    <a:pos x="52" y="2190"/>
                  </a:cxn>
                  <a:cxn ang="0">
                    <a:pos x="42" y="2232"/>
                  </a:cxn>
                  <a:cxn ang="0">
                    <a:pos x="34" y="2276"/>
                  </a:cxn>
                  <a:cxn ang="0">
                    <a:pos x="26" y="2318"/>
                  </a:cxn>
                  <a:cxn ang="0">
                    <a:pos x="14" y="2406"/>
                  </a:cxn>
                  <a:cxn ang="0">
                    <a:pos x="6" y="2496"/>
                  </a:cxn>
                  <a:cxn ang="0">
                    <a:pos x="2" y="2588"/>
                  </a:cxn>
                  <a:cxn ang="0">
                    <a:pos x="0" y="2684"/>
                  </a:cxn>
                </a:cxnLst>
                <a:rect l="0" t="0" r="r" b="b"/>
                <a:pathLst>
                  <a:path w="962" h="2684">
                    <a:moveTo>
                      <a:pt x="842" y="0"/>
                    </a:moveTo>
                    <a:lnTo>
                      <a:pt x="842" y="0"/>
                    </a:lnTo>
                    <a:lnTo>
                      <a:pt x="856" y="30"/>
                    </a:lnTo>
                    <a:lnTo>
                      <a:pt x="872" y="66"/>
                    </a:lnTo>
                    <a:lnTo>
                      <a:pt x="890" y="116"/>
                    </a:lnTo>
                    <a:lnTo>
                      <a:pt x="910" y="176"/>
                    </a:lnTo>
                    <a:lnTo>
                      <a:pt x="930" y="248"/>
                    </a:lnTo>
                    <a:lnTo>
                      <a:pt x="938" y="286"/>
                    </a:lnTo>
                    <a:lnTo>
                      <a:pt x="946" y="328"/>
                    </a:lnTo>
                    <a:lnTo>
                      <a:pt x="952" y="370"/>
                    </a:lnTo>
                    <a:lnTo>
                      <a:pt x="956" y="414"/>
                    </a:lnTo>
                    <a:lnTo>
                      <a:pt x="960" y="462"/>
                    </a:lnTo>
                    <a:lnTo>
                      <a:pt x="962" y="508"/>
                    </a:lnTo>
                    <a:lnTo>
                      <a:pt x="962" y="558"/>
                    </a:lnTo>
                    <a:lnTo>
                      <a:pt x="958" y="608"/>
                    </a:lnTo>
                    <a:lnTo>
                      <a:pt x="954" y="660"/>
                    </a:lnTo>
                    <a:lnTo>
                      <a:pt x="946" y="712"/>
                    </a:lnTo>
                    <a:lnTo>
                      <a:pt x="934" y="764"/>
                    </a:lnTo>
                    <a:lnTo>
                      <a:pt x="920" y="818"/>
                    </a:lnTo>
                    <a:lnTo>
                      <a:pt x="902" y="872"/>
                    </a:lnTo>
                    <a:lnTo>
                      <a:pt x="880" y="926"/>
                    </a:lnTo>
                    <a:lnTo>
                      <a:pt x="856" y="980"/>
                    </a:lnTo>
                    <a:lnTo>
                      <a:pt x="826" y="1034"/>
                    </a:lnTo>
                    <a:lnTo>
                      <a:pt x="792" y="1088"/>
                    </a:lnTo>
                    <a:lnTo>
                      <a:pt x="754" y="1140"/>
                    </a:lnTo>
                    <a:lnTo>
                      <a:pt x="710" y="1194"/>
                    </a:lnTo>
                    <a:lnTo>
                      <a:pt x="662" y="1246"/>
                    </a:lnTo>
                    <a:lnTo>
                      <a:pt x="662" y="1246"/>
                    </a:lnTo>
                    <a:lnTo>
                      <a:pt x="564" y="1348"/>
                    </a:lnTo>
                    <a:lnTo>
                      <a:pt x="476" y="1446"/>
                    </a:lnTo>
                    <a:lnTo>
                      <a:pt x="436" y="1494"/>
                    </a:lnTo>
                    <a:lnTo>
                      <a:pt x="398" y="1540"/>
                    </a:lnTo>
                    <a:lnTo>
                      <a:pt x="362" y="1586"/>
                    </a:lnTo>
                    <a:lnTo>
                      <a:pt x="328" y="1632"/>
                    </a:lnTo>
                    <a:lnTo>
                      <a:pt x="296" y="1676"/>
                    </a:lnTo>
                    <a:lnTo>
                      <a:pt x="266" y="1720"/>
                    </a:lnTo>
                    <a:lnTo>
                      <a:pt x="238" y="1764"/>
                    </a:lnTo>
                    <a:lnTo>
                      <a:pt x="212" y="1808"/>
                    </a:lnTo>
                    <a:lnTo>
                      <a:pt x="188" y="1850"/>
                    </a:lnTo>
                    <a:lnTo>
                      <a:pt x="164" y="1894"/>
                    </a:lnTo>
                    <a:lnTo>
                      <a:pt x="144" y="1936"/>
                    </a:lnTo>
                    <a:lnTo>
                      <a:pt x="124" y="1978"/>
                    </a:lnTo>
                    <a:lnTo>
                      <a:pt x="108" y="2020"/>
                    </a:lnTo>
                    <a:lnTo>
                      <a:pt x="92" y="2064"/>
                    </a:lnTo>
                    <a:lnTo>
                      <a:pt x="76" y="2106"/>
                    </a:lnTo>
                    <a:lnTo>
                      <a:pt x="64" y="2148"/>
                    </a:lnTo>
                    <a:lnTo>
                      <a:pt x="52" y="2190"/>
                    </a:lnTo>
                    <a:lnTo>
                      <a:pt x="42" y="2232"/>
                    </a:lnTo>
                    <a:lnTo>
                      <a:pt x="34" y="2276"/>
                    </a:lnTo>
                    <a:lnTo>
                      <a:pt x="26" y="2318"/>
                    </a:lnTo>
                    <a:lnTo>
                      <a:pt x="14" y="2406"/>
                    </a:lnTo>
                    <a:lnTo>
                      <a:pt x="6" y="2496"/>
                    </a:lnTo>
                    <a:lnTo>
                      <a:pt x="2" y="2588"/>
                    </a:lnTo>
                    <a:lnTo>
                      <a:pt x="0" y="26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4" name="Freeform 152"/>
              <p:cNvSpPr>
                <a:spLocks/>
              </p:cNvSpPr>
              <p:nvPr/>
            </p:nvSpPr>
            <p:spPr bwMode="auto">
              <a:xfrm>
                <a:off x="2678" y="825"/>
                <a:ext cx="898" cy="2736"/>
              </a:xfrm>
              <a:custGeom>
                <a:avLst/>
                <a:gdLst/>
                <a:ahLst/>
                <a:cxnLst>
                  <a:cxn ang="0">
                    <a:pos x="764" y="0"/>
                  </a:cxn>
                  <a:cxn ang="0">
                    <a:pos x="764" y="0"/>
                  </a:cxn>
                  <a:cxn ang="0">
                    <a:pos x="780" y="30"/>
                  </a:cxn>
                  <a:cxn ang="0">
                    <a:pos x="796" y="66"/>
                  </a:cxn>
                  <a:cxn ang="0">
                    <a:pos x="816" y="116"/>
                  </a:cxn>
                  <a:cxn ang="0">
                    <a:pos x="838" y="176"/>
                  </a:cxn>
                  <a:cxn ang="0">
                    <a:pos x="858" y="246"/>
                  </a:cxn>
                  <a:cxn ang="0">
                    <a:pos x="868" y="286"/>
                  </a:cxn>
                  <a:cxn ang="0">
                    <a:pos x="878" y="326"/>
                  </a:cxn>
                  <a:cxn ang="0">
                    <a:pos x="884" y="370"/>
                  </a:cxn>
                  <a:cxn ang="0">
                    <a:pos x="892" y="414"/>
                  </a:cxn>
                  <a:cxn ang="0">
                    <a:pos x="896" y="460"/>
                  </a:cxn>
                  <a:cxn ang="0">
                    <a:pos x="900" y="508"/>
                  </a:cxn>
                  <a:cxn ang="0">
                    <a:pos x="900" y="558"/>
                  </a:cxn>
                  <a:cxn ang="0">
                    <a:pos x="900" y="608"/>
                  </a:cxn>
                  <a:cxn ang="0">
                    <a:pos x="896" y="660"/>
                  </a:cxn>
                  <a:cxn ang="0">
                    <a:pos x="890" y="712"/>
                  </a:cxn>
                  <a:cxn ang="0">
                    <a:pos x="880" y="766"/>
                  </a:cxn>
                  <a:cxn ang="0">
                    <a:pos x="866" y="820"/>
                  </a:cxn>
                  <a:cxn ang="0">
                    <a:pos x="850" y="876"/>
                  </a:cxn>
                  <a:cxn ang="0">
                    <a:pos x="830" y="930"/>
                  </a:cxn>
                  <a:cxn ang="0">
                    <a:pos x="808" y="986"/>
                  </a:cxn>
                  <a:cxn ang="0">
                    <a:pos x="780" y="1042"/>
                  </a:cxn>
                  <a:cxn ang="0">
                    <a:pos x="746" y="1098"/>
                  </a:cxn>
                  <a:cxn ang="0">
                    <a:pos x="710" y="1152"/>
                  </a:cxn>
                  <a:cxn ang="0">
                    <a:pos x="668" y="1208"/>
                  </a:cxn>
                  <a:cxn ang="0">
                    <a:pos x="620" y="1262"/>
                  </a:cxn>
                  <a:cxn ang="0">
                    <a:pos x="620" y="1262"/>
                  </a:cxn>
                  <a:cxn ang="0">
                    <a:pos x="526" y="1368"/>
                  </a:cxn>
                  <a:cxn ang="0">
                    <a:pos x="442" y="1470"/>
                  </a:cxn>
                  <a:cxn ang="0">
                    <a:pos x="402" y="1520"/>
                  </a:cxn>
                  <a:cxn ang="0">
                    <a:pos x="366" y="1568"/>
                  </a:cxn>
                  <a:cxn ang="0">
                    <a:pos x="330" y="1616"/>
                  </a:cxn>
                  <a:cxn ang="0">
                    <a:pos x="298" y="1664"/>
                  </a:cxn>
                  <a:cxn ang="0">
                    <a:pos x="268" y="1710"/>
                  </a:cxn>
                  <a:cxn ang="0">
                    <a:pos x="238" y="1756"/>
                  </a:cxn>
                  <a:cxn ang="0">
                    <a:pos x="212" y="1800"/>
                  </a:cxn>
                  <a:cxn ang="0">
                    <a:pos x="186" y="1846"/>
                  </a:cxn>
                  <a:cxn ang="0">
                    <a:pos x="164" y="1890"/>
                  </a:cxn>
                  <a:cxn ang="0">
                    <a:pos x="142" y="1934"/>
                  </a:cxn>
                  <a:cxn ang="0">
                    <a:pos x="124" y="1978"/>
                  </a:cxn>
                  <a:cxn ang="0">
                    <a:pos x="106" y="2020"/>
                  </a:cxn>
                  <a:cxn ang="0">
                    <a:pos x="90" y="2064"/>
                  </a:cxn>
                  <a:cxn ang="0">
                    <a:pos x="74" y="2106"/>
                  </a:cxn>
                  <a:cxn ang="0">
                    <a:pos x="62" y="2150"/>
                  </a:cxn>
                  <a:cxn ang="0">
                    <a:pos x="50" y="2194"/>
                  </a:cxn>
                  <a:cxn ang="0">
                    <a:pos x="40" y="2236"/>
                  </a:cxn>
                  <a:cxn ang="0">
                    <a:pos x="30" y="2280"/>
                  </a:cxn>
                  <a:cxn ang="0">
                    <a:pos x="22" y="2324"/>
                  </a:cxn>
                  <a:cxn ang="0">
                    <a:pos x="16" y="2368"/>
                  </a:cxn>
                  <a:cxn ang="0">
                    <a:pos x="6" y="2456"/>
                  </a:cxn>
                  <a:cxn ang="0">
                    <a:pos x="2" y="2546"/>
                  </a:cxn>
                  <a:cxn ang="0">
                    <a:pos x="0" y="2640"/>
                  </a:cxn>
                  <a:cxn ang="0">
                    <a:pos x="2" y="2736"/>
                  </a:cxn>
                </a:cxnLst>
                <a:rect l="0" t="0" r="r" b="b"/>
                <a:pathLst>
                  <a:path w="900" h="2736">
                    <a:moveTo>
                      <a:pt x="764" y="0"/>
                    </a:moveTo>
                    <a:lnTo>
                      <a:pt x="764" y="0"/>
                    </a:lnTo>
                    <a:lnTo>
                      <a:pt x="780" y="30"/>
                    </a:lnTo>
                    <a:lnTo>
                      <a:pt x="796" y="66"/>
                    </a:lnTo>
                    <a:lnTo>
                      <a:pt x="816" y="116"/>
                    </a:lnTo>
                    <a:lnTo>
                      <a:pt x="838" y="176"/>
                    </a:lnTo>
                    <a:lnTo>
                      <a:pt x="858" y="246"/>
                    </a:lnTo>
                    <a:lnTo>
                      <a:pt x="868" y="286"/>
                    </a:lnTo>
                    <a:lnTo>
                      <a:pt x="878" y="326"/>
                    </a:lnTo>
                    <a:lnTo>
                      <a:pt x="884" y="370"/>
                    </a:lnTo>
                    <a:lnTo>
                      <a:pt x="892" y="414"/>
                    </a:lnTo>
                    <a:lnTo>
                      <a:pt x="896" y="460"/>
                    </a:lnTo>
                    <a:lnTo>
                      <a:pt x="900" y="508"/>
                    </a:lnTo>
                    <a:lnTo>
                      <a:pt x="900" y="558"/>
                    </a:lnTo>
                    <a:lnTo>
                      <a:pt x="900" y="608"/>
                    </a:lnTo>
                    <a:lnTo>
                      <a:pt x="896" y="660"/>
                    </a:lnTo>
                    <a:lnTo>
                      <a:pt x="890" y="712"/>
                    </a:lnTo>
                    <a:lnTo>
                      <a:pt x="880" y="766"/>
                    </a:lnTo>
                    <a:lnTo>
                      <a:pt x="866" y="820"/>
                    </a:lnTo>
                    <a:lnTo>
                      <a:pt x="850" y="876"/>
                    </a:lnTo>
                    <a:lnTo>
                      <a:pt x="830" y="930"/>
                    </a:lnTo>
                    <a:lnTo>
                      <a:pt x="808" y="986"/>
                    </a:lnTo>
                    <a:lnTo>
                      <a:pt x="780" y="1042"/>
                    </a:lnTo>
                    <a:lnTo>
                      <a:pt x="746" y="1098"/>
                    </a:lnTo>
                    <a:lnTo>
                      <a:pt x="710" y="1152"/>
                    </a:lnTo>
                    <a:lnTo>
                      <a:pt x="668" y="1208"/>
                    </a:lnTo>
                    <a:lnTo>
                      <a:pt x="620" y="1262"/>
                    </a:lnTo>
                    <a:lnTo>
                      <a:pt x="620" y="1262"/>
                    </a:lnTo>
                    <a:lnTo>
                      <a:pt x="526" y="1368"/>
                    </a:lnTo>
                    <a:lnTo>
                      <a:pt x="442" y="1470"/>
                    </a:lnTo>
                    <a:lnTo>
                      <a:pt x="402" y="1520"/>
                    </a:lnTo>
                    <a:lnTo>
                      <a:pt x="366" y="1568"/>
                    </a:lnTo>
                    <a:lnTo>
                      <a:pt x="330" y="1616"/>
                    </a:lnTo>
                    <a:lnTo>
                      <a:pt x="298" y="1664"/>
                    </a:lnTo>
                    <a:lnTo>
                      <a:pt x="268" y="1710"/>
                    </a:lnTo>
                    <a:lnTo>
                      <a:pt x="238" y="1756"/>
                    </a:lnTo>
                    <a:lnTo>
                      <a:pt x="212" y="1800"/>
                    </a:lnTo>
                    <a:lnTo>
                      <a:pt x="186" y="1846"/>
                    </a:lnTo>
                    <a:lnTo>
                      <a:pt x="164" y="1890"/>
                    </a:lnTo>
                    <a:lnTo>
                      <a:pt x="142" y="1934"/>
                    </a:lnTo>
                    <a:lnTo>
                      <a:pt x="124" y="1978"/>
                    </a:lnTo>
                    <a:lnTo>
                      <a:pt x="106" y="2020"/>
                    </a:lnTo>
                    <a:lnTo>
                      <a:pt x="90" y="2064"/>
                    </a:lnTo>
                    <a:lnTo>
                      <a:pt x="74" y="2106"/>
                    </a:lnTo>
                    <a:lnTo>
                      <a:pt x="62" y="2150"/>
                    </a:lnTo>
                    <a:lnTo>
                      <a:pt x="50" y="2194"/>
                    </a:lnTo>
                    <a:lnTo>
                      <a:pt x="40" y="2236"/>
                    </a:lnTo>
                    <a:lnTo>
                      <a:pt x="30" y="2280"/>
                    </a:lnTo>
                    <a:lnTo>
                      <a:pt x="22" y="2324"/>
                    </a:lnTo>
                    <a:lnTo>
                      <a:pt x="16" y="2368"/>
                    </a:lnTo>
                    <a:lnTo>
                      <a:pt x="6" y="2456"/>
                    </a:lnTo>
                    <a:lnTo>
                      <a:pt x="2" y="2546"/>
                    </a:lnTo>
                    <a:lnTo>
                      <a:pt x="0" y="2640"/>
                    </a:lnTo>
                    <a:lnTo>
                      <a:pt x="2" y="27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5" name="Freeform 153"/>
              <p:cNvSpPr>
                <a:spLocks/>
              </p:cNvSpPr>
              <p:nvPr/>
            </p:nvSpPr>
            <p:spPr bwMode="auto">
              <a:xfrm>
                <a:off x="2735" y="795"/>
                <a:ext cx="843" cy="2784"/>
              </a:xfrm>
              <a:custGeom>
                <a:avLst/>
                <a:gdLst/>
                <a:ahLst/>
                <a:cxnLst>
                  <a:cxn ang="0">
                    <a:pos x="688" y="0"/>
                  </a:cxn>
                  <a:cxn ang="0">
                    <a:pos x="688" y="0"/>
                  </a:cxn>
                  <a:cxn ang="0">
                    <a:pos x="704" y="30"/>
                  </a:cxn>
                  <a:cxn ang="0">
                    <a:pos x="722" y="66"/>
                  </a:cxn>
                  <a:cxn ang="0">
                    <a:pos x="742" y="114"/>
                  </a:cxn>
                  <a:cxn ang="0">
                    <a:pos x="766" y="174"/>
                  </a:cxn>
                  <a:cxn ang="0">
                    <a:pos x="790" y="244"/>
                  </a:cxn>
                  <a:cxn ang="0">
                    <a:pos x="800" y="284"/>
                  </a:cxn>
                  <a:cxn ang="0">
                    <a:pos x="810" y="324"/>
                  </a:cxn>
                  <a:cxn ang="0">
                    <a:pos x="820" y="368"/>
                  </a:cxn>
                  <a:cxn ang="0">
                    <a:pos x="828" y="412"/>
                  </a:cxn>
                  <a:cxn ang="0">
                    <a:pos x="834" y="458"/>
                  </a:cxn>
                  <a:cxn ang="0">
                    <a:pos x="838" y="506"/>
                  </a:cxn>
                  <a:cxn ang="0">
                    <a:pos x="840" y="556"/>
                  </a:cxn>
                  <a:cxn ang="0">
                    <a:pos x="842" y="608"/>
                  </a:cxn>
                  <a:cxn ang="0">
                    <a:pos x="838" y="660"/>
                  </a:cxn>
                  <a:cxn ang="0">
                    <a:pos x="834" y="712"/>
                  </a:cxn>
                  <a:cxn ang="0">
                    <a:pos x="826" y="768"/>
                  </a:cxn>
                  <a:cxn ang="0">
                    <a:pos x="816" y="822"/>
                  </a:cxn>
                  <a:cxn ang="0">
                    <a:pos x="800" y="878"/>
                  </a:cxn>
                  <a:cxn ang="0">
                    <a:pos x="782" y="934"/>
                  </a:cxn>
                  <a:cxn ang="0">
                    <a:pos x="760" y="992"/>
                  </a:cxn>
                  <a:cxn ang="0">
                    <a:pos x="734" y="1048"/>
                  </a:cxn>
                  <a:cxn ang="0">
                    <a:pos x="704" y="1106"/>
                  </a:cxn>
                  <a:cxn ang="0">
                    <a:pos x="668" y="1162"/>
                  </a:cxn>
                  <a:cxn ang="0">
                    <a:pos x="628" y="1220"/>
                  </a:cxn>
                  <a:cxn ang="0">
                    <a:pos x="582" y="1276"/>
                  </a:cxn>
                  <a:cxn ang="0">
                    <a:pos x="582" y="1276"/>
                  </a:cxn>
                  <a:cxn ang="0">
                    <a:pos x="490" y="1386"/>
                  </a:cxn>
                  <a:cxn ang="0">
                    <a:pos x="408" y="1492"/>
                  </a:cxn>
                  <a:cxn ang="0">
                    <a:pos x="370" y="1544"/>
                  </a:cxn>
                  <a:cxn ang="0">
                    <a:pos x="336" y="1594"/>
                  </a:cxn>
                  <a:cxn ang="0">
                    <a:pos x="302" y="1644"/>
                  </a:cxn>
                  <a:cxn ang="0">
                    <a:pos x="270" y="1692"/>
                  </a:cxn>
                  <a:cxn ang="0">
                    <a:pos x="242" y="1740"/>
                  </a:cxn>
                  <a:cxn ang="0">
                    <a:pos x="214" y="1788"/>
                  </a:cxn>
                  <a:cxn ang="0">
                    <a:pos x="188" y="1834"/>
                  </a:cxn>
                  <a:cxn ang="0">
                    <a:pos x="164" y="1880"/>
                  </a:cxn>
                  <a:cxn ang="0">
                    <a:pos x="144" y="1926"/>
                  </a:cxn>
                  <a:cxn ang="0">
                    <a:pos x="124" y="1970"/>
                  </a:cxn>
                  <a:cxn ang="0">
                    <a:pos x="104" y="2016"/>
                  </a:cxn>
                  <a:cxn ang="0">
                    <a:pos x="88" y="2060"/>
                  </a:cxn>
                  <a:cxn ang="0">
                    <a:pos x="74" y="2104"/>
                  </a:cxn>
                  <a:cxn ang="0">
                    <a:pos x="60" y="2148"/>
                  </a:cxn>
                  <a:cxn ang="0">
                    <a:pos x="48" y="2192"/>
                  </a:cxn>
                  <a:cxn ang="0">
                    <a:pos x="38" y="2236"/>
                  </a:cxn>
                  <a:cxn ang="0">
                    <a:pos x="28" y="2280"/>
                  </a:cxn>
                  <a:cxn ang="0">
                    <a:pos x="20" y="2324"/>
                  </a:cxn>
                  <a:cxn ang="0">
                    <a:pos x="14" y="2368"/>
                  </a:cxn>
                  <a:cxn ang="0">
                    <a:pos x="10" y="2412"/>
                  </a:cxn>
                  <a:cxn ang="0">
                    <a:pos x="2" y="2502"/>
                  </a:cxn>
                  <a:cxn ang="0">
                    <a:pos x="0" y="2594"/>
                  </a:cxn>
                  <a:cxn ang="0">
                    <a:pos x="2" y="2688"/>
                  </a:cxn>
                  <a:cxn ang="0">
                    <a:pos x="8" y="2784"/>
                  </a:cxn>
                </a:cxnLst>
                <a:rect l="0" t="0" r="r" b="b"/>
                <a:pathLst>
                  <a:path w="842" h="2784">
                    <a:moveTo>
                      <a:pt x="688" y="0"/>
                    </a:moveTo>
                    <a:lnTo>
                      <a:pt x="688" y="0"/>
                    </a:lnTo>
                    <a:lnTo>
                      <a:pt x="704" y="30"/>
                    </a:lnTo>
                    <a:lnTo>
                      <a:pt x="722" y="66"/>
                    </a:lnTo>
                    <a:lnTo>
                      <a:pt x="742" y="114"/>
                    </a:lnTo>
                    <a:lnTo>
                      <a:pt x="766" y="174"/>
                    </a:lnTo>
                    <a:lnTo>
                      <a:pt x="790" y="244"/>
                    </a:lnTo>
                    <a:lnTo>
                      <a:pt x="800" y="284"/>
                    </a:lnTo>
                    <a:lnTo>
                      <a:pt x="810" y="324"/>
                    </a:lnTo>
                    <a:lnTo>
                      <a:pt x="820" y="368"/>
                    </a:lnTo>
                    <a:lnTo>
                      <a:pt x="828" y="412"/>
                    </a:lnTo>
                    <a:lnTo>
                      <a:pt x="834" y="458"/>
                    </a:lnTo>
                    <a:lnTo>
                      <a:pt x="838" y="506"/>
                    </a:lnTo>
                    <a:lnTo>
                      <a:pt x="840" y="556"/>
                    </a:lnTo>
                    <a:lnTo>
                      <a:pt x="842" y="608"/>
                    </a:lnTo>
                    <a:lnTo>
                      <a:pt x="838" y="660"/>
                    </a:lnTo>
                    <a:lnTo>
                      <a:pt x="834" y="712"/>
                    </a:lnTo>
                    <a:lnTo>
                      <a:pt x="826" y="768"/>
                    </a:lnTo>
                    <a:lnTo>
                      <a:pt x="816" y="822"/>
                    </a:lnTo>
                    <a:lnTo>
                      <a:pt x="800" y="878"/>
                    </a:lnTo>
                    <a:lnTo>
                      <a:pt x="782" y="934"/>
                    </a:lnTo>
                    <a:lnTo>
                      <a:pt x="760" y="992"/>
                    </a:lnTo>
                    <a:lnTo>
                      <a:pt x="734" y="1048"/>
                    </a:lnTo>
                    <a:lnTo>
                      <a:pt x="704" y="1106"/>
                    </a:lnTo>
                    <a:lnTo>
                      <a:pt x="668" y="1162"/>
                    </a:lnTo>
                    <a:lnTo>
                      <a:pt x="628" y="1220"/>
                    </a:lnTo>
                    <a:lnTo>
                      <a:pt x="582" y="1276"/>
                    </a:lnTo>
                    <a:lnTo>
                      <a:pt x="582" y="1276"/>
                    </a:lnTo>
                    <a:lnTo>
                      <a:pt x="490" y="1386"/>
                    </a:lnTo>
                    <a:lnTo>
                      <a:pt x="408" y="1492"/>
                    </a:lnTo>
                    <a:lnTo>
                      <a:pt x="370" y="1544"/>
                    </a:lnTo>
                    <a:lnTo>
                      <a:pt x="336" y="1594"/>
                    </a:lnTo>
                    <a:lnTo>
                      <a:pt x="302" y="1644"/>
                    </a:lnTo>
                    <a:lnTo>
                      <a:pt x="270" y="1692"/>
                    </a:lnTo>
                    <a:lnTo>
                      <a:pt x="242" y="1740"/>
                    </a:lnTo>
                    <a:lnTo>
                      <a:pt x="214" y="1788"/>
                    </a:lnTo>
                    <a:lnTo>
                      <a:pt x="188" y="1834"/>
                    </a:lnTo>
                    <a:lnTo>
                      <a:pt x="164" y="1880"/>
                    </a:lnTo>
                    <a:lnTo>
                      <a:pt x="144" y="1926"/>
                    </a:lnTo>
                    <a:lnTo>
                      <a:pt x="124" y="1970"/>
                    </a:lnTo>
                    <a:lnTo>
                      <a:pt x="104" y="2016"/>
                    </a:lnTo>
                    <a:lnTo>
                      <a:pt x="88" y="2060"/>
                    </a:lnTo>
                    <a:lnTo>
                      <a:pt x="74" y="2104"/>
                    </a:lnTo>
                    <a:lnTo>
                      <a:pt x="60" y="2148"/>
                    </a:lnTo>
                    <a:lnTo>
                      <a:pt x="48" y="2192"/>
                    </a:lnTo>
                    <a:lnTo>
                      <a:pt x="38" y="2236"/>
                    </a:lnTo>
                    <a:lnTo>
                      <a:pt x="28" y="2280"/>
                    </a:lnTo>
                    <a:lnTo>
                      <a:pt x="20" y="2324"/>
                    </a:lnTo>
                    <a:lnTo>
                      <a:pt x="14" y="2368"/>
                    </a:lnTo>
                    <a:lnTo>
                      <a:pt x="10" y="2412"/>
                    </a:lnTo>
                    <a:lnTo>
                      <a:pt x="2" y="2502"/>
                    </a:lnTo>
                    <a:lnTo>
                      <a:pt x="0" y="2594"/>
                    </a:lnTo>
                    <a:lnTo>
                      <a:pt x="2" y="2688"/>
                    </a:lnTo>
                    <a:lnTo>
                      <a:pt x="8" y="27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6" name="Freeform 154"/>
              <p:cNvSpPr>
                <a:spLocks/>
              </p:cNvSpPr>
              <p:nvPr/>
            </p:nvSpPr>
            <p:spPr bwMode="auto">
              <a:xfrm>
                <a:off x="2787" y="768"/>
                <a:ext cx="781" cy="2830"/>
              </a:xfrm>
              <a:custGeom>
                <a:avLst/>
                <a:gdLst/>
                <a:ahLst/>
                <a:cxnLst>
                  <a:cxn ang="0">
                    <a:pos x="610" y="0"/>
                  </a:cxn>
                  <a:cxn ang="0">
                    <a:pos x="610" y="0"/>
                  </a:cxn>
                  <a:cxn ang="0">
                    <a:pos x="626" y="30"/>
                  </a:cxn>
                  <a:cxn ang="0">
                    <a:pos x="646" y="64"/>
                  </a:cxn>
                  <a:cxn ang="0">
                    <a:pos x="668" y="112"/>
                  </a:cxn>
                  <a:cxn ang="0">
                    <a:pos x="694" y="172"/>
                  </a:cxn>
                  <a:cxn ang="0">
                    <a:pos x="720" y="242"/>
                  </a:cxn>
                  <a:cxn ang="0">
                    <a:pos x="732" y="280"/>
                  </a:cxn>
                  <a:cxn ang="0">
                    <a:pos x="742" y="322"/>
                  </a:cxn>
                  <a:cxn ang="0">
                    <a:pos x="752" y="364"/>
                  </a:cxn>
                  <a:cxn ang="0">
                    <a:pos x="762" y="408"/>
                  </a:cxn>
                  <a:cxn ang="0">
                    <a:pos x="770" y="456"/>
                  </a:cxn>
                  <a:cxn ang="0">
                    <a:pos x="776" y="504"/>
                  </a:cxn>
                  <a:cxn ang="0">
                    <a:pos x="780" y="554"/>
                  </a:cxn>
                  <a:cxn ang="0">
                    <a:pos x="782" y="604"/>
                  </a:cxn>
                  <a:cxn ang="0">
                    <a:pos x="782" y="658"/>
                  </a:cxn>
                  <a:cxn ang="0">
                    <a:pos x="778" y="712"/>
                  </a:cxn>
                  <a:cxn ang="0">
                    <a:pos x="772" y="766"/>
                  </a:cxn>
                  <a:cxn ang="0">
                    <a:pos x="762" y="822"/>
                  </a:cxn>
                  <a:cxn ang="0">
                    <a:pos x="750" y="878"/>
                  </a:cxn>
                  <a:cxn ang="0">
                    <a:pos x="734" y="936"/>
                  </a:cxn>
                  <a:cxn ang="0">
                    <a:pos x="712" y="994"/>
                  </a:cxn>
                  <a:cxn ang="0">
                    <a:pos x="688" y="1052"/>
                  </a:cxn>
                  <a:cxn ang="0">
                    <a:pos x="660" y="1112"/>
                  </a:cxn>
                  <a:cxn ang="0">
                    <a:pos x="626" y="1170"/>
                  </a:cxn>
                  <a:cxn ang="0">
                    <a:pos x="586" y="1230"/>
                  </a:cxn>
                  <a:cxn ang="0">
                    <a:pos x="542" y="1288"/>
                  </a:cxn>
                  <a:cxn ang="0">
                    <a:pos x="542" y="1288"/>
                  </a:cxn>
                  <a:cxn ang="0">
                    <a:pos x="454" y="1404"/>
                  </a:cxn>
                  <a:cxn ang="0">
                    <a:pos x="376" y="1514"/>
                  </a:cxn>
                  <a:cxn ang="0">
                    <a:pos x="340" y="1566"/>
                  </a:cxn>
                  <a:cxn ang="0">
                    <a:pos x="306" y="1618"/>
                  </a:cxn>
                  <a:cxn ang="0">
                    <a:pos x="274" y="1670"/>
                  </a:cxn>
                  <a:cxn ang="0">
                    <a:pos x="244" y="1720"/>
                  </a:cxn>
                  <a:cxn ang="0">
                    <a:pos x="216" y="1770"/>
                  </a:cxn>
                  <a:cxn ang="0">
                    <a:pos x="190" y="1818"/>
                  </a:cxn>
                  <a:cxn ang="0">
                    <a:pos x="166" y="1866"/>
                  </a:cxn>
                  <a:cxn ang="0">
                    <a:pos x="144" y="1912"/>
                  </a:cxn>
                  <a:cxn ang="0">
                    <a:pos x="122" y="1960"/>
                  </a:cxn>
                  <a:cxn ang="0">
                    <a:pos x="104" y="2006"/>
                  </a:cxn>
                  <a:cxn ang="0">
                    <a:pos x="88" y="2052"/>
                  </a:cxn>
                  <a:cxn ang="0">
                    <a:pos x="72" y="2096"/>
                  </a:cxn>
                  <a:cxn ang="0">
                    <a:pos x="58" y="2142"/>
                  </a:cxn>
                  <a:cxn ang="0">
                    <a:pos x="46" y="2186"/>
                  </a:cxn>
                  <a:cxn ang="0">
                    <a:pos x="36" y="2232"/>
                  </a:cxn>
                  <a:cxn ang="0">
                    <a:pos x="26" y="2276"/>
                  </a:cxn>
                  <a:cxn ang="0">
                    <a:pos x="18" y="2320"/>
                  </a:cxn>
                  <a:cxn ang="0">
                    <a:pos x="12" y="2364"/>
                  </a:cxn>
                  <a:cxn ang="0">
                    <a:pos x="8" y="2410"/>
                  </a:cxn>
                  <a:cxn ang="0">
                    <a:pos x="4" y="2454"/>
                  </a:cxn>
                  <a:cxn ang="0">
                    <a:pos x="0" y="2544"/>
                  </a:cxn>
                  <a:cxn ang="0">
                    <a:pos x="0" y="2638"/>
                  </a:cxn>
                  <a:cxn ang="0">
                    <a:pos x="4" y="2732"/>
                  </a:cxn>
                  <a:cxn ang="0">
                    <a:pos x="12" y="2828"/>
                  </a:cxn>
                </a:cxnLst>
                <a:rect l="0" t="0" r="r" b="b"/>
                <a:pathLst>
                  <a:path w="782" h="2828">
                    <a:moveTo>
                      <a:pt x="610" y="0"/>
                    </a:moveTo>
                    <a:lnTo>
                      <a:pt x="610" y="0"/>
                    </a:lnTo>
                    <a:lnTo>
                      <a:pt x="626" y="30"/>
                    </a:lnTo>
                    <a:lnTo>
                      <a:pt x="646" y="64"/>
                    </a:lnTo>
                    <a:lnTo>
                      <a:pt x="668" y="112"/>
                    </a:lnTo>
                    <a:lnTo>
                      <a:pt x="694" y="172"/>
                    </a:lnTo>
                    <a:lnTo>
                      <a:pt x="720" y="242"/>
                    </a:lnTo>
                    <a:lnTo>
                      <a:pt x="732" y="280"/>
                    </a:lnTo>
                    <a:lnTo>
                      <a:pt x="742" y="322"/>
                    </a:lnTo>
                    <a:lnTo>
                      <a:pt x="752" y="364"/>
                    </a:lnTo>
                    <a:lnTo>
                      <a:pt x="762" y="408"/>
                    </a:lnTo>
                    <a:lnTo>
                      <a:pt x="770" y="456"/>
                    </a:lnTo>
                    <a:lnTo>
                      <a:pt x="776" y="504"/>
                    </a:lnTo>
                    <a:lnTo>
                      <a:pt x="780" y="554"/>
                    </a:lnTo>
                    <a:lnTo>
                      <a:pt x="782" y="604"/>
                    </a:lnTo>
                    <a:lnTo>
                      <a:pt x="782" y="658"/>
                    </a:lnTo>
                    <a:lnTo>
                      <a:pt x="778" y="712"/>
                    </a:lnTo>
                    <a:lnTo>
                      <a:pt x="772" y="766"/>
                    </a:lnTo>
                    <a:lnTo>
                      <a:pt x="762" y="822"/>
                    </a:lnTo>
                    <a:lnTo>
                      <a:pt x="750" y="878"/>
                    </a:lnTo>
                    <a:lnTo>
                      <a:pt x="734" y="936"/>
                    </a:lnTo>
                    <a:lnTo>
                      <a:pt x="712" y="994"/>
                    </a:lnTo>
                    <a:lnTo>
                      <a:pt x="688" y="1052"/>
                    </a:lnTo>
                    <a:lnTo>
                      <a:pt x="660" y="1112"/>
                    </a:lnTo>
                    <a:lnTo>
                      <a:pt x="626" y="1170"/>
                    </a:lnTo>
                    <a:lnTo>
                      <a:pt x="586" y="1230"/>
                    </a:lnTo>
                    <a:lnTo>
                      <a:pt x="542" y="1288"/>
                    </a:lnTo>
                    <a:lnTo>
                      <a:pt x="542" y="1288"/>
                    </a:lnTo>
                    <a:lnTo>
                      <a:pt x="454" y="1404"/>
                    </a:lnTo>
                    <a:lnTo>
                      <a:pt x="376" y="1514"/>
                    </a:lnTo>
                    <a:lnTo>
                      <a:pt x="340" y="1566"/>
                    </a:lnTo>
                    <a:lnTo>
                      <a:pt x="306" y="1618"/>
                    </a:lnTo>
                    <a:lnTo>
                      <a:pt x="274" y="1670"/>
                    </a:lnTo>
                    <a:lnTo>
                      <a:pt x="244" y="1720"/>
                    </a:lnTo>
                    <a:lnTo>
                      <a:pt x="216" y="1770"/>
                    </a:lnTo>
                    <a:lnTo>
                      <a:pt x="190" y="1818"/>
                    </a:lnTo>
                    <a:lnTo>
                      <a:pt x="166" y="1866"/>
                    </a:lnTo>
                    <a:lnTo>
                      <a:pt x="144" y="1912"/>
                    </a:lnTo>
                    <a:lnTo>
                      <a:pt x="122" y="1960"/>
                    </a:lnTo>
                    <a:lnTo>
                      <a:pt x="104" y="2006"/>
                    </a:lnTo>
                    <a:lnTo>
                      <a:pt x="88" y="2052"/>
                    </a:lnTo>
                    <a:lnTo>
                      <a:pt x="72" y="2096"/>
                    </a:lnTo>
                    <a:lnTo>
                      <a:pt x="58" y="2142"/>
                    </a:lnTo>
                    <a:lnTo>
                      <a:pt x="46" y="2186"/>
                    </a:lnTo>
                    <a:lnTo>
                      <a:pt x="36" y="2232"/>
                    </a:lnTo>
                    <a:lnTo>
                      <a:pt x="26" y="2276"/>
                    </a:lnTo>
                    <a:lnTo>
                      <a:pt x="18" y="2320"/>
                    </a:lnTo>
                    <a:lnTo>
                      <a:pt x="12" y="2364"/>
                    </a:lnTo>
                    <a:lnTo>
                      <a:pt x="8" y="2410"/>
                    </a:lnTo>
                    <a:lnTo>
                      <a:pt x="4" y="2454"/>
                    </a:lnTo>
                    <a:lnTo>
                      <a:pt x="0" y="2544"/>
                    </a:lnTo>
                    <a:lnTo>
                      <a:pt x="0" y="2638"/>
                    </a:lnTo>
                    <a:lnTo>
                      <a:pt x="4" y="2732"/>
                    </a:lnTo>
                    <a:lnTo>
                      <a:pt x="12" y="282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7" name="Freeform 155"/>
              <p:cNvSpPr>
                <a:spLocks/>
              </p:cNvSpPr>
              <p:nvPr/>
            </p:nvSpPr>
            <p:spPr bwMode="auto">
              <a:xfrm>
                <a:off x="2843" y="752"/>
                <a:ext cx="725" cy="2870"/>
              </a:xfrm>
              <a:custGeom>
                <a:avLst/>
                <a:gdLst/>
                <a:ahLst/>
                <a:cxnLst>
                  <a:cxn ang="0">
                    <a:pos x="532" y="0"/>
                  </a:cxn>
                  <a:cxn ang="0">
                    <a:pos x="532" y="0"/>
                  </a:cxn>
                  <a:cxn ang="0">
                    <a:pos x="550" y="28"/>
                  </a:cxn>
                  <a:cxn ang="0">
                    <a:pos x="570" y="64"/>
                  </a:cxn>
                  <a:cxn ang="0">
                    <a:pos x="596" y="110"/>
                  </a:cxn>
                  <a:cxn ang="0">
                    <a:pos x="622" y="170"/>
                  </a:cxn>
                  <a:cxn ang="0">
                    <a:pos x="650" y="238"/>
                  </a:cxn>
                  <a:cxn ang="0">
                    <a:pos x="664" y="276"/>
                  </a:cxn>
                  <a:cxn ang="0">
                    <a:pos x="676" y="318"/>
                  </a:cxn>
                  <a:cxn ang="0">
                    <a:pos x="688" y="360"/>
                  </a:cxn>
                  <a:cxn ang="0">
                    <a:pos x="698" y="404"/>
                  </a:cxn>
                  <a:cxn ang="0">
                    <a:pos x="708" y="450"/>
                  </a:cxn>
                  <a:cxn ang="0">
                    <a:pos x="716" y="500"/>
                  </a:cxn>
                  <a:cxn ang="0">
                    <a:pos x="720" y="550"/>
                  </a:cxn>
                  <a:cxn ang="0">
                    <a:pos x="724" y="600"/>
                  </a:cxn>
                  <a:cxn ang="0">
                    <a:pos x="726" y="654"/>
                  </a:cxn>
                  <a:cxn ang="0">
                    <a:pos x="724" y="708"/>
                  </a:cxn>
                  <a:cxn ang="0">
                    <a:pos x="720" y="764"/>
                  </a:cxn>
                  <a:cxn ang="0">
                    <a:pos x="712" y="820"/>
                  </a:cxn>
                  <a:cxn ang="0">
                    <a:pos x="700" y="878"/>
                  </a:cxn>
                  <a:cxn ang="0">
                    <a:pos x="686" y="936"/>
                  </a:cxn>
                  <a:cxn ang="0">
                    <a:pos x="666" y="996"/>
                  </a:cxn>
                  <a:cxn ang="0">
                    <a:pos x="644" y="1056"/>
                  </a:cxn>
                  <a:cxn ang="0">
                    <a:pos x="616" y="1116"/>
                  </a:cxn>
                  <a:cxn ang="0">
                    <a:pos x="584" y="1176"/>
                  </a:cxn>
                  <a:cxn ang="0">
                    <a:pos x="548" y="1238"/>
                  </a:cxn>
                  <a:cxn ang="0">
                    <a:pos x="506" y="1298"/>
                  </a:cxn>
                  <a:cxn ang="0">
                    <a:pos x="506" y="1298"/>
                  </a:cxn>
                  <a:cxn ang="0">
                    <a:pos x="420" y="1418"/>
                  </a:cxn>
                  <a:cxn ang="0">
                    <a:pos x="344" y="1532"/>
                  </a:cxn>
                  <a:cxn ang="0">
                    <a:pos x="310" y="1586"/>
                  </a:cxn>
                  <a:cxn ang="0">
                    <a:pos x="278" y="1640"/>
                  </a:cxn>
                  <a:cxn ang="0">
                    <a:pos x="246" y="1692"/>
                  </a:cxn>
                  <a:cxn ang="0">
                    <a:pos x="218" y="1744"/>
                  </a:cxn>
                  <a:cxn ang="0">
                    <a:pos x="192" y="1796"/>
                  </a:cxn>
                  <a:cxn ang="0">
                    <a:pos x="168" y="1846"/>
                  </a:cxn>
                  <a:cxn ang="0">
                    <a:pos x="144" y="1894"/>
                  </a:cxn>
                  <a:cxn ang="0">
                    <a:pos x="124" y="1942"/>
                  </a:cxn>
                  <a:cxn ang="0">
                    <a:pos x="104" y="1990"/>
                  </a:cxn>
                  <a:cxn ang="0">
                    <a:pos x="88" y="2038"/>
                  </a:cxn>
                  <a:cxn ang="0">
                    <a:pos x="72" y="2084"/>
                  </a:cxn>
                  <a:cxn ang="0">
                    <a:pos x="58" y="2130"/>
                  </a:cxn>
                  <a:cxn ang="0">
                    <a:pos x="46" y="2176"/>
                  </a:cxn>
                  <a:cxn ang="0">
                    <a:pos x="34" y="2222"/>
                  </a:cxn>
                  <a:cxn ang="0">
                    <a:pos x="26" y="2268"/>
                  </a:cxn>
                  <a:cxn ang="0">
                    <a:pos x="18" y="2312"/>
                  </a:cxn>
                  <a:cxn ang="0">
                    <a:pos x="12" y="2358"/>
                  </a:cxn>
                  <a:cxn ang="0">
                    <a:pos x="6" y="2402"/>
                  </a:cxn>
                  <a:cxn ang="0">
                    <a:pos x="2" y="2448"/>
                  </a:cxn>
                  <a:cxn ang="0">
                    <a:pos x="0" y="2494"/>
                  </a:cxn>
                  <a:cxn ang="0">
                    <a:pos x="0" y="2584"/>
                  </a:cxn>
                  <a:cxn ang="0">
                    <a:pos x="2" y="2678"/>
                  </a:cxn>
                  <a:cxn ang="0">
                    <a:pos x="10" y="2772"/>
                  </a:cxn>
                  <a:cxn ang="0">
                    <a:pos x="20" y="2870"/>
                  </a:cxn>
                </a:cxnLst>
                <a:rect l="0" t="0" r="r" b="b"/>
                <a:pathLst>
                  <a:path w="726" h="2870">
                    <a:moveTo>
                      <a:pt x="532" y="0"/>
                    </a:moveTo>
                    <a:lnTo>
                      <a:pt x="532" y="0"/>
                    </a:lnTo>
                    <a:lnTo>
                      <a:pt x="550" y="28"/>
                    </a:lnTo>
                    <a:lnTo>
                      <a:pt x="570" y="64"/>
                    </a:lnTo>
                    <a:lnTo>
                      <a:pt x="596" y="110"/>
                    </a:lnTo>
                    <a:lnTo>
                      <a:pt x="622" y="170"/>
                    </a:lnTo>
                    <a:lnTo>
                      <a:pt x="650" y="238"/>
                    </a:lnTo>
                    <a:lnTo>
                      <a:pt x="664" y="276"/>
                    </a:lnTo>
                    <a:lnTo>
                      <a:pt x="676" y="318"/>
                    </a:lnTo>
                    <a:lnTo>
                      <a:pt x="688" y="360"/>
                    </a:lnTo>
                    <a:lnTo>
                      <a:pt x="698" y="404"/>
                    </a:lnTo>
                    <a:lnTo>
                      <a:pt x="708" y="450"/>
                    </a:lnTo>
                    <a:lnTo>
                      <a:pt x="716" y="500"/>
                    </a:lnTo>
                    <a:lnTo>
                      <a:pt x="720" y="550"/>
                    </a:lnTo>
                    <a:lnTo>
                      <a:pt x="724" y="600"/>
                    </a:lnTo>
                    <a:lnTo>
                      <a:pt x="726" y="654"/>
                    </a:lnTo>
                    <a:lnTo>
                      <a:pt x="724" y="708"/>
                    </a:lnTo>
                    <a:lnTo>
                      <a:pt x="720" y="764"/>
                    </a:lnTo>
                    <a:lnTo>
                      <a:pt x="712" y="820"/>
                    </a:lnTo>
                    <a:lnTo>
                      <a:pt x="700" y="878"/>
                    </a:lnTo>
                    <a:lnTo>
                      <a:pt x="686" y="936"/>
                    </a:lnTo>
                    <a:lnTo>
                      <a:pt x="666" y="996"/>
                    </a:lnTo>
                    <a:lnTo>
                      <a:pt x="644" y="1056"/>
                    </a:lnTo>
                    <a:lnTo>
                      <a:pt x="616" y="1116"/>
                    </a:lnTo>
                    <a:lnTo>
                      <a:pt x="584" y="1176"/>
                    </a:lnTo>
                    <a:lnTo>
                      <a:pt x="548" y="1238"/>
                    </a:lnTo>
                    <a:lnTo>
                      <a:pt x="506" y="1298"/>
                    </a:lnTo>
                    <a:lnTo>
                      <a:pt x="506" y="1298"/>
                    </a:lnTo>
                    <a:lnTo>
                      <a:pt x="420" y="1418"/>
                    </a:lnTo>
                    <a:lnTo>
                      <a:pt x="344" y="1532"/>
                    </a:lnTo>
                    <a:lnTo>
                      <a:pt x="310" y="1586"/>
                    </a:lnTo>
                    <a:lnTo>
                      <a:pt x="278" y="1640"/>
                    </a:lnTo>
                    <a:lnTo>
                      <a:pt x="246" y="1692"/>
                    </a:lnTo>
                    <a:lnTo>
                      <a:pt x="218" y="1744"/>
                    </a:lnTo>
                    <a:lnTo>
                      <a:pt x="192" y="1796"/>
                    </a:lnTo>
                    <a:lnTo>
                      <a:pt x="168" y="1846"/>
                    </a:lnTo>
                    <a:lnTo>
                      <a:pt x="144" y="1894"/>
                    </a:lnTo>
                    <a:lnTo>
                      <a:pt x="124" y="1942"/>
                    </a:lnTo>
                    <a:lnTo>
                      <a:pt x="104" y="1990"/>
                    </a:lnTo>
                    <a:lnTo>
                      <a:pt x="88" y="2038"/>
                    </a:lnTo>
                    <a:lnTo>
                      <a:pt x="72" y="2084"/>
                    </a:lnTo>
                    <a:lnTo>
                      <a:pt x="58" y="2130"/>
                    </a:lnTo>
                    <a:lnTo>
                      <a:pt x="46" y="2176"/>
                    </a:lnTo>
                    <a:lnTo>
                      <a:pt x="34" y="2222"/>
                    </a:lnTo>
                    <a:lnTo>
                      <a:pt x="26" y="2268"/>
                    </a:lnTo>
                    <a:lnTo>
                      <a:pt x="18" y="2312"/>
                    </a:lnTo>
                    <a:lnTo>
                      <a:pt x="12" y="2358"/>
                    </a:lnTo>
                    <a:lnTo>
                      <a:pt x="6" y="2402"/>
                    </a:lnTo>
                    <a:lnTo>
                      <a:pt x="2" y="2448"/>
                    </a:lnTo>
                    <a:lnTo>
                      <a:pt x="0" y="2494"/>
                    </a:lnTo>
                    <a:lnTo>
                      <a:pt x="0" y="2584"/>
                    </a:lnTo>
                    <a:lnTo>
                      <a:pt x="2" y="2678"/>
                    </a:lnTo>
                    <a:lnTo>
                      <a:pt x="10" y="2772"/>
                    </a:lnTo>
                    <a:lnTo>
                      <a:pt x="20" y="287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8" name="Freeform 156"/>
              <p:cNvSpPr>
                <a:spLocks/>
              </p:cNvSpPr>
              <p:nvPr/>
            </p:nvSpPr>
            <p:spPr bwMode="auto">
              <a:xfrm>
                <a:off x="2893" y="725"/>
                <a:ext cx="667" cy="2910"/>
              </a:xfrm>
              <a:custGeom>
                <a:avLst/>
                <a:gdLst/>
                <a:ahLst/>
                <a:cxnLst>
                  <a:cxn ang="0">
                    <a:pos x="458" y="0"/>
                  </a:cxn>
                  <a:cxn ang="0">
                    <a:pos x="458" y="0"/>
                  </a:cxn>
                  <a:cxn ang="0">
                    <a:pos x="476" y="28"/>
                  </a:cxn>
                  <a:cxn ang="0">
                    <a:pos x="498" y="62"/>
                  </a:cxn>
                  <a:cxn ang="0">
                    <a:pos x="524" y="110"/>
                  </a:cxn>
                  <a:cxn ang="0">
                    <a:pos x="552" y="168"/>
                  </a:cxn>
                  <a:cxn ang="0">
                    <a:pos x="582" y="236"/>
                  </a:cxn>
                  <a:cxn ang="0">
                    <a:pos x="596" y="274"/>
                  </a:cxn>
                  <a:cxn ang="0">
                    <a:pos x="610" y="314"/>
                  </a:cxn>
                  <a:cxn ang="0">
                    <a:pos x="624" y="356"/>
                  </a:cxn>
                  <a:cxn ang="0">
                    <a:pos x="636" y="402"/>
                  </a:cxn>
                  <a:cxn ang="0">
                    <a:pos x="646" y="448"/>
                  </a:cxn>
                  <a:cxn ang="0">
                    <a:pos x="656" y="496"/>
                  </a:cxn>
                  <a:cxn ang="0">
                    <a:pos x="662" y="546"/>
                  </a:cxn>
                  <a:cxn ang="0">
                    <a:pos x="668" y="598"/>
                  </a:cxn>
                  <a:cxn ang="0">
                    <a:pos x="670" y="652"/>
                  </a:cxn>
                  <a:cxn ang="0">
                    <a:pos x="670" y="706"/>
                  </a:cxn>
                  <a:cxn ang="0">
                    <a:pos x="668" y="762"/>
                  </a:cxn>
                  <a:cxn ang="0">
                    <a:pos x="662" y="820"/>
                  </a:cxn>
                  <a:cxn ang="0">
                    <a:pos x="652" y="878"/>
                  </a:cxn>
                  <a:cxn ang="0">
                    <a:pos x="640" y="938"/>
                  </a:cxn>
                  <a:cxn ang="0">
                    <a:pos x="622" y="998"/>
                  </a:cxn>
                  <a:cxn ang="0">
                    <a:pos x="600" y="1058"/>
                  </a:cxn>
                  <a:cxn ang="0">
                    <a:pos x="576" y="1120"/>
                  </a:cxn>
                  <a:cxn ang="0">
                    <a:pos x="546" y="1182"/>
                  </a:cxn>
                  <a:cxn ang="0">
                    <a:pos x="510" y="1246"/>
                  </a:cxn>
                  <a:cxn ang="0">
                    <a:pos x="470" y="1308"/>
                  </a:cxn>
                  <a:cxn ang="0">
                    <a:pos x="470" y="1308"/>
                  </a:cxn>
                  <a:cxn ang="0">
                    <a:pos x="388" y="1432"/>
                  </a:cxn>
                  <a:cxn ang="0">
                    <a:pos x="316" y="1550"/>
                  </a:cxn>
                  <a:cxn ang="0">
                    <a:pos x="282" y="1606"/>
                  </a:cxn>
                  <a:cxn ang="0">
                    <a:pos x="252" y="1662"/>
                  </a:cxn>
                  <a:cxn ang="0">
                    <a:pos x="222" y="1716"/>
                  </a:cxn>
                  <a:cxn ang="0">
                    <a:pos x="196" y="1770"/>
                  </a:cxn>
                  <a:cxn ang="0">
                    <a:pos x="170" y="1822"/>
                  </a:cxn>
                  <a:cxn ang="0">
                    <a:pos x="148" y="1872"/>
                  </a:cxn>
                  <a:cxn ang="0">
                    <a:pos x="126" y="1922"/>
                  </a:cxn>
                  <a:cxn ang="0">
                    <a:pos x="106" y="1972"/>
                  </a:cxn>
                  <a:cxn ang="0">
                    <a:pos x="90" y="2022"/>
                  </a:cxn>
                  <a:cxn ang="0">
                    <a:pos x="74" y="2070"/>
                  </a:cxn>
                  <a:cxn ang="0">
                    <a:pos x="60" y="2116"/>
                  </a:cxn>
                  <a:cxn ang="0">
                    <a:pos x="46" y="2164"/>
                  </a:cxn>
                  <a:cxn ang="0">
                    <a:pos x="36" y="2210"/>
                  </a:cxn>
                  <a:cxn ang="0">
                    <a:pos x="26" y="2256"/>
                  </a:cxn>
                  <a:cxn ang="0">
                    <a:pos x="18" y="2302"/>
                  </a:cxn>
                  <a:cxn ang="0">
                    <a:pos x="12" y="2348"/>
                  </a:cxn>
                  <a:cxn ang="0">
                    <a:pos x="6" y="2394"/>
                  </a:cxn>
                  <a:cxn ang="0">
                    <a:pos x="4" y="2440"/>
                  </a:cxn>
                  <a:cxn ang="0">
                    <a:pos x="0" y="2486"/>
                  </a:cxn>
                  <a:cxn ang="0">
                    <a:pos x="0" y="2532"/>
                  </a:cxn>
                  <a:cxn ang="0">
                    <a:pos x="2" y="2624"/>
                  </a:cxn>
                  <a:cxn ang="0">
                    <a:pos x="8" y="2716"/>
                  </a:cxn>
                  <a:cxn ang="0">
                    <a:pos x="18" y="2812"/>
                  </a:cxn>
                  <a:cxn ang="0">
                    <a:pos x="32" y="2908"/>
                  </a:cxn>
                </a:cxnLst>
                <a:rect l="0" t="0" r="r" b="b"/>
                <a:pathLst>
                  <a:path w="670" h="2908">
                    <a:moveTo>
                      <a:pt x="458" y="0"/>
                    </a:moveTo>
                    <a:lnTo>
                      <a:pt x="458" y="0"/>
                    </a:lnTo>
                    <a:lnTo>
                      <a:pt x="476" y="28"/>
                    </a:lnTo>
                    <a:lnTo>
                      <a:pt x="498" y="62"/>
                    </a:lnTo>
                    <a:lnTo>
                      <a:pt x="524" y="110"/>
                    </a:lnTo>
                    <a:lnTo>
                      <a:pt x="552" y="168"/>
                    </a:lnTo>
                    <a:lnTo>
                      <a:pt x="582" y="236"/>
                    </a:lnTo>
                    <a:lnTo>
                      <a:pt x="596" y="274"/>
                    </a:lnTo>
                    <a:lnTo>
                      <a:pt x="610" y="314"/>
                    </a:lnTo>
                    <a:lnTo>
                      <a:pt x="624" y="356"/>
                    </a:lnTo>
                    <a:lnTo>
                      <a:pt x="636" y="402"/>
                    </a:lnTo>
                    <a:lnTo>
                      <a:pt x="646" y="448"/>
                    </a:lnTo>
                    <a:lnTo>
                      <a:pt x="656" y="496"/>
                    </a:lnTo>
                    <a:lnTo>
                      <a:pt x="662" y="546"/>
                    </a:lnTo>
                    <a:lnTo>
                      <a:pt x="668" y="598"/>
                    </a:lnTo>
                    <a:lnTo>
                      <a:pt x="670" y="652"/>
                    </a:lnTo>
                    <a:lnTo>
                      <a:pt x="670" y="706"/>
                    </a:lnTo>
                    <a:lnTo>
                      <a:pt x="668" y="762"/>
                    </a:lnTo>
                    <a:lnTo>
                      <a:pt x="662" y="820"/>
                    </a:lnTo>
                    <a:lnTo>
                      <a:pt x="652" y="878"/>
                    </a:lnTo>
                    <a:lnTo>
                      <a:pt x="640" y="938"/>
                    </a:lnTo>
                    <a:lnTo>
                      <a:pt x="622" y="998"/>
                    </a:lnTo>
                    <a:lnTo>
                      <a:pt x="600" y="1058"/>
                    </a:lnTo>
                    <a:lnTo>
                      <a:pt x="576" y="1120"/>
                    </a:lnTo>
                    <a:lnTo>
                      <a:pt x="546" y="1182"/>
                    </a:lnTo>
                    <a:lnTo>
                      <a:pt x="510" y="1246"/>
                    </a:lnTo>
                    <a:lnTo>
                      <a:pt x="470" y="1308"/>
                    </a:lnTo>
                    <a:lnTo>
                      <a:pt x="470" y="1308"/>
                    </a:lnTo>
                    <a:lnTo>
                      <a:pt x="388" y="1432"/>
                    </a:lnTo>
                    <a:lnTo>
                      <a:pt x="316" y="1550"/>
                    </a:lnTo>
                    <a:lnTo>
                      <a:pt x="282" y="1606"/>
                    </a:lnTo>
                    <a:lnTo>
                      <a:pt x="252" y="1662"/>
                    </a:lnTo>
                    <a:lnTo>
                      <a:pt x="222" y="1716"/>
                    </a:lnTo>
                    <a:lnTo>
                      <a:pt x="196" y="1770"/>
                    </a:lnTo>
                    <a:lnTo>
                      <a:pt x="170" y="1822"/>
                    </a:lnTo>
                    <a:lnTo>
                      <a:pt x="148" y="1872"/>
                    </a:lnTo>
                    <a:lnTo>
                      <a:pt x="126" y="1922"/>
                    </a:lnTo>
                    <a:lnTo>
                      <a:pt x="106" y="1972"/>
                    </a:lnTo>
                    <a:lnTo>
                      <a:pt x="90" y="2022"/>
                    </a:lnTo>
                    <a:lnTo>
                      <a:pt x="74" y="2070"/>
                    </a:lnTo>
                    <a:lnTo>
                      <a:pt x="60" y="2116"/>
                    </a:lnTo>
                    <a:lnTo>
                      <a:pt x="46" y="2164"/>
                    </a:lnTo>
                    <a:lnTo>
                      <a:pt x="36" y="2210"/>
                    </a:lnTo>
                    <a:lnTo>
                      <a:pt x="26" y="2256"/>
                    </a:lnTo>
                    <a:lnTo>
                      <a:pt x="18" y="2302"/>
                    </a:lnTo>
                    <a:lnTo>
                      <a:pt x="12" y="2348"/>
                    </a:lnTo>
                    <a:lnTo>
                      <a:pt x="6" y="2394"/>
                    </a:lnTo>
                    <a:lnTo>
                      <a:pt x="4" y="2440"/>
                    </a:lnTo>
                    <a:lnTo>
                      <a:pt x="0" y="2486"/>
                    </a:lnTo>
                    <a:lnTo>
                      <a:pt x="0" y="2532"/>
                    </a:lnTo>
                    <a:lnTo>
                      <a:pt x="2" y="2624"/>
                    </a:lnTo>
                    <a:lnTo>
                      <a:pt x="8" y="2716"/>
                    </a:lnTo>
                    <a:lnTo>
                      <a:pt x="18" y="2812"/>
                    </a:lnTo>
                    <a:lnTo>
                      <a:pt x="32" y="29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9" name="Freeform 157"/>
              <p:cNvSpPr>
                <a:spLocks/>
              </p:cNvSpPr>
              <p:nvPr/>
            </p:nvSpPr>
            <p:spPr bwMode="auto">
              <a:xfrm>
                <a:off x="2945" y="699"/>
                <a:ext cx="614" cy="2944"/>
              </a:xfrm>
              <a:custGeom>
                <a:avLst/>
                <a:gdLst/>
                <a:ahLst/>
                <a:cxnLst>
                  <a:cxn ang="0">
                    <a:pos x="380" y="0"/>
                  </a:cxn>
                  <a:cxn ang="0">
                    <a:pos x="380" y="0"/>
                  </a:cxn>
                  <a:cxn ang="0">
                    <a:pos x="402" y="28"/>
                  </a:cxn>
                  <a:cxn ang="0">
                    <a:pos x="424" y="62"/>
                  </a:cxn>
                  <a:cxn ang="0">
                    <a:pos x="452" y="108"/>
                  </a:cxn>
                  <a:cxn ang="0">
                    <a:pos x="482" y="166"/>
                  </a:cxn>
                  <a:cxn ang="0">
                    <a:pos x="514" y="232"/>
                  </a:cxn>
                  <a:cxn ang="0">
                    <a:pos x="530" y="270"/>
                  </a:cxn>
                  <a:cxn ang="0">
                    <a:pos x="544" y="310"/>
                  </a:cxn>
                  <a:cxn ang="0">
                    <a:pos x="558" y="352"/>
                  </a:cxn>
                  <a:cxn ang="0">
                    <a:pos x="572" y="398"/>
                  </a:cxn>
                  <a:cxn ang="0">
                    <a:pos x="584" y="444"/>
                  </a:cxn>
                  <a:cxn ang="0">
                    <a:pos x="594" y="492"/>
                  </a:cxn>
                  <a:cxn ang="0">
                    <a:pos x="604" y="542"/>
                  </a:cxn>
                  <a:cxn ang="0">
                    <a:pos x="610" y="594"/>
                  </a:cxn>
                  <a:cxn ang="0">
                    <a:pos x="614" y="648"/>
                  </a:cxn>
                  <a:cxn ang="0">
                    <a:pos x="616" y="702"/>
                  </a:cxn>
                  <a:cxn ang="0">
                    <a:pos x="616" y="760"/>
                  </a:cxn>
                  <a:cxn ang="0">
                    <a:pos x="610" y="816"/>
                  </a:cxn>
                  <a:cxn ang="0">
                    <a:pos x="604" y="876"/>
                  </a:cxn>
                  <a:cxn ang="0">
                    <a:pos x="592" y="936"/>
                  </a:cxn>
                  <a:cxn ang="0">
                    <a:pos x="576" y="998"/>
                  </a:cxn>
                  <a:cxn ang="0">
                    <a:pos x="558" y="1060"/>
                  </a:cxn>
                  <a:cxn ang="0">
                    <a:pos x="534" y="1124"/>
                  </a:cxn>
                  <a:cxn ang="0">
                    <a:pos x="506" y="1188"/>
                  </a:cxn>
                  <a:cxn ang="0">
                    <a:pos x="472" y="1252"/>
                  </a:cxn>
                  <a:cxn ang="0">
                    <a:pos x="434" y="1316"/>
                  </a:cxn>
                  <a:cxn ang="0">
                    <a:pos x="434" y="1316"/>
                  </a:cxn>
                  <a:cxn ang="0">
                    <a:pos x="356" y="1444"/>
                  </a:cxn>
                  <a:cxn ang="0">
                    <a:pos x="286" y="1566"/>
                  </a:cxn>
                  <a:cxn ang="0">
                    <a:pos x="254" y="1624"/>
                  </a:cxn>
                  <a:cxn ang="0">
                    <a:pos x="226" y="1680"/>
                  </a:cxn>
                  <a:cxn ang="0">
                    <a:pos x="198" y="1736"/>
                  </a:cxn>
                  <a:cxn ang="0">
                    <a:pos x="172" y="1792"/>
                  </a:cxn>
                  <a:cxn ang="0">
                    <a:pos x="150" y="1844"/>
                  </a:cxn>
                  <a:cxn ang="0">
                    <a:pos x="128" y="1898"/>
                  </a:cxn>
                  <a:cxn ang="0">
                    <a:pos x="108" y="1948"/>
                  </a:cxn>
                  <a:cxn ang="0">
                    <a:pos x="90" y="2000"/>
                  </a:cxn>
                  <a:cxn ang="0">
                    <a:pos x="74" y="2050"/>
                  </a:cxn>
                  <a:cxn ang="0">
                    <a:pos x="60" y="2098"/>
                  </a:cxn>
                  <a:cxn ang="0">
                    <a:pos x="46" y="2146"/>
                  </a:cxn>
                  <a:cxn ang="0">
                    <a:pos x="36" y="2194"/>
                  </a:cxn>
                  <a:cxn ang="0">
                    <a:pos x="26" y="2242"/>
                  </a:cxn>
                  <a:cxn ang="0">
                    <a:pos x="18" y="2288"/>
                  </a:cxn>
                  <a:cxn ang="0">
                    <a:pos x="12" y="2336"/>
                  </a:cxn>
                  <a:cxn ang="0">
                    <a:pos x="6" y="2382"/>
                  </a:cxn>
                  <a:cxn ang="0">
                    <a:pos x="2" y="2428"/>
                  </a:cxn>
                  <a:cxn ang="0">
                    <a:pos x="0" y="2474"/>
                  </a:cxn>
                  <a:cxn ang="0">
                    <a:pos x="0" y="2520"/>
                  </a:cxn>
                  <a:cxn ang="0">
                    <a:pos x="0" y="2566"/>
                  </a:cxn>
                  <a:cxn ang="0">
                    <a:pos x="4" y="2658"/>
                  </a:cxn>
                  <a:cxn ang="0">
                    <a:pos x="14" y="2752"/>
                  </a:cxn>
                  <a:cxn ang="0">
                    <a:pos x="26" y="2848"/>
                  </a:cxn>
                  <a:cxn ang="0">
                    <a:pos x="44" y="2944"/>
                  </a:cxn>
                </a:cxnLst>
                <a:rect l="0" t="0" r="r" b="b"/>
                <a:pathLst>
                  <a:path w="616" h="2944">
                    <a:moveTo>
                      <a:pt x="380" y="0"/>
                    </a:moveTo>
                    <a:lnTo>
                      <a:pt x="380" y="0"/>
                    </a:lnTo>
                    <a:lnTo>
                      <a:pt x="402" y="28"/>
                    </a:lnTo>
                    <a:lnTo>
                      <a:pt x="424" y="62"/>
                    </a:lnTo>
                    <a:lnTo>
                      <a:pt x="452" y="108"/>
                    </a:lnTo>
                    <a:lnTo>
                      <a:pt x="482" y="166"/>
                    </a:lnTo>
                    <a:lnTo>
                      <a:pt x="514" y="232"/>
                    </a:lnTo>
                    <a:lnTo>
                      <a:pt x="530" y="270"/>
                    </a:lnTo>
                    <a:lnTo>
                      <a:pt x="544" y="310"/>
                    </a:lnTo>
                    <a:lnTo>
                      <a:pt x="558" y="352"/>
                    </a:lnTo>
                    <a:lnTo>
                      <a:pt x="572" y="398"/>
                    </a:lnTo>
                    <a:lnTo>
                      <a:pt x="584" y="444"/>
                    </a:lnTo>
                    <a:lnTo>
                      <a:pt x="594" y="492"/>
                    </a:lnTo>
                    <a:lnTo>
                      <a:pt x="604" y="542"/>
                    </a:lnTo>
                    <a:lnTo>
                      <a:pt x="610" y="594"/>
                    </a:lnTo>
                    <a:lnTo>
                      <a:pt x="614" y="648"/>
                    </a:lnTo>
                    <a:lnTo>
                      <a:pt x="616" y="702"/>
                    </a:lnTo>
                    <a:lnTo>
                      <a:pt x="616" y="760"/>
                    </a:lnTo>
                    <a:lnTo>
                      <a:pt x="610" y="816"/>
                    </a:lnTo>
                    <a:lnTo>
                      <a:pt x="604" y="876"/>
                    </a:lnTo>
                    <a:lnTo>
                      <a:pt x="592" y="936"/>
                    </a:lnTo>
                    <a:lnTo>
                      <a:pt x="576" y="998"/>
                    </a:lnTo>
                    <a:lnTo>
                      <a:pt x="558" y="1060"/>
                    </a:lnTo>
                    <a:lnTo>
                      <a:pt x="534" y="1124"/>
                    </a:lnTo>
                    <a:lnTo>
                      <a:pt x="506" y="1188"/>
                    </a:lnTo>
                    <a:lnTo>
                      <a:pt x="472" y="1252"/>
                    </a:lnTo>
                    <a:lnTo>
                      <a:pt x="434" y="1316"/>
                    </a:lnTo>
                    <a:lnTo>
                      <a:pt x="434" y="1316"/>
                    </a:lnTo>
                    <a:lnTo>
                      <a:pt x="356" y="1444"/>
                    </a:lnTo>
                    <a:lnTo>
                      <a:pt x="286" y="1566"/>
                    </a:lnTo>
                    <a:lnTo>
                      <a:pt x="254" y="1624"/>
                    </a:lnTo>
                    <a:lnTo>
                      <a:pt x="226" y="1680"/>
                    </a:lnTo>
                    <a:lnTo>
                      <a:pt x="198" y="1736"/>
                    </a:lnTo>
                    <a:lnTo>
                      <a:pt x="172" y="1792"/>
                    </a:lnTo>
                    <a:lnTo>
                      <a:pt x="150" y="1844"/>
                    </a:lnTo>
                    <a:lnTo>
                      <a:pt x="128" y="1898"/>
                    </a:lnTo>
                    <a:lnTo>
                      <a:pt x="108" y="1948"/>
                    </a:lnTo>
                    <a:lnTo>
                      <a:pt x="90" y="2000"/>
                    </a:lnTo>
                    <a:lnTo>
                      <a:pt x="74" y="2050"/>
                    </a:lnTo>
                    <a:lnTo>
                      <a:pt x="60" y="2098"/>
                    </a:lnTo>
                    <a:lnTo>
                      <a:pt x="46" y="2146"/>
                    </a:lnTo>
                    <a:lnTo>
                      <a:pt x="36" y="2194"/>
                    </a:lnTo>
                    <a:lnTo>
                      <a:pt x="26" y="2242"/>
                    </a:lnTo>
                    <a:lnTo>
                      <a:pt x="18" y="2288"/>
                    </a:lnTo>
                    <a:lnTo>
                      <a:pt x="12" y="2336"/>
                    </a:lnTo>
                    <a:lnTo>
                      <a:pt x="6" y="2382"/>
                    </a:lnTo>
                    <a:lnTo>
                      <a:pt x="2" y="2428"/>
                    </a:lnTo>
                    <a:lnTo>
                      <a:pt x="0" y="2474"/>
                    </a:lnTo>
                    <a:lnTo>
                      <a:pt x="0" y="2520"/>
                    </a:lnTo>
                    <a:lnTo>
                      <a:pt x="0" y="2566"/>
                    </a:lnTo>
                    <a:lnTo>
                      <a:pt x="4" y="2658"/>
                    </a:lnTo>
                    <a:lnTo>
                      <a:pt x="14" y="2752"/>
                    </a:lnTo>
                    <a:lnTo>
                      <a:pt x="26" y="2848"/>
                    </a:lnTo>
                    <a:lnTo>
                      <a:pt x="44" y="29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0" name="Freeform 158"/>
              <p:cNvSpPr>
                <a:spLocks/>
              </p:cNvSpPr>
              <p:nvPr/>
            </p:nvSpPr>
            <p:spPr bwMode="auto">
              <a:xfrm>
                <a:off x="2995" y="677"/>
                <a:ext cx="562" cy="2976"/>
              </a:xfrm>
              <a:custGeom>
                <a:avLst/>
                <a:gdLst/>
                <a:ahLst/>
                <a:cxnLst>
                  <a:cxn ang="0">
                    <a:pos x="306" y="0"/>
                  </a:cxn>
                  <a:cxn ang="0">
                    <a:pos x="306" y="0"/>
                  </a:cxn>
                  <a:cxn ang="0">
                    <a:pos x="328" y="28"/>
                  </a:cxn>
                  <a:cxn ang="0">
                    <a:pos x="350" y="60"/>
                  </a:cxn>
                  <a:cxn ang="0">
                    <a:pos x="380" y="106"/>
                  </a:cxn>
                  <a:cxn ang="0">
                    <a:pos x="412" y="162"/>
                  </a:cxn>
                  <a:cxn ang="0">
                    <a:pos x="446" y="230"/>
                  </a:cxn>
                  <a:cxn ang="0">
                    <a:pos x="464" y="266"/>
                  </a:cxn>
                  <a:cxn ang="0">
                    <a:pos x="480" y="306"/>
                  </a:cxn>
                  <a:cxn ang="0">
                    <a:pos x="496" y="348"/>
                  </a:cxn>
                  <a:cxn ang="0">
                    <a:pos x="510" y="392"/>
                  </a:cxn>
                  <a:cxn ang="0">
                    <a:pos x="524" y="438"/>
                  </a:cxn>
                  <a:cxn ang="0">
                    <a:pos x="536" y="486"/>
                  </a:cxn>
                  <a:cxn ang="0">
                    <a:pos x="546" y="536"/>
                  </a:cxn>
                  <a:cxn ang="0">
                    <a:pos x="554" y="588"/>
                  </a:cxn>
                  <a:cxn ang="0">
                    <a:pos x="560" y="642"/>
                  </a:cxn>
                  <a:cxn ang="0">
                    <a:pos x="564" y="698"/>
                  </a:cxn>
                  <a:cxn ang="0">
                    <a:pos x="564" y="754"/>
                  </a:cxn>
                  <a:cxn ang="0">
                    <a:pos x="562" y="814"/>
                  </a:cxn>
                  <a:cxn ang="0">
                    <a:pos x="556" y="872"/>
                  </a:cxn>
                  <a:cxn ang="0">
                    <a:pos x="546" y="934"/>
                  </a:cxn>
                  <a:cxn ang="0">
                    <a:pos x="532" y="996"/>
                  </a:cxn>
                  <a:cxn ang="0">
                    <a:pos x="516" y="1060"/>
                  </a:cxn>
                  <a:cxn ang="0">
                    <a:pos x="494" y="1124"/>
                  </a:cxn>
                  <a:cxn ang="0">
                    <a:pos x="468" y="1190"/>
                  </a:cxn>
                  <a:cxn ang="0">
                    <a:pos x="436" y="1256"/>
                  </a:cxn>
                  <a:cxn ang="0">
                    <a:pos x="398" y="1324"/>
                  </a:cxn>
                  <a:cxn ang="0">
                    <a:pos x="398" y="1324"/>
                  </a:cxn>
                  <a:cxn ang="0">
                    <a:pos x="324" y="1454"/>
                  </a:cxn>
                  <a:cxn ang="0">
                    <a:pos x="258" y="1580"/>
                  </a:cxn>
                  <a:cxn ang="0">
                    <a:pos x="230" y="1640"/>
                  </a:cxn>
                  <a:cxn ang="0">
                    <a:pos x="202" y="1698"/>
                  </a:cxn>
                  <a:cxn ang="0">
                    <a:pos x="176" y="1754"/>
                  </a:cxn>
                  <a:cxn ang="0">
                    <a:pos x="152" y="1810"/>
                  </a:cxn>
                  <a:cxn ang="0">
                    <a:pos x="130" y="1866"/>
                  </a:cxn>
                  <a:cxn ang="0">
                    <a:pos x="110" y="1920"/>
                  </a:cxn>
                  <a:cxn ang="0">
                    <a:pos x="92" y="1972"/>
                  </a:cxn>
                  <a:cxn ang="0">
                    <a:pos x="76" y="2024"/>
                  </a:cxn>
                  <a:cxn ang="0">
                    <a:pos x="60" y="2074"/>
                  </a:cxn>
                  <a:cxn ang="0">
                    <a:pos x="48" y="2124"/>
                  </a:cxn>
                  <a:cxn ang="0">
                    <a:pos x="36" y="2174"/>
                  </a:cxn>
                  <a:cxn ang="0">
                    <a:pos x="26" y="2222"/>
                  </a:cxn>
                  <a:cxn ang="0">
                    <a:pos x="18" y="2270"/>
                  </a:cxn>
                  <a:cxn ang="0">
                    <a:pos x="12" y="2318"/>
                  </a:cxn>
                  <a:cxn ang="0">
                    <a:pos x="8" y="2366"/>
                  </a:cxn>
                  <a:cxn ang="0">
                    <a:pos x="4" y="2412"/>
                  </a:cxn>
                  <a:cxn ang="0">
                    <a:pos x="2" y="2458"/>
                  </a:cxn>
                  <a:cxn ang="0">
                    <a:pos x="0" y="2504"/>
                  </a:cxn>
                  <a:cxn ang="0">
                    <a:pos x="0" y="2552"/>
                  </a:cxn>
                  <a:cxn ang="0">
                    <a:pos x="2" y="2598"/>
                  </a:cxn>
                  <a:cxn ang="0">
                    <a:pos x="6" y="2644"/>
                  </a:cxn>
                  <a:cxn ang="0">
                    <a:pos x="10" y="2690"/>
                  </a:cxn>
                  <a:cxn ang="0">
                    <a:pos x="22" y="2784"/>
                  </a:cxn>
                  <a:cxn ang="0">
                    <a:pos x="38" y="2880"/>
                  </a:cxn>
                  <a:cxn ang="0">
                    <a:pos x="58" y="2978"/>
                  </a:cxn>
                </a:cxnLst>
                <a:rect l="0" t="0" r="r" b="b"/>
                <a:pathLst>
                  <a:path w="564" h="2978">
                    <a:moveTo>
                      <a:pt x="306" y="0"/>
                    </a:moveTo>
                    <a:lnTo>
                      <a:pt x="306" y="0"/>
                    </a:lnTo>
                    <a:lnTo>
                      <a:pt x="328" y="28"/>
                    </a:lnTo>
                    <a:lnTo>
                      <a:pt x="350" y="60"/>
                    </a:lnTo>
                    <a:lnTo>
                      <a:pt x="380" y="106"/>
                    </a:lnTo>
                    <a:lnTo>
                      <a:pt x="412" y="162"/>
                    </a:lnTo>
                    <a:lnTo>
                      <a:pt x="446" y="230"/>
                    </a:lnTo>
                    <a:lnTo>
                      <a:pt x="464" y="266"/>
                    </a:lnTo>
                    <a:lnTo>
                      <a:pt x="480" y="306"/>
                    </a:lnTo>
                    <a:lnTo>
                      <a:pt x="496" y="348"/>
                    </a:lnTo>
                    <a:lnTo>
                      <a:pt x="510" y="392"/>
                    </a:lnTo>
                    <a:lnTo>
                      <a:pt x="524" y="438"/>
                    </a:lnTo>
                    <a:lnTo>
                      <a:pt x="536" y="486"/>
                    </a:lnTo>
                    <a:lnTo>
                      <a:pt x="546" y="536"/>
                    </a:lnTo>
                    <a:lnTo>
                      <a:pt x="554" y="588"/>
                    </a:lnTo>
                    <a:lnTo>
                      <a:pt x="560" y="642"/>
                    </a:lnTo>
                    <a:lnTo>
                      <a:pt x="564" y="698"/>
                    </a:lnTo>
                    <a:lnTo>
                      <a:pt x="564" y="754"/>
                    </a:lnTo>
                    <a:lnTo>
                      <a:pt x="562" y="814"/>
                    </a:lnTo>
                    <a:lnTo>
                      <a:pt x="556" y="872"/>
                    </a:lnTo>
                    <a:lnTo>
                      <a:pt x="546" y="934"/>
                    </a:lnTo>
                    <a:lnTo>
                      <a:pt x="532" y="996"/>
                    </a:lnTo>
                    <a:lnTo>
                      <a:pt x="516" y="1060"/>
                    </a:lnTo>
                    <a:lnTo>
                      <a:pt x="494" y="1124"/>
                    </a:lnTo>
                    <a:lnTo>
                      <a:pt x="468" y="1190"/>
                    </a:lnTo>
                    <a:lnTo>
                      <a:pt x="436" y="1256"/>
                    </a:lnTo>
                    <a:lnTo>
                      <a:pt x="398" y="1324"/>
                    </a:lnTo>
                    <a:lnTo>
                      <a:pt x="398" y="1324"/>
                    </a:lnTo>
                    <a:lnTo>
                      <a:pt x="324" y="1454"/>
                    </a:lnTo>
                    <a:lnTo>
                      <a:pt x="258" y="1580"/>
                    </a:lnTo>
                    <a:lnTo>
                      <a:pt x="230" y="1640"/>
                    </a:lnTo>
                    <a:lnTo>
                      <a:pt x="202" y="1698"/>
                    </a:lnTo>
                    <a:lnTo>
                      <a:pt x="176" y="1754"/>
                    </a:lnTo>
                    <a:lnTo>
                      <a:pt x="152" y="1810"/>
                    </a:lnTo>
                    <a:lnTo>
                      <a:pt x="130" y="1866"/>
                    </a:lnTo>
                    <a:lnTo>
                      <a:pt x="110" y="1920"/>
                    </a:lnTo>
                    <a:lnTo>
                      <a:pt x="92" y="1972"/>
                    </a:lnTo>
                    <a:lnTo>
                      <a:pt x="76" y="2024"/>
                    </a:lnTo>
                    <a:lnTo>
                      <a:pt x="60" y="2074"/>
                    </a:lnTo>
                    <a:lnTo>
                      <a:pt x="48" y="2124"/>
                    </a:lnTo>
                    <a:lnTo>
                      <a:pt x="36" y="2174"/>
                    </a:lnTo>
                    <a:lnTo>
                      <a:pt x="26" y="2222"/>
                    </a:lnTo>
                    <a:lnTo>
                      <a:pt x="18" y="2270"/>
                    </a:lnTo>
                    <a:lnTo>
                      <a:pt x="12" y="2318"/>
                    </a:lnTo>
                    <a:lnTo>
                      <a:pt x="8" y="2366"/>
                    </a:lnTo>
                    <a:lnTo>
                      <a:pt x="4" y="2412"/>
                    </a:lnTo>
                    <a:lnTo>
                      <a:pt x="2" y="2458"/>
                    </a:lnTo>
                    <a:lnTo>
                      <a:pt x="0" y="2504"/>
                    </a:lnTo>
                    <a:lnTo>
                      <a:pt x="0" y="2552"/>
                    </a:lnTo>
                    <a:lnTo>
                      <a:pt x="2" y="2598"/>
                    </a:lnTo>
                    <a:lnTo>
                      <a:pt x="6" y="2644"/>
                    </a:lnTo>
                    <a:lnTo>
                      <a:pt x="10" y="2690"/>
                    </a:lnTo>
                    <a:lnTo>
                      <a:pt x="22" y="2784"/>
                    </a:lnTo>
                    <a:lnTo>
                      <a:pt x="38" y="2880"/>
                    </a:lnTo>
                    <a:lnTo>
                      <a:pt x="58" y="29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1" name="Freeform 159"/>
              <p:cNvSpPr>
                <a:spLocks/>
              </p:cNvSpPr>
              <p:nvPr/>
            </p:nvSpPr>
            <p:spPr bwMode="auto">
              <a:xfrm>
                <a:off x="3047" y="657"/>
                <a:ext cx="508" cy="300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30" y="0"/>
                  </a:cxn>
                  <a:cxn ang="0">
                    <a:pos x="252" y="26"/>
                  </a:cxn>
                  <a:cxn ang="0">
                    <a:pos x="278" y="58"/>
                  </a:cxn>
                  <a:cxn ang="0">
                    <a:pos x="308" y="104"/>
                  </a:cxn>
                  <a:cxn ang="0">
                    <a:pos x="342" y="158"/>
                  </a:cxn>
                  <a:cxn ang="0">
                    <a:pos x="378" y="224"/>
                  </a:cxn>
                  <a:cxn ang="0">
                    <a:pos x="396" y="262"/>
                  </a:cxn>
                  <a:cxn ang="0">
                    <a:pos x="414" y="300"/>
                  </a:cxn>
                  <a:cxn ang="0">
                    <a:pos x="430" y="342"/>
                  </a:cxn>
                  <a:cxn ang="0">
                    <a:pos x="448" y="386"/>
                  </a:cxn>
                  <a:cxn ang="0">
                    <a:pos x="462" y="432"/>
                  </a:cxn>
                  <a:cxn ang="0">
                    <a:pos x="476" y="480"/>
                  </a:cxn>
                  <a:cxn ang="0">
                    <a:pos x="488" y="530"/>
                  </a:cxn>
                  <a:cxn ang="0">
                    <a:pos x="498" y="582"/>
                  </a:cxn>
                  <a:cxn ang="0">
                    <a:pos x="504" y="636"/>
                  </a:cxn>
                  <a:cxn ang="0">
                    <a:pos x="510" y="692"/>
                  </a:cxn>
                  <a:cxn ang="0">
                    <a:pos x="512" y="748"/>
                  </a:cxn>
                  <a:cxn ang="0">
                    <a:pos x="512" y="808"/>
                  </a:cxn>
                  <a:cxn ang="0">
                    <a:pos x="508" y="868"/>
                  </a:cxn>
                  <a:cxn ang="0">
                    <a:pos x="500" y="930"/>
                  </a:cxn>
                  <a:cxn ang="0">
                    <a:pos x="488" y="994"/>
                  </a:cxn>
                  <a:cxn ang="0">
                    <a:pos x="472" y="1058"/>
                  </a:cxn>
                  <a:cxn ang="0">
                    <a:pos x="452" y="1124"/>
                  </a:cxn>
                  <a:cxn ang="0">
                    <a:pos x="428" y="1190"/>
                  </a:cxn>
                  <a:cxn ang="0">
                    <a:pos x="398" y="1258"/>
                  </a:cxn>
                  <a:cxn ang="0">
                    <a:pos x="364" y="1328"/>
                  </a:cxn>
                  <a:cxn ang="0">
                    <a:pos x="364" y="1328"/>
                  </a:cxn>
                  <a:cxn ang="0">
                    <a:pos x="294" y="1462"/>
                  </a:cxn>
                  <a:cxn ang="0">
                    <a:pos x="232" y="1590"/>
                  </a:cxn>
                  <a:cxn ang="0">
                    <a:pos x="204" y="1652"/>
                  </a:cxn>
                  <a:cxn ang="0">
                    <a:pos x="178" y="1712"/>
                  </a:cxn>
                  <a:cxn ang="0">
                    <a:pos x="154" y="1772"/>
                  </a:cxn>
                  <a:cxn ang="0">
                    <a:pos x="132" y="1828"/>
                  </a:cxn>
                  <a:cxn ang="0">
                    <a:pos x="112" y="1884"/>
                  </a:cxn>
                  <a:cxn ang="0">
                    <a:pos x="92" y="1940"/>
                  </a:cxn>
                  <a:cxn ang="0">
                    <a:pos x="76" y="1992"/>
                  </a:cxn>
                  <a:cxn ang="0">
                    <a:pos x="62" y="2046"/>
                  </a:cxn>
                  <a:cxn ang="0">
                    <a:pos x="48" y="2098"/>
                  </a:cxn>
                  <a:cxn ang="0">
                    <a:pos x="36" y="2148"/>
                  </a:cxn>
                  <a:cxn ang="0">
                    <a:pos x="26" y="2198"/>
                  </a:cxn>
                  <a:cxn ang="0">
                    <a:pos x="18" y="2248"/>
                  </a:cxn>
                  <a:cxn ang="0">
                    <a:pos x="12" y="2296"/>
                  </a:cxn>
                  <a:cxn ang="0">
                    <a:pos x="6" y="2344"/>
                  </a:cxn>
                  <a:cxn ang="0">
                    <a:pos x="4" y="2392"/>
                  </a:cxn>
                  <a:cxn ang="0">
                    <a:pos x="0" y="2440"/>
                  </a:cxn>
                  <a:cxn ang="0">
                    <a:pos x="0" y="2486"/>
                  </a:cxn>
                  <a:cxn ang="0">
                    <a:pos x="0" y="2532"/>
                  </a:cxn>
                  <a:cxn ang="0">
                    <a:pos x="2" y="2580"/>
                  </a:cxn>
                  <a:cxn ang="0">
                    <a:pos x="6" y="2626"/>
                  </a:cxn>
                  <a:cxn ang="0">
                    <a:pos x="10" y="2672"/>
                  </a:cxn>
                  <a:cxn ang="0">
                    <a:pos x="16" y="2720"/>
                  </a:cxn>
                  <a:cxn ang="0">
                    <a:pos x="30" y="2814"/>
                  </a:cxn>
                  <a:cxn ang="0">
                    <a:pos x="50" y="2908"/>
                  </a:cxn>
                  <a:cxn ang="0">
                    <a:pos x="72" y="3006"/>
                  </a:cxn>
                </a:cxnLst>
                <a:rect l="0" t="0" r="r" b="b"/>
                <a:pathLst>
                  <a:path w="512" h="3006">
                    <a:moveTo>
                      <a:pt x="230" y="0"/>
                    </a:moveTo>
                    <a:lnTo>
                      <a:pt x="230" y="0"/>
                    </a:lnTo>
                    <a:lnTo>
                      <a:pt x="252" y="26"/>
                    </a:lnTo>
                    <a:lnTo>
                      <a:pt x="278" y="58"/>
                    </a:lnTo>
                    <a:lnTo>
                      <a:pt x="308" y="104"/>
                    </a:lnTo>
                    <a:lnTo>
                      <a:pt x="342" y="158"/>
                    </a:lnTo>
                    <a:lnTo>
                      <a:pt x="378" y="224"/>
                    </a:lnTo>
                    <a:lnTo>
                      <a:pt x="396" y="262"/>
                    </a:lnTo>
                    <a:lnTo>
                      <a:pt x="414" y="300"/>
                    </a:lnTo>
                    <a:lnTo>
                      <a:pt x="430" y="342"/>
                    </a:lnTo>
                    <a:lnTo>
                      <a:pt x="448" y="386"/>
                    </a:lnTo>
                    <a:lnTo>
                      <a:pt x="462" y="432"/>
                    </a:lnTo>
                    <a:lnTo>
                      <a:pt x="476" y="480"/>
                    </a:lnTo>
                    <a:lnTo>
                      <a:pt x="488" y="530"/>
                    </a:lnTo>
                    <a:lnTo>
                      <a:pt x="498" y="582"/>
                    </a:lnTo>
                    <a:lnTo>
                      <a:pt x="504" y="636"/>
                    </a:lnTo>
                    <a:lnTo>
                      <a:pt x="510" y="692"/>
                    </a:lnTo>
                    <a:lnTo>
                      <a:pt x="512" y="748"/>
                    </a:lnTo>
                    <a:lnTo>
                      <a:pt x="512" y="808"/>
                    </a:lnTo>
                    <a:lnTo>
                      <a:pt x="508" y="868"/>
                    </a:lnTo>
                    <a:lnTo>
                      <a:pt x="500" y="930"/>
                    </a:lnTo>
                    <a:lnTo>
                      <a:pt x="488" y="994"/>
                    </a:lnTo>
                    <a:lnTo>
                      <a:pt x="472" y="1058"/>
                    </a:lnTo>
                    <a:lnTo>
                      <a:pt x="452" y="1124"/>
                    </a:lnTo>
                    <a:lnTo>
                      <a:pt x="428" y="1190"/>
                    </a:lnTo>
                    <a:lnTo>
                      <a:pt x="398" y="1258"/>
                    </a:lnTo>
                    <a:lnTo>
                      <a:pt x="364" y="1328"/>
                    </a:lnTo>
                    <a:lnTo>
                      <a:pt x="364" y="1328"/>
                    </a:lnTo>
                    <a:lnTo>
                      <a:pt x="294" y="1462"/>
                    </a:lnTo>
                    <a:lnTo>
                      <a:pt x="232" y="1590"/>
                    </a:lnTo>
                    <a:lnTo>
                      <a:pt x="204" y="1652"/>
                    </a:lnTo>
                    <a:lnTo>
                      <a:pt x="178" y="1712"/>
                    </a:lnTo>
                    <a:lnTo>
                      <a:pt x="154" y="1772"/>
                    </a:lnTo>
                    <a:lnTo>
                      <a:pt x="132" y="1828"/>
                    </a:lnTo>
                    <a:lnTo>
                      <a:pt x="112" y="1884"/>
                    </a:lnTo>
                    <a:lnTo>
                      <a:pt x="92" y="1940"/>
                    </a:lnTo>
                    <a:lnTo>
                      <a:pt x="76" y="1992"/>
                    </a:lnTo>
                    <a:lnTo>
                      <a:pt x="62" y="2046"/>
                    </a:lnTo>
                    <a:lnTo>
                      <a:pt x="48" y="2098"/>
                    </a:lnTo>
                    <a:lnTo>
                      <a:pt x="36" y="2148"/>
                    </a:lnTo>
                    <a:lnTo>
                      <a:pt x="26" y="2198"/>
                    </a:lnTo>
                    <a:lnTo>
                      <a:pt x="18" y="2248"/>
                    </a:lnTo>
                    <a:lnTo>
                      <a:pt x="12" y="2296"/>
                    </a:lnTo>
                    <a:lnTo>
                      <a:pt x="6" y="2344"/>
                    </a:lnTo>
                    <a:lnTo>
                      <a:pt x="4" y="2392"/>
                    </a:lnTo>
                    <a:lnTo>
                      <a:pt x="0" y="2440"/>
                    </a:lnTo>
                    <a:lnTo>
                      <a:pt x="0" y="2486"/>
                    </a:lnTo>
                    <a:lnTo>
                      <a:pt x="0" y="2532"/>
                    </a:lnTo>
                    <a:lnTo>
                      <a:pt x="2" y="2580"/>
                    </a:lnTo>
                    <a:lnTo>
                      <a:pt x="6" y="2626"/>
                    </a:lnTo>
                    <a:lnTo>
                      <a:pt x="10" y="2672"/>
                    </a:lnTo>
                    <a:lnTo>
                      <a:pt x="16" y="2720"/>
                    </a:lnTo>
                    <a:lnTo>
                      <a:pt x="30" y="2814"/>
                    </a:lnTo>
                    <a:lnTo>
                      <a:pt x="50" y="2908"/>
                    </a:lnTo>
                    <a:lnTo>
                      <a:pt x="72" y="300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2" name="Freeform 160"/>
              <p:cNvSpPr>
                <a:spLocks/>
              </p:cNvSpPr>
              <p:nvPr/>
            </p:nvSpPr>
            <p:spPr bwMode="auto">
              <a:xfrm>
                <a:off x="3092" y="644"/>
                <a:ext cx="462" cy="3029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56" y="0"/>
                  </a:cxn>
                  <a:cxn ang="0">
                    <a:pos x="180" y="26"/>
                  </a:cxn>
                  <a:cxn ang="0">
                    <a:pos x="206" y="56"/>
                  </a:cxn>
                  <a:cxn ang="0">
                    <a:pos x="238" y="100"/>
                  </a:cxn>
                  <a:cxn ang="0">
                    <a:pos x="274" y="154"/>
                  </a:cxn>
                  <a:cxn ang="0">
                    <a:pos x="312" y="220"/>
                  </a:cxn>
                  <a:cxn ang="0">
                    <a:pos x="330" y="256"/>
                  </a:cxn>
                  <a:cxn ang="0">
                    <a:pos x="350" y="294"/>
                  </a:cxn>
                  <a:cxn ang="0">
                    <a:pos x="368" y="336"/>
                  </a:cxn>
                  <a:cxn ang="0">
                    <a:pos x="386" y="380"/>
                  </a:cxn>
                  <a:cxn ang="0">
                    <a:pos x="402" y="424"/>
                  </a:cxn>
                  <a:cxn ang="0">
                    <a:pos x="416" y="472"/>
                  </a:cxn>
                  <a:cxn ang="0">
                    <a:pos x="430" y="522"/>
                  </a:cxn>
                  <a:cxn ang="0">
                    <a:pos x="442" y="574"/>
                  </a:cxn>
                  <a:cxn ang="0">
                    <a:pos x="450" y="628"/>
                  </a:cxn>
                  <a:cxn ang="0">
                    <a:pos x="458" y="684"/>
                  </a:cxn>
                  <a:cxn ang="0">
                    <a:pos x="462" y="742"/>
                  </a:cxn>
                  <a:cxn ang="0">
                    <a:pos x="462" y="802"/>
                  </a:cxn>
                  <a:cxn ang="0">
                    <a:pos x="460" y="862"/>
                  </a:cxn>
                  <a:cxn ang="0">
                    <a:pos x="456" y="924"/>
                  </a:cxn>
                  <a:cxn ang="0">
                    <a:pos x="446" y="988"/>
                  </a:cxn>
                  <a:cxn ang="0">
                    <a:pos x="432" y="1054"/>
                  </a:cxn>
                  <a:cxn ang="0">
                    <a:pos x="414" y="1122"/>
                  </a:cxn>
                  <a:cxn ang="0">
                    <a:pos x="392" y="1190"/>
                  </a:cxn>
                  <a:cxn ang="0">
                    <a:pos x="364" y="1260"/>
                  </a:cxn>
                  <a:cxn ang="0">
                    <a:pos x="332" y="1330"/>
                  </a:cxn>
                  <a:cxn ang="0">
                    <a:pos x="332" y="1330"/>
                  </a:cxn>
                  <a:cxn ang="0">
                    <a:pos x="264" y="1470"/>
                  </a:cxn>
                  <a:cxn ang="0">
                    <a:pos x="206" y="1600"/>
                  </a:cxn>
                  <a:cxn ang="0">
                    <a:pos x="180" y="1664"/>
                  </a:cxn>
                  <a:cxn ang="0">
                    <a:pos x="156" y="1724"/>
                  </a:cxn>
                  <a:cxn ang="0">
                    <a:pos x="134" y="1784"/>
                  </a:cxn>
                  <a:cxn ang="0">
                    <a:pos x="114" y="1844"/>
                  </a:cxn>
                  <a:cxn ang="0">
                    <a:pos x="94" y="1900"/>
                  </a:cxn>
                  <a:cxn ang="0">
                    <a:pos x="78" y="1956"/>
                  </a:cxn>
                  <a:cxn ang="0">
                    <a:pos x="62" y="2012"/>
                  </a:cxn>
                  <a:cxn ang="0">
                    <a:pos x="50" y="2064"/>
                  </a:cxn>
                  <a:cxn ang="0">
                    <a:pos x="38" y="2118"/>
                  </a:cxn>
                  <a:cxn ang="0">
                    <a:pos x="28" y="2168"/>
                  </a:cxn>
                  <a:cxn ang="0">
                    <a:pos x="20" y="2220"/>
                  </a:cxn>
                  <a:cxn ang="0">
                    <a:pos x="12" y="2270"/>
                  </a:cxn>
                  <a:cxn ang="0">
                    <a:pos x="8" y="2318"/>
                  </a:cxn>
                  <a:cxn ang="0">
                    <a:pos x="4" y="2368"/>
                  </a:cxn>
                  <a:cxn ang="0">
                    <a:pos x="2" y="2416"/>
                  </a:cxn>
                  <a:cxn ang="0">
                    <a:pos x="0" y="2464"/>
                  </a:cxn>
                  <a:cxn ang="0">
                    <a:pos x="2" y="2510"/>
                  </a:cxn>
                  <a:cxn ang="0">
                    <a:pos x="4" y="2558"/>
                  </a:cxn>
                  <a:cxn ang="0">
                    <a:pos x="6" y="2604"/>
                  </a:cxn>
                  <a:cxn ang="0">
                    <a:pos x="12" y="2652"/>
                  </a:cxn>
                  <a:cxn ang="0">
                    <a:pos x="18" y="2698"/>
                  </a:cxn>
                  <a:cxn ang="0">
                    <a:pos x="24" y="2744"/>
                  </a:cxn>
                  <a:cxn ang="0">
                    <a:pos x="42" y="2838"/>
                  </a:cxn>
                  <a:cxn ang="0">
                    <a:pos x="64" y="2934"/>
                  </a:cxn>
                  <a:cxn ang="0">
                    <a:pos x="90" y="3030"/>
                  </a:cxn>
                </a:cxnLst>
                <a:rect l="0" t="0" r="r" b="b"/>
                <a:pathLst>
                  <a:path w="462" h="3030">
                    <a:moveTo>
                      <a:pt x="156" y="0"/>
                    </a:moveTo>
                    <a:lnTo>
                      <a:pt x="156" y="0"/>
                    </a:lnTo>
                    <a:lnTo>
                      <a:pt x="180" y="26"/>
                    </a:lnTo>
                    <a:lnTo>
                      <a:pt x="206" y="56"/>
                    </a:lnTo>
                    <a:lnTo>
                      <a:pt x="238" y="100"/>
                    </a:lnTo>
                    <a:lnTo>
                      <a:pt x="274" y="154"/>
                    </a:lnTo>
                    <a:lnTo>
                      <a:pt x="312" y="220"/>
                    </a:lnTo>
                    <a:lnTo>
                      <a:pt x="330" y="256"/>
                    </a:lnTo>
                    <a:lnTo>
                      <a:pt x="350" y="294"/>
                    </a:lnTo>
                    <a:lnTo>
                      <a:pt x="368" y="336"/>
                    </a:lnTo>
                    <a:lnTo>
                      <a:pt x="386" y="380"/>
                    </a:lnTo>
                    <a:lnTo>
                      <a:pt x="402" y="424"/>
                    </a:lnTo>
                    <a:lnTo>
                      <a:pt x="416" y="472"/>
                    </a:lnTo>
                    <a:lnTo>
                      <a:pt x="430" y="522"/>
                    </a:lnTo>
                    <a:lnTo>
                      <a:pt x="442" y="574"/>
                    </a:lnTo>
                    <a:lnTo>
                      <a:pt x="450" y="628"/>
                    </a:lnTo>
                    <a:lnTo>
                      <a:pt x="458" y="684"/>
                    </a:lnTo>
                    <a:lnTo>
                      <a:pt x="462" y="742"/>
                    </a:lnTo>
                    <a:lnTo>
                      <a:pt x="462" y="802"/>
                    </a:lnTo>
                    <a:lnTo>
                      <a:pt x="460" y="862"/>
                    </a:lnTo>
                    <a:lnTo>
                      <a:pt x="456" y="924"/>
                    </a:lnTo>
                    <a:lnTo>
                      <a:pt x="446" y="988"/>
                    </a:lnTo>
                    <a:lnTo>
                      <a:pt x="432" y="1054"/>
                    </a:lnTo>
                    <a:lnTo>
                      <a:pt x="414" y="1122"/>
                    </a:lnTo>
                    <a:lnTo>
                      <a:pt x="392" y="1190"/>
                    </a:lnTo>
                    <a:lnTo>
                      <a:pt x="364" y="1260"/>
                    </a:lnTo>
                    <a:lnTo>
                      <a:pt x="332" y="1330"/>
                    </a:lnTo>
                    <a:lnTo>
                      <a:pt x="332" y="1330"/>
                    </a:lnTo>
                    <a:lnTo>
                      <a:pt x="264" y="1470"/>
                    </a:lnTo>
                    <a:lnTo>
                      <a:pt x="206" y="1600"/>
                    </a:lnTo>
                    <a:lnTo>
                      <a:pt x="180" y="1664"/>
                    </a:lnTo>
                    <a:lnTo>
                      <a:pt x="156" y="1724"/>
                    </a:lnTo>
                    <a:lnTo>
                      <a:pt x="134" y="1784"/>
                    </a:lnTo>
                    <a:lnTo>
                      <a:pt x="114" y="1844"/>
                    </a:lnTo>
                    <a:lnTo>
                      <a:pt x="94" y="1900"/>
                    </a:lnTo>
                    <a:lnTo>
                      <a:pt x="78" y="1956"/>
                    </a:lnTo>
                    <a:lnTo>
                      <a:pt x="62" y="2012"/>
                    </a:lnTo>
                    <a:lnTo>
                      <a:pt x="50" y="2064"/>
                    </a:lnTo>
                    <a:lnTo>
                      <a:pt x="38" y="2118"/>
                    </a:lnTo>
                    <a:lnTo>
                      <a:pt x="28" y="2168"/>
                    </a:lnTo>
                    <a:lnTo>
                      <a:pt x="20" y="2220"/>
                    </a:lnTo>
                    <a:lnTo>
                      <a:pt x="12" y="2270"/>
                    </a:lnTo>
                    <a:lnTo>
                      <a:pt x="8" y="2318"/>
                    </a:lnTo>
                    <a:lnTo>
                      <a:pt x="4" y="2368"/>
                    </a:lnTo>
                    <a:lnTo>
                      <a:pt x="2" y="2416"/>
                    </a:lnTo>
                    <a:lnTo>
                      <a:pt x="0" y="2464"/>
                    </a:lnTo>
                    <a:lnTo>
                      <a:pt x="2" y="2510"/>
                    </a:lnTo>
                    <a:lnTo>
                      <a:pt x="4" y="2558"/>
                    </a:lnTo>
                    <a:lnTo>
                      <a:pt x="6" y="2604"/>
                    </a:lnTo>
                    <a:lnTo>
                      <a:pt x="12" y="2652"/>
                    </a:lnTo>
                    <a:lnTo>
                      <a:pt x="18" y="2698"/>
                    </a:lnTo>
                    <a:lnTo>
                      <a:pt x="24" y="2744"/>
                    </a:lnTo>
                    <a:lnTo>
                      <a:pt x="42" y="2838"/>
                    </a:lnTo>
                    <a:lnTo>
                      <a:pt x="64" y="2934"/>
                    </a:lnTo>
                    <a:lnTo>
                      <a:pt x="90" y="303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3" name="Freeform 161"/>
              <p:cNvSpPr>
                <a:spLocks/>
              </p:cNvSpPr>
              <p:nvPr/>
            </p:nvSpPr>
            <p:spPr bwMode="auto">
              <a:xfrm>
                <a:off x="3140" y="630"/>
                <a:ext cx="414" cy="305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0"/>
                  </a:cxn>
                  <a:cxn ang="0">
                    <a:pos x="106" y="26"/>
                  </a:cxn>
                  <a:cxn ang="0">
                    <a:pos x="132" y="56"/>
                  </a:cxn>
                  <a:cxn ang="0">
                    <a:pos x="166" y="98"/>
                  </a:cxn>
                  <a:cxn ang="0">
                    <a:pos x="204" y="152"/>
                  </a:cxn>
                  <a:cxn ang="0">
                    <a:pos x="244" y="216"/>
                  </a:cxn>
                  <a:cxn ang="0">
                    <a:pos x="264" y="252"/>
                  </a:cxn>
                  <a:cxn ang="0">
                    <a:pos x="284" y="290"/>
                  </a:cxn>
                  <a:cxn ang="0">
                    <a:pos x="304" y="330"/>
                  </a:cxn>
                  <a:cxn ang="0">
                    <a:pos x="324" y="374"/>
                  </a:cxn>
                  <a:cxn ang="0">
                    <a:pos x="342" y="420"/>
                  </a:cxn>
                  <a:cxn ang="0">
                    <a:pos x="358" y="466"/>
                  </a:cxn>
                  <a:cxn ang="0">
                    <a:pos x="372" y="516"/>
                  </a:cxn>
                  <a:cxn ang="0">
                    <a:pos x="386" y="568"/>
                  </a:cxn>
                  <a:cxn ang="0">
                    <a:pos x="396" y="622"/>
                  </a:cxn>
                  <a:cxn ang="0">
                    <a:pos x="406" y="678"/>
                  </a:cxn>
                  <a:cxn ang="0">
                    <a:pos x="410" y="736"/>
                  </a:cxn>
                  <a:cxn ang="0">
                    <a:pos x="414" y="796"/>
                  </a:cxn>
                  <a:cxn ang="0">
                    <a:pos x="414" y="856"/>
                  </a:cxn>
                  <a:cxn ang="0">
                    <a:pos x="410" y="920"/>
                  </a:cxn>
                  <a:cxn ang="0">
                    <a:pos x="402" y="984"/>
                  </a:cxn>
                  <a:cxn ang="0">
                    <a:pos x="390" y="1052"/>
                  </a:cxn>
                  <a:cxn ang="0">
                    <a:pos x="374" y="1120"/>
                  </a:cxn>
                  <a:cxn ang="0">
                    <a:pos x="354" y="1190"/>
                  </a:cxn>
                  <a:cxn ang="0">
                    <a:pos x="328" y="1260"/>
                  </a:cxn>
                  <a:cxn ang="0">
                    <a:pos x="298" y="1332"/>
                  </a:cxn>
                  <a:cxn ang="0">
                    <a:pos x="298" y="1332"/>
                  </a:cxn>
                  <a:cxn ang="0">
                    <a:pos x="236" y="1476"/>
                  </a:cxn>
                  <a:cxn ang="0">
                    <a:pos x="180" y="1610"/>
                  </a:cxn>
                  <a:cxn ang="0">
                    <a:pos x="156" y="1674"/>
                  </a:cxn>
                  <a:cxn ang="0">
                    <a:pos x="134" y="1738"/>
                  </a:cxn>
                  <a:cxn ang="0">
                    <a:pos x="114" y="1798"/>
                  </a:cxn>
                  <a:cxn ang="0">
                    <a:pos x="94" y="1858"/>
                  </a:cxn>
                  <a:cxn ang="0">
                    <a:pos x="78" y="1916"/>
                  </a:cxn>
                  <a:cxn ang="0">
                    <a:pos x="62" y="1974"/>
                  </a:cxn>
                  <a:cxn ang="0">
                    <a:pos x="50" y="2028"/>
                  </a:cxn>
                  <a:cxn ang="0">
                    <a:pos x="38" y="2084"/>
                  </a:cxn>
                  <a:cxn ang="0">
                    <a:pos x="28" y="2136"/>
                  </a:cxn>
                  <a:cxn ang="0">
                    <a:pos x="20" y="2188"/>
                  </a:cxn>
                  <a:cxn ang="0">
                    <a:pos x="12" y="2240"/>
                  </a:cxn>
                  <a:cxn ang="0">
                    <a:pos x="8" y="2290"/>
                  </a:cxn>
                  <a:cxn ang="0">
                    <a:pos x="4" y="2340"/>
                  </a:cxn>
                  <a:cxn ang="0">
                    <a:pos x="2" y="2390"/>
                  </a:cxn>
                  <a:cxn ang="0">
                    <a:pos x="0" y="2438"/>
                  </a:cxn>
                  <a:cxn ang="0">
                    <a:pos x="2" y="2486"/>
                  </a:cxn>
                  <a:cxn ang="0">
                    <a:pos x="4" y="2534"/>
                  </a:cxn>
                  <a:cxn ang="0">
                    <a:pos x="6" y="2582"/>
                  </a:cxn>
                  <a:cxn ang="0">
                    <a:pos x="12" y="2628"/>
                  </a:cxn>
                  <a:cxn ang="0">
                    <a:pos x="18" y="2676"/>
                  </a:cxn>
                  <a:cxn ang="0">
                    <a:pos x="24" y="2722"/>
                  </a:cxn>
                  <a:cxn ang="0">
                    <a:pos x="34" y="2768"/>
                  </a:cxn>
                  <a:cxn ang="0">
                    <a:pos x="54" y="2862"/>
                  </a:cxn>
                  <a:cxn ang="0">
                    <a:pos x="78" y="2958"/>
                  </a:cxn>
                  <a:cxn ang="0">
                    <a:pos x="108" y="3054"/>
                  </a:cxn>
                </a:cxnLst>
                <a:rect l="0" t="0" r="r" b="b"/>
                <a:pathLst>
                  <a:path w="414" h="3054">
                    <a:moveTo>
                      <a:pt x="82" y="0"/>
                    </a:moveTo>
                    <a:lnTo>
                      <a:pt x="82" y="0"/>
                    </a:lnTo>
                    <a:lnTo>
                      <a:pt x="106" y="26"/>
                    </a:lnTo>
                    <a:lnTo>
                      <a:pt x="132" y="56"/>
                    </a:lnTo>
                    <a:lnTo>
                      <a:pt x="166" y="98"/>
                    </a:lnTo>
                    <a:lnTo>
                      <a:pt x="204" y="152"/>
                    </a:lnTo>
                    <a:lnTo>
                      <a:pt x="244" y="216"/>
                    </a:lnTo>
                    <a:lnTo>
                      <a:pt x="264" y="252"/>
                    </a:lnTo>
                    <a:lnTo>
                      <a:pt x="284" y="290"/>
                    </a:lnTo>
                    <a:lnTo>
                      <a:pt x="304" y="330"/>
                    </a:lnTo>
                    <a:lnTo>
                      <a:pt x="324" y="374"/>
                    </a:lnTo>
                    <a:lnTo>
                      <a:pt x="342" y="420"/>
                    </a:lnTo>
                    <a:lnTo>
                      <a:pt x="358" y="466"/>
                    </a:lnTo>
                    <a:lnTo>
                      <a:pt x="372" y="516"/>
                    </a:lnTo>
                    <a:lnTo>
                      <a:pt x="386" y="568"/>
                    </a:lnTo>
                    <a:lnTo>
                      <a:pt x="396" y="622"/>
                    </a:lnTo>
                    <a:lnTo>
                      <a:pt x="406" y="678"/>
                    </a:lnTo>
                    <a:lnTo>
                      <a:pt x="410" y="736"/>
                    </a:lnTo>
                    <a:lnTo>
                      <a:pt x="414" y="796"/>
                    </a:lnTo>
                    <a:lnTo>
                      <a:pt x="414" y="856"/>
                    </a:lnTo>
                    <a:lnTo>
                      <a:pt x="410" y="920"/>
                    </a:lnTo>
                    <a:lnTo>
                      <a:pt x="402" y="984"/>
                    </a:lnTo>
                    <a:lnTo>
                      <a:pt x="390" y="1052"/>
                    </a:lnTo>
                    <a:lnTo>
                      <a:pt x="374" y="1120"/>
                    </a:lnTo>
                    <a:lnTo>
                      <a:pt x="354" y="1190"/>
                    </a:lnTo>
                    <a:lnTo>
                      <a:pt x="328" y="1260"/>
                    </a:lnTo>
                    <a:lnTo>
                      <a:pt x="298" y="1332"/>
                    </a:lnTo>
                    <a:lnTo>
                      <a:pt x="298" y="1332"/>
                    </a:lnTo>
                    <a:lnTo>
                      <a:pt x="236" y="1476"/>
                    </a:lnTo>
                    <a:lnTo>
                      <a:pt x="180" y="1610"/>
                    </a:lnTo>
                    <a:lnTo>
                      <a:pt x="156" y="1674"/>
                    </a:lnTo>
                    <a:lnTo>
                      <a:pt x="134" y="1738"/>
                    </a:lnTo>
                    <a:lnTo>
                      <a:pt x="114" y="1798"/>
                    </a:lnTo>
                    <a:lnTo>
                      <a:pt x="94" y="1858"/>
                    </a:lnTo>
                    <a:lnTo>
                      <a:pt x="78" y="1916"/>
                    </a:lnTo>
                    <a:lnTo>
                      <a:pt x="62" y="1974"/>
                    </a:lnTo>
                    <a:lnTo>
                      <a:pt x="50" y="2028"/>
                    </a:lnTo>
                    <a:lnTo>
                      <a:pt x="38" y="2084"/>
                    </a:lnTo>
                    <a:lnTo>
                      <a:pt x="28" y="2136"/>
                    </a:lnTo>
                    <a:lnTo>
                      <a:pt x="20" y="2188"/>
                    </a:lnTo>
                    <a:lnTo>
                      <a:pt x="12" y="2240"/>
                    </a:lnTo>
                    <a:lnTo>
                      <a:pt x="8" y="2290"/>
                    </a:lnTo>
                    <a:lnTo>
                      <a:pt x="4" y="2340"/>
                    </a:lnTo>
                    <a:lnTo>
                      <a:pt x="2" y="2390"/>
                    </a:lnTo>
                    <a:lnTo>
                      <a:pt x="0" y="2438"/>
                    </a:lnTo>
                    <a:lnTo>
                      <a:pt x="2" y="2486"/>
                    </a:lnTo>
                    <a:lnTo>
                      <a:pt x="4" y="2534"/>
                    </a:lnTo>
                    <a:lnTo>
                      <a:pt x="6" y="2582"/>
                    </a:lnTo>
                    <a:lnTo>
                      <a:pt x="12" y="2628"/>
                    </a:lnTo>
                    <a:lnTo>
                      <a:pt x="18" y="2676"/>
                    </a:lnTo>
                    <a:lnTo>
                      <a:pt x="24" y="2722"/>
                    </a:lnTo>
                    <a:lnTo>
                      <a:pt x="34" y="2768"/>
                    </a:lnTo>
                    <a:lnTo>
                      <a:pt x="54" y="2862"/>
                    </a:lnTo>
                    <a:lnTo>
                      <a:pt x="78" y="2958"/>
                    </a:lnTo>
                    <a:lnTo>
                      <a:pt x="108" y="305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4" name="Freeform 162"/>
              <p:cNvSpPr>
                <a:spLocks/>
              </p:cNvSpPr>
              <p:nvPr/>
            </p:nvSpPr>
            <p:spPr bwMode="auto">
              <a:xfrm>
                <a:off x="3188" y="621"/>
                <a:ext cx="368" cy="307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2" y="26"/>
                  </a:cxn>
                  <a:cxn ang="0">
                    <a:pos x="60" y="56"/>
                  </a:cxn>
                  <a:cxn ang="0">
                    <a:pos x="94" y="96"/>
                  </a:cxn>
                  <a:cxn ang="0">
                    <a:pos x="134" y="148"/>
                  </a:cxn>
                  <a:cxn ang="0">
                    <a:pos x="176" y="212"/>
                  </a:cxn>
                  <a:cxn ang="0">
                    <a:pos x="198" y="246"/>
                  </a:cxn>
                  <a:cxn ang="0">
                    <a:pos x="220" y="284"/>
                  </a:cxn>
                  <a:cxn ang="0">
                    <a:pos x="240" y="324"/>
                  </a:cxn>
                  <a:cxn ang="0">
                    <a:pos x="260" y="368"/>
                  </a:cxn>
                  <a:cxn ang="0">
                    <a:pos x="280" y="412"/>
                  </a:cxn>
                  <a:cxn ang="0">
                    <a:pos x="298" y="460"/>
                  </a:cxn>
                  <a:cxn ang="0">
                    <a:pos x="314" y="508"/>
                  </a:cxn>
                  <a:cxn ang="0">
                    <a:pos x="328" y="560"/>
                  </a:cxn>
                  <a:cxn ang="0">
                    <a:pos x="342" y="614"/>
                  </a:cxn>
                  <a:cxn ang="0">
                    <a:pos x="352" y="670"/>
                  </a:cxn>
                  <a:cxn ang="0">
                    <a:pos x="360" y="728"/>
                  </a:cxn>
                  <a:cxn ang="0">
                    <a:pos x="364" y="788"/>
                  </a:cxn>
                  <a:cxn ang="0">
                    <a:pos x="366" y="850"/>
                  </a:cxn>
                  <a:cxn ang="0">
                    <a:pos x="364" y="914"/>
                  </a:cxn>
                  <a:cxn ang="0">
                    <a:pos x="358" y="980"/>
                  </a:cxn>
                  <a:cxn ang="0">
                    <a:pos x="348" y="1046"/>
                  </a:cxn>
                  <a:cxn ang="0">
                    <a:pos x="334" y="1116"/>
                  </a:cxn>
                  <a:cxn ang="0">
                    <a:pos x="316" y="1188"/>
                  </a:cxn>
                  <a:cxn ang="0">
                    <a:pos x="292" y="1260"/>
                  </a:cxn>
                  <a:cxn ang="0">
                    <a:pos x="264" y="1334"/>
                  </a:cxn>
                  <a:cxn ang="0">
                    <a:pos x="264" y="1334"/>
                  </a:cxn>
                  <a:cxn ang="0">
                    <a:pos x="206" y="1480"/>
                  </a:cxn>
                  <a:cxn ang="0">
                    <a:pos x="156" y="1618"/>
                  </a:cxn>
                  <a:cxn ang="0">
                    <a:pos x="132" y="1682"/>
                  </a:cxn>
                  <a:cxn ang="0">
                    <a:pos x="112" y="1748"/>
                  </a:cxn>
                  <a:cxn ang="0">
                    <a:pos x="94" y="1810"/>
                  </a:cxn>
                  <a:cxn ang="0">
                    <a:pos x="76" y="1870"/>
                  </a:cxn>
                  <a:cxn ang="0">
                    <a:pos x="62" y="1930"/>
                  </a:cxn>
                  <a:cxn ang="0">
                    <a:pos x="48" y="1988"/>
                  </a:cxn>
                  <a:cxn ang="0">
                    <a:pos x="36" y="2044"/>
                  </a:cxn>
                  <a:cxn ang="0">
                    <a:pos x="26" y="2100"/>
                  </a:cxn>
                  <a:cxn ang="0">
                    <a:pos x="18" y="2154"/>
                  </a:cxn>
                  <a:cxn ang="0">
                    <a:pos x="12" y="2206"/>
                  </a:cxn>
                  <a:cxn ang="0">
                    <a:pos x="6" y="2258"/>
                  </a:cxn>
                  <a:cxn ang="0">
                    <a:pos x="2" y="2310"/>
                  </a:cxn>
                  <a:cxn ang="0">
                    <a:pos x="0" y="2360"/>
                  </a:cxn>
                  <a:cxn ang="0">
                    <a:pos x="0" y="2410"/>
                  </a:cxn>
                  <a:cxn ang="0">
                    <a:pos x="0" y="2458"/>
                  </a:cxn>
                  <a:cxn ang="0">
                    <a:pos x="2" y="2506"/>
                  </a:cxn>
                  <a:cxn ang="0">
                    <a:pos x="6" y="2554"/>
                  </a:cxn>
                  <a:cxn ang="0">
                    <a:pos x="10" y="2602"/>
                  </a:cxn>
                  <a:cxn ang="0">
                    <a:pos x="16" y="2648"/>
                  </a:cxn>
                  <a:cxn ang="0">
                    <a:pos x="24" y="2696"/>
                  </a:cxn>
                  <a:cxn ang="0">
                    <a:pos x="32" y="2742"/>
                  </a:cxn>
                  <a:cxn ang="0">
                    <a:pos x="42" y="2790"/>
                  </a:cxn>
                  <a:cxn ang="0">
                    <a:pos x="66" y="2882"/>
                  </a:cxn>
                  <a:cxn ang="0">
                    <a:pos x="94" y="2978"/>
                  </a:cxn>
                  <a:cxn ang="0">
                    <a:pos x="126" y="3074"/>
                  </a:cxn>
                </a:cxnLst>
                <a:rect l="0" t="0" r="r" b="b"/>
                <a:pathLst>
                  <a:path w="366" h="3074">
                    <a:moveTo>
                      <a:pt x="8" y="0"/>
                    </a:moveTo>
                    <a:lnTo>
                      <a:pt x="8" y="0"/>
                    </a:lnTo>
                    <a:lnTo>
                      <a:pt x="32" y="26"/>
                    </a:lnTo>
                    <a:lnTo>
                      <a:pt x="60" y="56"/>
                    </a:lnTo>
                    <a:lnTo>
                      <a:pt x="94" y="96"/>
                    </a:lnTo>
                    <a:lnTo>
                      <a:pt x="134" y="148"/>
                    </a:lnTo>
                    <a:lnTo>
                      <a:pt x="176" y="212"/>
                    </a:lnTo>
                    <a:lnTo>
                      <a:pt x="198" y="246"/>
                    </a:lnTo>
                    <a:lnTo>
                      <a:pt x="220" y="284"/>
                    </a:lnTo>
                    <a:lnTo>
                      <a:pt x="240" y="324"/>
                    </a:lnTo>
                    <a:lnTo>
                      <a:pt x="260" y="368"/>
                    </a:lnTo>
                    <a:lnTo>
                      <a:pt x="280" y="412"/>
                    </a:lnTo>
                    <a:lnTo>
                      <a:pt x="298" y="460"/>
                    </a:lnTo>
                    <a:lnTo>
                      <a:pt x="314" y="508"/>
                    </a:lnTo>
                    <a:lnTo>
                      <a:pt x="328" y="560"/>
                    </a:lnTo>
                    <a:lnTo>
                      <a:pt x="342" y="614"/>
                    </a:lnTo>
                    <a:lnTo>
                      <a:pt x="352" y="670"/>
                    </a:lnTo>
                    <a:lnTo>
                      <a:pt x="360" y="728"/>
                    </a:lnTo>
                    <a:lnTo>
                      <a:pt x="364" y="788"/>
                    </a:lnTo>
                    <a:lnTo>
                      <a:pt x="366" y="850"/>
                    </a:lnTo>
                    <a:lnTo>
                      <a:pt x="364" y="914"/>
                    </a:lnTo>
                    <a:lnTo>
                      <a:pt x="358" y="980"/>
                    </a:lnTo>
                    <a:lnTo>
                      <a:pt x="348" y="1046"/>
                    </a:lnTo>
                    <a:lnTo>
                      <a:pt x="334" y="1116"/>
                    </a:lnTo>
                    <a:lnTo>
                      <a:pt x="316" y="1188"/>
                    </a:lnTo>
                    <a:lnTo>
                      <a:pt x="292" y="1260"/>
                    </a:lnTo>
                    <a:lnTo>
                      <a:pt x="264" y="1334"/>
                    </a:lnTo>
                    <a:lnTo>
                      <a:pt x="264" y="1334"/>
                    </a:lnTo>
                    <a:lnTo>
                      <a:pt x="206" y="1480"/>
                    </a:lnTo>
                    <a:lnTo>
                      <a:pt x="156" y="1618"/>
                    </a:lnTo>
                    <a:lnTo>
                      <a:pt x="132" y="1682"/>
                    </a:lnTo>
                    <a:lnTo>
                      <a:pt x="112" y="1748"/>
                    </a:lnTo>
                    <a:lnTo>
                      <a:pt x="94" y="1810"/>
                    </a:lnTo>
                    <a:lnTo>
                      <a:pt x="76" y="1870"/>
                    </a:lnTo>
                    <a:lnTo>
                      <a:pt x="62" y="1930"/>
                    </a:lnTo>
                    <a:lnTo>
                      <a:pt x="48" y="1988"/>
                    </a:lnTo>
                    <a:lnTo>
                      <a:pt x="36" y="2044"/>
                    </a:lnTo>
                    <a:lnTo>
                      <a:pt x="26" y="2100"/>
                    </a:lnTo>
                    <a:lnTo>
                      <a:pt x="18" y="2154"/>
                    </a:lnTo>
                    <a:lnTo>
                      <a:pt x="12" y="2206"/>
                    </a:lnTo>
                    <a:lnTo>
                      <a:pt x="6" y="2258"/>
                    </a:lnTo>
                    <a:lnTo>
                      <a:pt x="2" y="2310"/>
                    </a:lnTo>
                    <a:lnTo>
                      <a:pt x="0" y="2360"/>
                    </a:lnTo>
                    <a:lnTo>
                      <a:pt x="0" y="2410"/>
                    </a:lnTo>
                    <a:lnTo>
                      <a:pt x="0" y="2458"/>
                    </a:lnTo>
                    <a:lnTo>
                      <a:pt x="2" y="2506"/>
                    </a:lnTo>
                    <a:lnTo>
                      <a:pt x="6" y="2554"/>
                    </a:lnTo>
                    <a:lnTo>
                      <a:pt x="10" y="2602"/>
                    </a:lnTo>
                    <a:lnTo>
                      <a:pt x="16" y="2648"/>
                    </a:lnTo>
                    <a:lnTo>
                      <a:pt x="24" y="2696"/>
                    </a:lnTo>
                    <a:lnTo>
                      <a:pt x="32" y="2742"/>
                    </a:lnTo>
                    <a:lnTo>
                      <a:pt x="42" y="2790"/>
                    </a:lnTo>
                    <a:lnTo>
                      <a:pt x="66" y="2882"/>
                    </a:lnTo>
                    <a:lnTo>
                      <a:pt x="94" y="2978"/>
                    </a:lnTo>
                    <a:lnTo>
                      <a:pt x="126" y="30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5" name="Freeform 163"/>
              <p:cNvSpPr>
                <a:spLocks/>
              </p:cNvSpPr>
              <p:nvPr/>
            </p:nvSpPr>
            <p:spPr bwMode="auto">
              <a:xfrm>
                <a:off x="3170" y="603"/>
                <a:ext cx="386" cy="30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6" y="24"/>
                  </a:cxn>
                  <a:cxn ang="0">
                    <a:pos x="54" y="52"/>
                  </a:cxn>
                  <a:cxn ang="0">
                    <a:pos x="90" y="92"/>
                  </a:cxn>
                  <a:cxn ang="0">
                    <a:pos x="132" y="144"/>
                  </a:cxn>
                  <a:cxn ang="0">
                    <a:pos x="176" y="204"/>
                  </a:cxn>
                  <a:cxn ang="0">
                    <a:pos x="198" y="240"/>
                  </a:cxn>
                  <a:cxn ang="0">
                    <a:pos x="222" y="276"/>
                  </a:cxn>
                  <a:cxn ang="0">
                    <a:pos x="244" y="316"/>
                  </a:cxn>
                  <a:cxn ang="0">
                    <a:pos x="264" y="358"/>
                  </a:cxn>
                  <a:cxn ang="0">
                    <a:pos x="286" y="402"/>
                  </a:cxn>
                  <a:cxn ang="0">
                    <a:pos x="304" y="450"/>
                  </a:cxn>
                  <a:cxn ang="0">
                    <a:pos x="324" y="498"/>
                  </a:cxn>
                  <a:cxn ang="0">
                    <a:pos x="340" y="550"/>
                  </a:cxn>
                  <a:cxn ang="0">
                    <a:pos x="354" y="604"/>
                  </a:cxn>
                  <a:cxn ang="0">
                    <a:pos x="366" y="660"/>
                  </a:cxn>
                  <a:cxn ang="0">
                    <a:pos x="374" y="718"/>
                  </a:cxn>
                  <a:cxn ang="0">
                    <a:pos x="382" y="778"/>
                  </a:cxn>
                  <a:cxn ang="0">
                    <a:pos x="384" y="840"/>
                  </a:cxn>
                  <a:cxn ang="0">
                    <a:pos x="384" y="904"/>
                  </a:cxn>
                  <a:cxn ang="0">
                    <a:pos x="382" y="970"/>
                  </a:cxn>
                  <a:cxn ang="0">
                    <a:pos x="374" y="1038"/>
                  </a:cxn>
                  <a:cxn ang="0">
                    <a:pos x="362" y="1108"/>
                  </a:cxn>
                  <a:cxn ang="0">
                    <a:pos x="346" y="1182"/>
                  </a:cxn>
                  <a:cxn ang="0">
                    <a:pos x="324" y="1256"/>
                  </a:cxn>
                  <a:cxn ang="0">
                    <a:pos x="298" y="1330"/>
                  </a:cxn>
                  <a:cxn ang="0">
                    <a:pos x="298" y="1330"/>
                  </a:cxn>
                  <a:cxn ang="0">
                    <a:pos x="244" y="1480"/>
                  </a:cxn>
                  <a:cxn ang="0">
                    <a:pos x="198" y="1620"/>
                  </a:cxn>
                  <a:cxn ang="0">
                    <a:pos x="178" y="1688"/>
                  </a:cxn>
                  <a:cxn ang="0">
                    <a:pos x="158" y="1752"/>
                  </a:cxn>
                  <a:cxn ang="0">
                    <a:pos x="142" y="1816"/>
                  </a:cxn>
                  <a:cxn ang="0">
                    <a:pos x="126" y="1878"/>
                  </a:cxn>
                  <a:cxn ang="0">
                    <a:pos x="114" y="1938"/>
                  </a:cxn>
                  <a:cxn ang="0">
                    <a:pos x="102" y="1998"/>
                  </a:cxn>
                  <a:cxn ang="0">
                    <a:pos x="92" y="2054"/>
                  </a:cxn>
                  <a:cxn ang="0">
                    <a:pos x="84" y="2110"/>
                  </a:cxn>
                  <a:cxn ang="0">
                    <a:pos x="76" y="2166"/>
                  </a:cxn>
                  <a:cxn ang="0">
                    <a:pos x="72" y="2218"/>
                  </a:cxn>
                  <a:cxn ang="0">
                    <a:pos x="68" y="2272"/>
                  </a:cxn>
                  <a:cxn ang="0">
                    <a:pos x="66" y="2324"/>
                  </a:cxn>
                  <a:cxn ang="0">
                    <a:pos x="64" y="2374"/>
                  </a:cxn>
                  <a:cxn ang="0">
                    <a:pos x="66" y="2424"/>
                  </a:cxn>
                  <a:cxn ang="0">
                    <a:pos x="68" y="2472"/>
                  </a:cxn>
                  <a:cxn ang="0">
                    <a:pos x="72" y="2522"/>
                  </a:cxn>
                  <a:cxn ang="0">
                    <a:pos x="76" y="2570"/>
                  </a:cxn>
                  <a:cxn ang="0">
                    <a:pos x="82" y="2616"/>
                  </a:cxn>
                  <a:cxn ang="0">
                    <a:pos x="90" y="2664"/>
                  </a:cxn>
                  <a:cxn ang="0">
                    <a:pos x="100" y="2710"/>
                  </a:cxn>
                  <a:cxn ang="0">
                    <a:pos x="110" y="2758"/>
                  </a:cxn>
                  <a:cxn ang="0">
                    <a:pos x="120" y="2804"/>
                  </a:cxn>
                  <a:cxn ang="0">
                    <a:pos x="148" y="2898"/>
                  </a:cxn>
                  <a:cxn ang="0">
                    <a:pos x="178" y="2992"/>
                  </a:cxn>
                  <a:cxn ang="0">
                    <a:pos x="214" y="3088"/>
                  </a:cxn>
                </a:cxnLst>
                <a:rect l="0" t="0" r="r" b="b"/>
                <a:pathLst>
                  <a:path w="384" h="3088">
                    <a:moveTo>
                      <a:pt x="0" y="0"/>
                    </a:moveTo>
                    <a:lnTo>
                      <a:pt x="0" y="0"/>
                    </a:lnTo>
                    <a:lnTo>
                      <a:pt x="26" y="24"/>
                    </a:lnTo>
                    <a:lnTo>
                      <a:pt x="54" y="52"/>
                    </a:lnTo>
                    <a:lnTo>
                      <a:pt x="90" y="92"/>
                    </a:lnTo>
                    <a:lnTo>
                      <a:pt x="132" y="144"/>
                    </a:lnTo>
                    <a:lnTo>
                      <a:pt x="176" y="204"/>
                    </a:lnTo>
                    <a:lnTo>
                      <a:pt x="198" y="240"/>
                    </a:lnTo>
                    <a:lnTo>
                      <a:pt x="222" y="276"/>
                    </a:lnTo>
                    <a:lnTo>
                      <a:pt x="244" y="316"/>
                    </a:lnTo>
                    <a:lnTo>
                      <a:pt x="264" y="358"/>
                    </a:lnTo>
                    <a:lnTo>
                      <a:pt x="286" y="402"/>
                    </a:lnTo>
                    <a:lnTo>
                      <a:pt x="304" y="450"/>
                    </a:lnTo>
                    <a:lnTo>
                      <a:pt x="324" y="498"/>
                    </a:lnTo>
                    <a:lnTo>
                      <a:pt x="340" y="550"/>
                    </a:lnTo>
                    <a:lnTo>
                      <a:pt x="354" y="604"/>
                    </a:lnTo>
                    <a:lnTo>
                      <a:pt x="366" y="660"/>
                    </a:lnTo>
                    <a:lnTo>
                      <a:pt x="374" y="718"/>
                    </a:lnTo>
                    <a:lnTo>
                      <a:pt x="382" y="778"/>
                    </a:lnTo>
                    <a:lnTo>
                      <a:pt x="384" y="840"/>
                    </a:lnTo>
                    <a:lnTo>
                      <a:pt x="384" y="904"/>
                    </a:lnTo>
                    <a:lnTo>
                      <a:pt x="382" y="970"/>
                    </a:lnTo>
                    <a:lnTo>
                      <a:pt x="374" y="1038"/>
                    </a:lnTo>
                    <a:lnTo>
                      <a:pt x="362" y="1108"/>
                    </a:lnTo>
                    <a:lnTo>
                      <a:pt x="346" y="1182"/>
                    </a:lnTo>
                    <a:lnTo>
                      <a:pt x="324" y="1256"/>
                    </a:lnTo>
                    <a:lnTo>
                      <a:pt x="298" y="1330"/>
                    </a:lnTo>
                    <a:lnTo>
                      <a:pt x="298" y="1330"/>
                    </a:lnTo>
                    <a:lnTo>
                      <a:pt x="244" y="1480"/>
                    </a:lnTo>
                    <a:lnTo>
                      <a:pt x="198" y="1620"/>
                    </a:lnTo>
                    <a:lnTo>
                      <a:pt x="178" y="1688"/>
                    </a:lnTo>
                    <a:lnTo>
                      <a:pt x="158" y="1752"/>
                    </a:lnTo>
                    <a:lnTo>
                      <a:pt x="142" y="1816"/>
                    </a:lnTo>
                    <a:lnTo>
                      <a:pt x="126" y="1878"/>
                    </a:lnTo>
                    <a:lnTo>
                      <a:pt x="114" y="1938"/>
                    </a:lnTo>
                    <a:lnTo>
                      <a:pt x="102" y="1998"/>
                    </a:lnTo>
                    <a:lnTo>
                      <a:pt x="92" y="2054"/>
                    </a:lnTo>
                    <a:lnTo>
                      <a:pt x="84" y="2110"/>
                    </a:lnTo>
                    <a:lnTo>
                      <a:pt x="76" y="2166"/>
                    </a:lnTo>
                    <a:lnTo>
                      <a:pt x="72" y="2218"/>
                    </a:lnTo>
                    <a:lnTo>
                      <a:pt x="68" y="2272"/>
                    </a:lnTo>
                    <a:lnTo>
                      <a:pt x="66" y="2324"/>
                    </a:lnTo>
                    <a:lnTo>
                      <a:pt x="64" y="2374"/>
                    </a:lnTo>
                    <a:lnTo>
                      <a:pt x="66" y="2424"/>
                    </a:lnTo>
                    <a:lnTo>
                      <a:pt x="68" y="2472"/>
                    </a:lnTo>
                    <a:lnTo>
                      <a:pt x="72" y="2522"/>
                    </a:lnTo>
                    <a:lnTo>
                      <a:pt x="76" y="2570"/>
                    </a:lnTo>
                    <a:lnTo>
                      <a:pt x="82" y="2616"/>
                    </a:lnTo>
                    <a:lnTo>
                      <a:pt x="90" y="2664"/>
                    </a:lnTo>
                    <a:lnTo>
                      <a:pt x="100" y="2710"/>
                    </a:lnTo>
                    <a:lnTo>
                      <a:pt x="110" y="2758"/>
                    </a:lnTo>
                    <a:lnTo>
                      <a:pt x="120" y="2804"/>
                    </a:lnTo>
                    <a:lnTo>
                      <a:pt x="148" y="2898"/>
                    </a:lnTo>
                    <a:lnTo>
                      <a:pt x="178" y="2992"/>
                    </a:lnTo>
                    <a:lnTo>
                      <a:pt x="214" y="30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6" name="Freeform 164"/>
              <p:cNvSpPr>
                <a:spLocks/>
              </p:cNvSpPr>
              <p:nvPr/>
            </p:nvSpPr>
            <p:spPr bwMode="auto">
              <a:xfrm>
                <a:off x="3139" y="597"/>
                <a:ext cx="414" cy="30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56" y="50"/>
                  </a:cxn>
                  <a:cxn ang="0">
                    <a:pos x="94" y="90"/>
                  </a:cxn>
                  <a:cxn ang="0">
                    <a:pos x="136" y="140"/>
                  </a:cxn>
                  <a:cxn ang="0">
                    <a:pos x="182" y="200"/>
                  </a:cxn>
                  <a:cxn ang="0">
                    <a:pos x="206" y="234"/>
                  </a:cxn>
                  <a:cxn ang="0">
                    <a:pos x="230" y="270"/>
                  </a:cxn>
                  <a:cxn ang="0">
                    <a:pos x="254" y="310"/>
                  </a:cxn>
                  <a:cxn ang="0">
                    <a:pos x="276" y="350"/>
                  </a:cxn>
                  <a:cxn ang="0">
                    <a:pos x="298" y="394"/>
                  </a:cxn>
                  <a:cxn ang="0">
                    <a:pos x="320" y="440"/>
                  </a:cxn>
                  <a:cxn ang="0">
                    <a:pos x="340" y="490"/>
                  </a:cxn>
                  <a:cxn ang="0">
                    <a:pos x="358" y="540"/>
                  </a:cxn>
                  <a:cxn ang="0">
                    <a:pos x="374" y="594"/>
                  </a:cxn>
                  <a:cxn ang="0">
                    <a:pos x="386" y="650"/>
                  </a:cxn>
                  <a:cxn ang="0">
                    <a:pos x="398" y="708"/>
                  </a:cxn>
                  <a:cxn ang="0">
                    <a:pos x="406" y="768"/>
                  </a:cxn>
                  <a:cxn ang="0">
                    <a:pos x="412" y="830"/>
                  </a:cxn>
                  <a:cxn ang="0">
                    <a:pos x="414" y="896"/>
                  </a:cxn>
                  <a:cxn ang="0">
                    <a:pos x="412" y="962"/>
                  </a:cxn>
                  <a:cxn ang="0">
                    <a:pos x="406" y="1032"/>
                  </a:cxn>
                  <a:cxn ang="0">
                    <a:pos x="396" y="1102"/>
                  </a:cxn>
                  <a:cxn ang="0">
                    <a:pos x="382" y="1176"/>
                  </a:cxn>
                  <a:cxn ang="0">
                    <a:pos x="364" y="1250"/>
                  </a:cxn>
                  <a:cxn ang="0">
                    <a:pos x="340" y="1328"/>
                  </a:cxn>
                  <a:cxn ang="0">
                    <a:pos x="340" y="1328"/>
                  </a:cxn>
                  <a:cxn ang="0">
                    <a:pos x="290" y="1480"/>
                  </a:cxn>
                  <a:cxn ang="0">
                    <a:pos x="248" y="1624"/>
                  </a:cxn>
                  <a:cxn ang="0">
                    <a:pos x="230" y="1692"/>
                  </a:cxn>
                  <a:cxn ang="0">
                    <a:pos x="212" y="1758"/>
                  </a:cxn>
                  <a:cxn ang="0">
                    <a:pos x="198" y="1822"/>
                  </a:cxn>
                  <a:cxn ang="0">
                    <a:pos x="184" y="1886"/>
                  </a:cxn>
                  <a:cxn ang="0">
                    <a:pos x="174" y="1946"/>
                  </a:cxn>
                  <a:cxn ang="0">
                    <a:pos x="164" y="2006"/>
                  </a:cxn>
                  <a:cxn ang="0">
                    <a:pos x="154" y="2064"/>
                  </a:cxn>
                  <a:cxn ang="0">
                    <a:pos x="148" y="2122"/>
                  </a:cxn>
                  <a:cxn ang="0">
                    <a:pos x="144" y="2176"/>
                  </a:cxn>
                  <a:cxn ang="0">
                    <a:pos x="140" y="2230"/>
                  </a:cxn>
                  <a:cxn ang="0">
                    <a:pos x="138" y="2284"/>
                  </a:cxn>
                  <a:cxn ang="0">
                    <a:pos x="136" y="2336"/>
                  </a:cxn>
                  <a:cxn ang="0">
                    <a:pos x="138" y="2386"/>
                  </a:cxn>
                  <a:cxn ang="0">
                    <a:pos x="140" y="2438"/>
                  </a:cxn>
                  <a:cxn ang="0">
                    <a:pos x="144" y="2486"/>
                  </a:cxn>
                  <a:cxn ang="0">
                    <a:pos x="148" y="2536"/>
                  </a:cxn>
                  <a:cxn ang="0">
                    <a:pos x="156" y="2584"/>
                  </a:cxn>
                  <a:cxn ang="0">
                    <a:pos x="164" y="2630"/>
                  </a:cxn>
                  <a:cxn ang="0">
                    <a:pos x="172" y="2678"/>
                  </a:cxn>
                  <a:cxn ang="0">
                    <a:pos x="182" y="2724"/>
                  </a:cxn>
                  <a:cxn ang="0">
                    <a:pos x="194" y="2772"/>
                  </a:cxn>
                  <a:cxn ang="0">
                    <a:pos x="208" y="2818"/>
                  </a:cxn>
                  <a:cxn ang="0">
                    <a:pos x="236" y="2910"/>
                  </a:cxn>
                  <a:cxn ang="0">
                    <a:pos x="270" y="3004"/>
                  </a:cxn>
                  <a:cxn ang="0">
                    <a:pos x="308" y="3098"/>
                  </a:cxn>
                </a:cxnLst>
                <a:rect l="0" t="0" r="r" b="b"/>
                <a:pathLst>
                  <a:path w="414" h="3098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56" y="50"/>
                    </a:lnTo>
                    <a:lnTo>
                      <a:pt x="94" y="90"/>
                    </a:lnTo>
                    <a:lnTo>
                      <a:pt x="136" y="140"/>
                    </a:lnTo>
                    <a:lnTo>
                      <a:pt x="182" y="200"/>
                    </a:lnTo>
                    <a:lnTo>
                      <a:pt x="206" y="234"/>
                    </a:lnTo>
                    <a:lnTo>
                      <a:pt x="230" y="270"/>
                    </a:lnTo>
                    <a:lnTo>
                      <a:pt x="254" y="310"/>
                    </a:lnTo>
                    <a:lnTo>
                      <a:pt x="276" y="350"/>
                    </a:lnTo>
                    <a:lnTo>
                      <a:pt x="298" y="394"/>
                    </a:lnTo>
                    <a:lnTo>
                      <a:pt x="320" y="440"/>
                    </a:lnTo>
                    <a:lnTo>
                      <a:pt x="340" y="490"/>
                    </a:lnTo>
                    <a:lnTo>
                      <a:pt x="358" y="540"/>
                    </a:lnTo>
                    <a:lnTo>
                      <a:pt x="374" y="594"/>
                    </a:lnTo>
                    <a:lnTo>
                      <a:pt x="386" y="650"/>
                    </a:lnTo>
                    <a:lnTo>
                      <a:pt x="398" y="708"/>
                    </a:lnTo>
                    <a:lnTo>
                      <a:pt x="406" y="768"/>
                    </a:lnTo>
                    <a:lnTo>
                      <a:pt x="412" y="830"/>
                    </a:lnTo>
                    <a:lnTo>
                      <a:pt x="414" y="896"/>
                    </a:lnTo>
                    <a:lnTo>
                      <a:pt x="412" y="962"/>
                    </a:lnTo>
                    <a:lnTo>
                      <a:pt x="406" y="1032"/>
                    </a:lnTo>
                    <a:lnTo>
                      <a:pt x="396" y="1102"/>
                    </a:lnTo>
                    <a:lnTo>
                      <a:pt x="382" y="1176"/>
                    </a:lnTo>
                    <a:lnTo>
                      <a:pt x="364" y="1250"/>
                    </a:lnTo>
                    <a:lnTo>
                      <a:pt x="340" y="1328"/>
                    </a:lnTo>
                    <a:lnTo>
                      <a:pt x="340" y="1328"/>
                    </a:lnTo>
                    <a:lnTo>
                      <a:pt x="290" y="1480"/>
                    </a:lnTo>
                    <a:lnTo>
                      <a:pt x="248" y="1624"/>
                    </a:lnTo>
                    <a:lnTo>
                      <a:pt x="230" y="1692"/>
                    </a:lnTo>
                    <a:lnTo>
                      <a:pt x="212" y="1758"/>
                    </a:lnTo>
                    <a:lnTo>
                      <a:pt x="198" y="1822"/>
                    </a:lnTo>
                    <a:lnTo>
                      <a:pt x="184" y="1886"/>
                    </a:lnTo>
                    <a:lnTo>
                      <a:pt x="174" y="1946"/>
                    </a:lnTo>
                    <a:lnTo>
                      <a:pt x="164" y="2006"/>
                    </a:lnTo>
                    <a:lnTo>
                      <a:pt x="154" y="2064"/>
                    </a:lnTo>
                    <a:lnTo>
                      <a:pt x="148" y="2122"/>
                    </a:lnTo>
                    <a:lnTo>
                      <a:pt x="144" y="2176"/>
                    </a:lnTo>
                    <a:lnTo>
                      <a:pt x="140" y="2230"/>
                    </a:lnTo>
                    <a:lnTo>
                      <a:pt x="138" y="2284"/>
                    </a:lnTo>
                    <a:lnTo>
                      <a:pt x="136" y="2336"/>
                    </a:lnTo>
                    <a:lnTo>
                      <a:pt x="138" y="2386"/>
                    </a:lnTo>
                    <a:lnTo>
                      <a:pt x="140" y="2438"/>
                    </a:lnTo>
                    <a:lnTo>
                      <a:pt x="144" y="2486"/>
                    </a:lnTo>
                    <a:lnTo>
                      <a:pt x="148" y="2536"/>
                    </a:lnTo>
                    <a:lnTo>
                      <a:pt x="156" y="2584"/>
                    </a:lnTo>
                    <a:lnTo>
                      <a:pt x="164" y="2630"/>
                    </a:lnTo>
                    <a:lnTo>
                      <a:pt x="172" y="2678"/>
                    </a:lnTo>
                    <a:lnTo>
                      <a:pt x="182" y="2724"/>
                    </a:lnTo>
                    <a:lnTo>
                      <a:pt x="194" y="2772"/>
                    </a:lnTo>
                    <a:lnTo>
                      <a:pt x="208" y="2818"/>
                    </a:lnTo>
                    <a:lnTo>
                      <a:pt x="236" y="2910"/>
                    </a:lnTo>
                    <a:lnTo>
                      <a:pt x="270" y="3004"/>
                    </a:lnTo>
                    <a:lnTo>
                      <a:pt x="308" y="309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7" name="Freeform 165"/>
              <p:cNvSpPr>
                <a:spLocks/>
              </p:cNvSpPr>
              <p:nvPr/>
            </p:nvSpPr>
            <p:spPr bwMode="auto">
              <a:xfrm>
                <a:off x="3112" y="591"/>
                <a:ext cx="441" cy="3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58" y="50"/>
                  </a:cxn>
                  <a:cxn ang="0">
                    <a:pos x="96" y="88"/>
                  </a:cxn>
                  <a:cxn ang="0">
                    <a:pos x="142" y="136"/>
                  </a:cxn>
                  <a:cxn ang="0">
                    <a:pos x="166" y="164"/>
                  </a:cxn>
                  <a:cxn ang="0">
                    <a:pos x="190" y="194"/>
                  </a:cxn>
                  <a:cxn ang="0">
                    <a:pos x="214" y="228"/>
                  </a:cxn>
                  <a:cxn ang="0">
                    <a:pos x="240" y="264"/>
                  </a:cxn>
                  <a:cxn ang="0">
                    <a:pos x="264" y="302"/>
                  </a:cxn>
                  <a:cxn ang="0">
                    <a:pos x="288" y="342"/>
                  </a:cxn>
                  <a:cxn ang="0">
                    <a:pos x="312" y="386"/>
                  </a:cxn>
                  <a:cxn ang="0">
                    <a:pos x="334" y="432"/>
                  </a:cxn>
                  <a:cxn ang="0">
                    <a:pos x="356" y="480"/>
                  </a:cxn>
                  <a:cxn ang="0">
                    <a:pos x="374" y="530"/>
                  </a:cxn>
                  <a:cxn ang="0">
                    <a:pos x="392" y="584"/>
                  </a:cxn>
                  <a:cxn ang="0">
                    <a:pos x="408" y="638"/>
                  </a:cxn>
                  <a:cxn ang="0">
                    <a:pos x="420" y="696"/>
                  </a:cxn>
                  <a:cxn ang="0">
                    <a:pos x="432" y="758"/>
                  </a:cxn>
                  <a:cxn ang="0">
                    <a:pos x="438" y="820"/>
                  </a:cxn>
                  <a:cxn ang="0">
                    <a:pos x="442" y="884"/>
                  </a:cxn>
                  <a:cxn ang="0">
                    <a:pos x="442" y="952"/>
                  </a:cxn>
                  <a:cxn ang="0">
                    <a:pos x="440" y="1022"/>
                  </a:cxn>
                  <a:cxn ang="0">
                    <a:pos x="432" y="1094"/>
                  </a:cxn>
                  <a:cxn ang="0">
                    <a:pos x="420" y="1168"/>
                  </a:cxn>
                  <a:cxn ang="0">
                    <a:pos x="402" y="1244"/>
                  </a:cxn>
                  <a:cxn ang="0">
                    <a:pos x="382" y="1324"/>
                  </a:cxn>
                  <a:cxn ang="0">
                    <a:pos x="382" y="1324"/>
                  </a:cxn>
                  <a:cxn ang="0">
                    <a:pos x="336" y="1478"/>
                  </a:cxn>
                  <a:cxn ang="0">
                    <a:pos x="298" y="1624"/>
                  </a:cxn>
                  <a:cxn ang="0">
                    <a:pos x="282" y="1694"/>
                  </a:cxn>
                  <a:cxn ang="0">
                    <a:pos x="268" y="1762"/>
                  </a:cxn>
                  <a:cxn ang="0">
                    <a:pos x="254" y="1828"/>
                  </a:cxn>
                  <a:cxn ang="0">
                    <a:pos x="242" y="1890"/>
                  </a:cxn>
                  <a:cxn ang="0">
                    <a:pos x="234" y="1952"/>
                  </a:cxn>
                  <a:cxn ang="0">
                    <a:pos x="226" y="2014"/>
                  </a:cxn>
                  <a:cxn ang="0">
                    <a:pos x="218" y="2072"/>
                  </a:cxn>
                  <a:cxn ang="0">
                    <a:pos x="214" y="2130"/>
                  </a:cxn>
                  <a:cxn ang="0">
                    <a:pos x="210" y="2186"/>
                  </a:cxn>
                  <a:cxn ang="0">
                    <a:pos x="208" y="2240"/>
                  </a:cxn>
                  <a:cxn ang="0">
                    <a:pos x="208" y="2294"/>
                  </a:cxn>
                  <a:cxn ang="0">
                    <a:pos x="208" y="2346"/>
                  </a:cxn>
                  <a:cxn ang="0">
                    <a:pos x="212" y="2398"/>
                  </a:cxn>
                  <a:cxn ang="0">
                    <a:pos x="214" y="2448"/>
                  </a:cxn>
                  <a:cxn ang="0">
                    <a:pos x="220" y="2498"/>
                  </a:cxn>
                  <a:cxn ang="0">
                    <a:pos x="226" y="2546"/>
                  </a:cxn>
                  <a:cxn ang="0">
                    <a:pos x="234" y="2594"/>
                  </a:cxn>
                  <a:cxn ang="0">
                    <a:pos x="244" y="2642"/>
                  </a:cxn>
                  <a:cxn ang="0">
                    <a:pos x="254" y="2688"/>
                  </a:cxn>
                  <a:cxn ang="0">
                    <a:pos x="266" y="2736"/>
                  </a:cxn>
                  <a:cxn ang="0">
                    <a:pos x="280" y="2782"/>
                  </a:cxn>
                  <a:cxn ang="0">
                    <a:pos x="294" y="2828"/>
                  </a:cxn>
                  <a:cxn ang="0">
                    <a:pos x="326" y="2920"/>
                  </a:cxn>
                  <a:cxn ang="0">
                    <a:pos x="362" y="3014"/>
                  </a:cxn>
                  <a:cxn ang="0">
                    <a:pos x="404" y="3108"/>
                  </a:cxn>
                </a:cxnLst>
                <a:rect l="0" t="0" r="r" b="b"/>
                <a:pathLst>
                  <a:path w="442" h="3108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58" y="50"/>
                    </a:lnTo>
                    <a:lnTo>
                      <a:pt x="96" y="88"/>
                    </a:lnTo>
                    <a:lnTo>
                      <a:pt x="142" y="136"/>
                    </a:lnTo>
                    <a:lnTo>
                      <a:pt x="166" y="164"/>
                    </a:lnTo>
                    <a:lnTo>
                      <a:pt x="190" y="194"/>
                    </a:lnTo>
                    <a:lnTo>
                      <a:pt x="214" y="228"/>
                    </a:lnTo>
                    <a:lnTo>
                      <a:pt x="240" y="264"/>
                    </a:lnTo>
                    <a:lnTo>
                      <a:pt x="264" y="302"/>
                    </a:lnTo>
                    <a:lnTo>
                      <a:pt x="288" y="342"/>
                    </a:lnTo>
                    <a:lnTo>
                      <a:pt x="312" y="386"/>
                    </a:lnTo>
                    <a:lnTo>
                      <a:pt x="334" y="432"/>
                    </a:lnTo>
                    <a:lnTo>
                      <a:pt x="356" y="480"/>
                    </a:lnTo>
                    <a:lnTo>
                      <a:pt x="374" y="530"/>
                    </a:lnTo>
                    <a:lnTo>
                      <a:pt x="392" y="584"/>
                    </a:lnTo>
                    <a:lnTo>
                      <a:pt x="408" y="638"/>
                    </a:lnTo>
                    <a:lnTo>
                      <a:pt x="420" y="696"/>
                    </a:lnTo>
                    <a:lnTo>
                      <a:pt x="432" y="758"/>
                    </a:lnTo>
                    <a:lnTo>
                      <a:pt x="438" y="820"/>
                    </a:lnTo>
                    <a:lnTo>
                      <a:pt x="442" y="884"/>
                    </a:lnTo>
                    <a:lnTo>
                      <a:pt x="442" y="952"/>
                    </a:lnTo>
                    <a:lnTo>
                      <a:pt x="440" y="1022"/>
                    </a:lnTo>
                    <a:lnTo>
                      <a:pt x="432" y="1094"/>
                    </a:lnTo>
                    <a:lnTo>
                      <a:pt x="420" y="1168"/>
                    </a:lnTo>
                    <a:lnTo>
                      <a:pt x="402" y="1244"/>
                    </a:lnTo>
                    <a:lnTo>
                      <a:pt x="382" y="1324"/>
                    </a:lnTo>
                    <a:lnTo>
                      <a:pt x="382" y="1324"/>
                    </a:lnTo>
                    <a:lnTo>
                      <a:pt x="336" y="1478"/>
                    </a:lnTo>
                    <a:lnTo>
                      <a:pt x="298" y="1624"/>
                    </a:lnTo>
                    <a:lnTo>
                      <a:pt x="282" y="1694"/>
                    </a:lnTo>
                    <a:lnTo>
                      <a:pt x="268" y="1762"/>
                    </a:lnTo>
                    <a:lnTo>
                      <a:pt x="254" y="1828"/>
                    </a:lnTo>
                    <a:lnTo>
                      <a:pt x="242" y="1890"/>
                    </a:lnTo>
                    <a:lnTo>
                      <a:pt x="234" y="1952"/>
                    </a:lnTo>
                    <a:lnTo>
                      <a:pt x="226" y="2014"/>
                    </a:lnTo>
                    <a:lnTo>
                      <a:pt x="218" y="2072"/>
                    </a:lnTo>
                    <a:lnTo>
                      <a:pt x="214" y="2130"/>
                    </a:lnTo>
                    <a:lnTo>
                      <a:pt x="210" y="2186"/>
                    </a:lnTo>
                    <a:lnTo>
                      <a:pt x="208" y="2240"/>
                    </a:lnTo>
                    <a:lnTo>
                      <a:pt x="208" y="2294"/>
                    </a:lnTo>
                    <a:lnTo>
                      <a:pt x="208" y="2346"/>
                    </a:lnTo>
                    <a:lnTo>
                      <a:pt x="212" y="2398"/>
                    </a:lnTo>
                    <a:lnTo>
                      <a:pt x="214" y="2448"/>
                    </a:lnTo>
                    <a:lnTo>
                      <a:pt x="220" y="2498"/>
                    </a:lnTo>
                    <a:lnTo>
                      <a:pt x="226" y="2546"/>
                    </a:lnTo>
                    <a:lnTo>
                      <a:pt x="234" y="2594"/>
                    </a:lnTo>
                    <a:lnTo>
                      <a:pt x="244" y="2642"/>
                    </a:lnTo>
                    <a:lnTo>
                      <a:pt x="254" y="2688"/>
                    </a:lnTo>
                    <a:lnTo>
                      <a:pt x="266" y="2736"/>
                    </a:lnTo>
                    <a:lnTo>
                      <a:pt x="280" y="2782"/>
                    </a:lnTo>
                    <a:lnTo>
                      <a:pt x="294" y="2828"/>
                    </a:lnTo>
                    <a:lnTo>
                      <a:pt x="326" y="2920"/>
                    </a:lnTo>
                    <a:lnTo>
                      <a:pt x="362" y="3014"/>
                    </a:lnTo>
                    <a:lnTo>
                      <a:pt x="404" y="31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8" name="Freeform 166"/>
              <p:cNvSpPr>
                <a:spLocks/>
              </p:cNvSpPr>
              <p:nvPr/>
            </p:nvSpPr>
            <p:spPr bwMode="auto">
              <a:xfrm>
                <a:off x="3083" y="586"/>
                <a:ext cx="504" cy="3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60" y="48"/>
                  </a:cxn>
                  <a:cxn ang="0">
                    <a:pos x="100" y="84"/>
                  </a:cxn>
                  <a:cxn ang="0">
                    <a:pos x="146" y="130"/>
                  </a:cxn>
                  <a:cxn ang="0">
                    <a:pos x="170" y="158"/>
                  </a:cxn>
                  <a:cxn ang="0">
                    <a:pos x="196" y="188"/>
                  </a:cxn>
                  <a:cxn ang="0">
                    <a:pos x="222" y="220"/>
                  </a:cxn>
                  <a:cxn ang="0">
                    <a:pos x="248" y="256"/>
                  </a:cxn>
                  <a:cxn ang="0">
                    <a:pos x="274" y="292"/>
                  </a:cxn>
                  <a:cxn ang="0">
                    <a:pos x="300" y="334"/>
                  </a:cxn>
                  <a:cxn ang="0">
                    <a:pos x="324" y="376"/>
                  </a:cxn>
                  <a:cxn ang="0">
                    <a:pos x="348" y="420"/>
                  </a:cxn>
                  <a:cxn ang="0">
                    <a:pos x="370" y="468"/>
                  </a:cxn>
                  <a:cxn ang="0">
                    <a:pos x="392" y="518"/>
                  </a:cxn>
                  <a:cxn ang="0">
                    <a:pos x="410" y="572"/>
                  </a:cxn>
                  <a:cxn ang="0">
                    <a:pos x="428" y="626"/>
                  </a:cxn>
                  <a:cxn ang="0">
                    <a:pos x="442" y="684"/>
                  </a:cxn>
                  <a:cxn ang="0">
                    <a:pos x="456" y="744"/>
                  </a:cxn>
                  <a:cxn ang="0">
                    <a:pos x="464" y="808"/>
                  </a:cxn>
                  <a:cxn ang="0">
                    <a:pos x="470" y="874"/>
                  </a:cxn>
                  <a:cxn ang="0">
                    <a:pos x="472" y="940"/>
                  </a:cxn>
                  <a:cxn ang="0">
                    <a:pos x="472" y="1012"/>
                  </a:cxn>
                  <a:cxn ang="0">
                    <a:pos x="466" y="1084"/>
                  </a:cxn>
                  <a:cxn ang="0">
                    <a:pos x="456" y="1160"/>
                  </a:cxn>
                  <a:cxn ang="0">
                    <a:pos x="442" y="1236"/>
                  </a:cxn>
                  <a:cxn ang="0">
                    <a:pos x="422" y="1316"/>
                  </a:cxn>
                  <a:cxn ang="0">
                    <a:pos x="422" y="1316"/>
                  </a:cxn>
                  <a:cxn ang="0">
                    <a:pos x="382" y="1474"/>
                  </a:cxn>
                  <a:cxn ang="0">
                    <a:pos x="348" y="1622"/>
                  </a:cxn>
                  <a:cxn ang="0">
                    <a:pos x="334" y="1694"/>
                  </a:cxn>
                  <a:cxn ang="0">
                    <a:pos x="322" y="1762"/>
                  </a:cxn>
                  <a:cxn ang="0">
                    <a:pos x="310" y="1828"/>
                  </a:cxn>
                  <a:cxn ang="0">
                    <a:pos x="302" y="1894"/>
                  </a:cxn>
                  <a:cxn ang="0">
                    <a:pos x="294" y="1956"/>
                  </a:cxn>
                  <a:cxn ang="0">
                    <a:pos x="286" y="2018"/>
                  </a:cxn>
                  <a:cxn ang="0">
                    <a:pos x="282" y="2076"/>
                  </a:cxn>
                  <a:cxn ang="0">
                    <a:pos x="278" y="2134"/>
                  </a:cxn>
                  <a:cxn ang="0">
                    <a:pos x="278" y="2192"/>
                  </a:cxn>
                  <a:cxn ang="0">
                    <a:pos x="276" y="2246"/>
                  </a:cxn>
                  <a:cxn ang="0">
                    <a:pos x="278" y="2300"/>
                  </a:cxn>
                  <a:cxn ang="0">
                    <a:pos x="280" y="2352"/>
                  </a:cxn>
                  <a:cxn ang="0">
                    <a:pos x="284" y="2404"/>
                  </a:cxn>
                  <a:cxn ang="0">
                    <a:pos x="290" y="2454"/>
                  </a:cxn>
                  <a:cxn ang="0">
                    <a:pos x="296" y="2504"/>
                  </a:cxn>
                  <a:cxn ang="0">
                    <a:pos x="304" y="2554"/>
                  </a:cxn>
                  <a:cxn ang="0">
                    <a:pos x="314" y="2602"/>
                  </a:cxn>
                  <a:cxn ang="0">
                    <a:pos x="326" y="2650"/>
                  </a:cxn>
                  <a:cxn ang="0">
                    <a:pos x="338" y="2696"/>
                  </a:cxn>
                  <a:cxn ang="0">
                    <a:pos x="350" y="2742"/>
                  </a:cxn>
                  <a:cxn ang="0">
                    <a:pos x="364" y="2788"/>
                  </a:cxn>
                  <a:cxn ang="0">
                    <a:pos x="380" y="2834"/>
                  </a:cxn>
                  <a:cxn ang="0">
                    <a:pos x="416" y="2926"/>
                  </a:cxn>
                  <a:cxn ang="0">
                    <a:pos x="456" y="3018"/>
                  </a:cxn>
                  <a:cxn ang="0">
                    <a:pos x="500" y="3112"/>
                  </a:cxn>
                </a:cxnLst>
                <a:rect l="0" t="0" r="r" b="b"/>
                <a:pathLst>
                  <a:path w="500" h="3112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60" y="48"/>
                    </a:lnTo>
                    <a:lnTo>
                      <a:pt x="100" y="84"/>
                    </a:lnTo>
                    <a:lnTo>
                      <a:pt x="146" y="130"/>
                    </a:lnTo>
                    <a:lnTo>
                      <a:pt x="170" y="158"/>
                    </a:lnTo>
                    <a:lnTo>
                      <a:pt x="196" y="188"/>
                    </a:lnTo>
                    <a:lnTo>
                      <a:pt x="222" y="220"/>
                    </a:lnTo>
                    <a:lnTo>
                      <a:pt x="248" y="256"/>
                    </a:lnTo>
                    <a:lnTo>
                      <a:pt x="274" y="292"/>
                    </a:lnTo>
                    <a:lnTo>
                      <a:pt x="300" y="334"/>
                    </a:lnTo>
                    <a:lnTo>
                      <a:pt x="324" y="376"/>
                    </a:lnTo>
                    <a:lnTo>
                      <a:pt x="348" y="420"/>
                    </a:lnTo>
                    <a:lnTo>
                      <a:pt x="370" y="468"/>
                    </a:lnTo>
                    <a:lnTo>
                      <a:pt x="392" y="518"/>
                    </a:lnTo>
                    <a:lnTo>
                      <a:pt x="410" y="572"/>
                    </a:lnTo>
                    <a:lnTo>
                      <a:pt x="428" y="626"/>
                    </a:lnTo>
                    <a:lnTo>
                      <a:pt x="442" y="684"/>
                    </a:lnTo>
                    <a:lnTo>
                      <a:pt x="456" y="744"/>
                    </a:lnTo>
                    <a:lnTo>
                      <a:pt x="464" y="808"/>
                    </a:lnTo>
                    <a:lnTo>
                      <a:pt x="470" y="874"/>
                    </a:lnTo>
                    <a:lnTo>
                      <a:pt x="472" y="940"/>
                    </a:lnTo>
                    <a:lnTo>
                      <a:pt x="472" y="1012"/>
                    </a:lnTo>
                    <a:lnTo>
                      <a:pt x="466" y="1084"/>
                    </a:lnTo>
                    <a:lnTo>
                      <a:pt x="456" y="1160"/>
                    </a:lnTo>
                    <a:lnTo>
                      <a:pt x="442" y="1236"/>
                    </a:lnTo>
                    <a:lnTo>
                      <a:pt x="422" y="1316"/>
                    </a:lnTo>
                    <a:lnTo>
                      <a:pt x="422" y="1316"/>
                    </a:lnTo>
                    <a:lnTo>
                      <a:pt x="382" y="1474"/>
                    </a:lnTo>
                    <a:lnTo>
                      <a:pt x="348" y="1622"/>
                    </a:lnTo>
                    <a:lnTo>
                      <a:pt x="334" y="1694"/>
                    </a:lnTo>
                    <a:lnTo>
                      <a:pt x="322" y="1762"/>
                    </a:lnTo>
                    <a:lnTo>
                      <a:pt x="310" y="1828"/>
                    </a:lnTo>
                    <a:lnTo>
                      <a:pt x="302" y="1894"/>
                    </a:lnTo>
                    <a:lnTo>
                      <a:pt x="294" y="1956"/>
                    </a:lnTo>
                    <a:lnTo>
                      <a:pt x="286" y="2018"/>
                    </a:lnTo>
                    <a:lnTo>
                      <a:pt x="282" y="2076"/>
                    </a:lnTo>
                    <a:lnTo>
                      <a:pt x="278" y="2134"/>
                    </a:lnTo>
                    <a:lnTo>
                      <a:pt x="278" y="2192"/>
                    </a:lnTo>
                    <a:lnTo>
                      <a:pt x="276" y="2246"/>
                    </a:lnTo>
                    <a:lnTo>
                      <a:pt x="278" y="2300"/>
                    </a:lnTo>
                    <a:lnTo>
                      <a:pt x="280" y="2352"/>
                    </a:lnTo>
                    <a:lnTo>
                      <a:pt x="284" y="2404"/>
                    </a:lnTo>
                    <a:lnTo>
                      <a:pt x="290" y="2454"/>
                    </a:lnTo>
                    <a:lnTo>
                      <a:pt x="296" y="2504"/>
                    </a:lnTo>
                    <a:lnTo>
                      <a:pt x="304" y="2554"/>
                    </a:lnTo>
                    <a:lnTo>
                      <a:pt x="314" y="2602"/>
                    </a:lnTo>
                    <a:lnTo>
                      <a:pt x="326" y="2650"/>
                    </a:lnTo>
                    <a:lnTo>
                      <a:pt x="338" y="2696"/>
                    </a:lnTo>
                    <a:lnTo>
                      <a:pt x="350" y="2742"/>
                    </a:lnTo>
                    <a:lnTo>
                      <a:pt x="364" y="2788"/>
                    </a:lnTo>
                    <a:lnTo>
                      <a:pt x="380" y="2834"/>
                    </a:lnTo>
                    <a:lnTo>
                      <a:pt x="416" y="2926"/>
                    </a:lnTo>
                    <a:lnTo>
                      <a:pt x="456" y="3018"/>
                    </a:lnTo>
                    <a:lnTo>
                      <a:pt x="500" y="3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9" name="Freeform 167"/>
              <p:cNvSpPr>
                <a:spLocks/>
              </p:cNvSpPr>
              <p:nvPr/>
            </p:nvSpPr>
            <p:spPr bwMode="auto">
              <a:xfrm>
                <a:off x="3058" y="581"/>
                <a:ext cx="597" cy="3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0"/>
                  </a:cxn>
                  <a:cxn ang="0">
                    <a:pos x="62" y="46"/>
                  </a:cxn>
                  <a:cxn ang="0">
                    <a:pos x="102" y="80"/>
                  </a:cxn>
                  <a:cxn ang="0">
                    <a:pos x="150" y="126"/>
                  </a:cxn>
                  <a:cxn ang="0">
                    <a:pos x="176" y="152"/>
                  </a:cxn>
                  <a:cxn ang="0">
                    <a:pos x="202" y="182"/>
                  </a:cxn>
                  <a:cxn ang="0">
                    <a:pos x="228" y="214"/>
                  </a:cxn>
                  <a:cxn ang="0">
                    <a:pos x="256" y="248"/>
                  </a:cxn>
                  <a:cxn ang="0">
                    <a:pos x="284" y="284"/>
                  </a:cxn>
                  <a:cxn ang="0">
                    <a:pos x="310" y="324"/>
                  </a:cxn>
                  <a:cxn ang="0">
                    <a:pos x="336" y="366"/>
                  </a:cxn>
                  <a:cxn ang="0">
                    <a:pos x="362" y="410"/>
                  </a:cxn>
                  <a:cxn ang="0">
                    <a:pos x="386" y="456"/>
                  </a:cxn>
                  <a:cxn ang="0">
                    <a:pos x="408" y="506"/>
                  </a:cxn>
                  <a:cxn ang="0">
                    <a:pos x="430" y="560"/>
                  </a:cxn>
                  <a:cxn ang="0">
                    <a:pos x="448" y="614"/>
                  </a:cxn>
                  <a:cxn ang="0">
                    <a:pos x="464" y="672"/>
                  </a:cxn>
                  <a:cxn ang="0">
                    <a:pos x="478" y="732"/>
                  </a:cxn>
                  <a:cxn ang="0">
                    <a:pos x="490" y="794"/>
                  </a:cxn>
                  <a:cxn ang="0">
                    <a:pos x="498" y="860"/>
                  </a:cxn>
                  <a:cxn ang="0">
                    <a:pos x="502" y="928"/>
                  </a:cxn>
                  <a:cxn ang="0">
                    <a:pos x="502" y="1000"/>
                  </a:cxn>
                  <a:cxn ang="0">
                    <a:pos x="500" y="1072"/>
                  </a:cxn>
                  <a:cxn ang="0">
                    <a:pos x="492" y="1148"/>
                  </a:cxn>
                  <a:cxn ang="0">
                    <a:pos x="480" y="1228"/>
                  </a:cxn>
                  <a:cxn ang="0">
                    <a:pos x="464" y="1308"/>
                  </a:cxn>
                  <a:cxn ang="0">
                    <a:pos x="464" y="1308"/>
                  </a:cxn>
                  <a:cxn ang="0">
                    <a:pos x="428" y="1470"/>
                  </a:cxn>
                  <a:cxn ang="0">
                    <a:pos x="398" y="1620"/>
                  </a:cxn>
                  <a:cxn ang="0">
                    <a:pos x="386" y="1692"/>
                  </a:cxn>
                  <a:cxn ang="0">
                    <a:pos x="376" y="1760"/>
                  </a:cxn>
                  <a:cxn ang="0">
                    <a:pos x="366" y="1828"/>
                  </a:cxn>
                  <a:cxn ang="0">
                    <a:pos x="360" y="1894"/>
                  </a:cxn>
                  <a:cxn ang="0">
                    <a:pos x="354" y="1958"/>
                  </a:cxn>
                  <a:cxn ang="0">
                    <a:pos x="348" y="2020"/>
                  </a:cxn>
                  <a:cxn ang="0">
                    <a:pos x="346" y="2080"/>
                  </a:cxn>
                  <a:cxn ang="0">
                    <a:pos x="344" y="2138"/>
                  </a:cxn>
                  <a:cxn ang="0">
                    <a:pos x="344" y="2194"/>
                  </a:cxn>
                  <a:cxn ang="0">
                    <a:pos x="346" y="2250"/>
                  </a:cxn>
                  <a:cxn ang="0">
                    <a:pos x="348" y="2304"/>
                  </a:cxn>
                  <a:cxn ang="0">
                    <a:pos x="352" y="2356"/>
                  </a:cxn>
                  <a:cxn ang="0">
                    <a:pos x="358" y="2408"/>
                  </a:cxn>
                  <a:cxn ang="0">
                    <a:pos x="366" y="2460"/>
                  </a:cxn>
                  <a:cxn ang="0">
                    <a:pos x="374" y="2508"/>
                  </a:cxn>
                  <a:cxn ang="0">
                    <a:pos x="384" y="2558"/>
                  </a:cxn>
                  <a:cxn ang="0">
                    <a:pos x="394" y="2606"/>
                  </a:cxn>
                  <a:cxn ang="0">
                    <a:pos x="406" y="2654"/>
                  </a:cxn>
                  <a:cxn ang="0">
                    <a:pos x="420" y="2700"/>
                  </a:cxn>
                  <a:cxn ang="0">
                    <a:pos x="434" y="2746"/>
                  </a:cxn>
                  <a:cxn ang="0">
                    <a:pos x="450" y="2792"/>
                  </a:cxn>
                  <a:cxn ang="0">
                    <a:pos x="468" y="2838"/>
                  </a:cxn>
                  <a:cxn ang="0">
                    <a:pos x="506" y="2930"/>
                  </a:cxn>
                  <a:cxn ang="0">
                    <a:pos x="548" y="3020"/>
                  </a:cxn>
                  <a:cxn ang="0">
                    <a:pos x="596" y="3112"/>
                  </a:cxn>
                </a:cxnLst>
                <a:rect l="0" t="0" r="r" b="b"/>
                <a:pathLst>
                  <a:path w="596" h="3112">
                    <a:moveTo>
                      <a:pt x="0" y="0"/>
                    </a:moveTo>
                    <a:lnTo>
                      <a:pt x="0" y="0"/>
                    </a:lnTo>
                    <a:lnTo>
                      <a:pt x="28" y="20"/>
                    </a:lnTo>
                    <a:lnTo>
                      <a:pt x="62" y="46"/>
                    </a:lnTo>
                    <a:lnTo>
                      <a:pt x="102" y="80"/>
                    </a:lnTo>
                    <a:lnTo>
                      <a:pt x="150" y="126"/>
                    </a:lnTo>
                    <a:lnTo>
                      <a:pt x="176" y="152"/>
                    </a:lnTo>
                    <a:lnTo>
                      <a:pt x="202" y="182"/>
                    </a:lnTo>
                    <a:lnTo>
                      <a:pt x="228" y="214"/>
                    </a:lnTo>
                    <a:lnTo>
                      <a:pt x="256" y="248"/>
                    </a:lnTo>
                    <a:lnTo>
                      <a:pt x="284" y="284"/>
                    </a:lnTo>
                    <a:lnTo>
                      <a:pt x="310" y="324"/>
                    </a:lnTo>
                    <a:lnTo>
                      <a:pt x="336" y="366"/>
                    </a:lnTo>
                    <a:lnTo>
                      <a:pt x="362" y="410"/>
                    </a:lnTo>
                    <a:lnTo>
                      <a:pt x="386" y="456"/>
                    </a:lnTo>
                    <a:lnTo>
                      <a:pt x="408" y="506"/>
                    </a:lnTo>
                    <a:lnTo>
                      <a:pt x="430" y="560"/>
                    </a:lnTo>
                    <a:lnTo>
                      <a:pt x="448" y="614"/>
                    </a:lnTo>
                    <a:lnTo>
                      <a:pt x="464" y="672"/>
                    </a:lnTo>
                    <a:lnTo>
                      <a:pt x="478" y="732"/>
                    </a:lnTo>
                    <a:lnTo>
                      <a:pt x="490" y="794"/>
                    </a:lnTo>
                    <a:lnTo>
                      <a:pt x="498" y="860"/>
                    </a:lnTo>
                    <a:lnTo>
                      <a:pt x="502" y="928"/>
                    </a:lnTo>
                    <a:lnTo>
                      <a:pt x="502" y="1000"/>
                    </a:lnTo>
                    <a:lnTo>
                      <a:pt x="500" y="1072"/>
                    </a:lnTo>
                    <a:lnTo>
                      <a:pt x="492" y="1148"/>
                    </a:lnTo>
                    <a:lnTo>
                      <a:pt x="480" y="1228"/>
                    </a:lnTo>
                    <a:lnTo>
                      <a:pt x="464" y="1308"/>
                    </a:lnTo>
                    <a:lnTo>
                      <a:pt x="464" y="1308"/>
                    </a:lnTo>
                    <a:lnTo>
                      <a:pt x="428" y="1470"/>
                    </a:lnTo>
                    <a:lnTo>
                      <a:pt x="398" y="1620"/>
                    </a:lnTo>
                    <a:lnTo>
                      <a:pt x="386" y="1692"/>
                    </a:lnTo>
                    <a:lnTo>
                      <a:pt x="376" y="1760"/>
                    </a:lnTo>
                    <a:lnTo>
                      <a:pt x="366" y="1828"/>
                    </a:lnTo>
                    <a:lnTo>
                      <a:pt x="360" y="1894"/>
                    </a:lnTo>
                    <a:lnTo>
                      <a:pt x="354" y="1958"/>
                    </a:lnTo>
                    <a:lnTo>
                      <a:pt x="348" y="2020"/>
                    </a:lnTo>
                    <a:lnTo>
                      <a:pt x="346" y="2080"/>
                    </a:lnTo>
                    <a:lnTo>
                      <a:pt x="344" y="2138"/>
                    </a:lnTo>
                    <a:lnTo>
                      <a:pt x="344" y="2194"/>
                    </a:lnTo>
                    <a:lnTo>
                      <a:pt x="346" y="2250"/>
                    </a:lnTo>
                    <a:lnTo>
                      <a:pt x="348" y="2304"/>
                    </a:lnTo>
                    <a:lnTo>
                      <a:pt x="352" y="2356"/>
                    </a:lnTo>
                    <a:lnTo>
                      <a:pt x="358" y="2408"/>
                    </a:lnTo>
                    <a:lnTo>
                      <a:pt x="366" y="2460"/>
                    </a:lnTo>
                    <a:lnTo>
                      <a:pt x="374" y="2508"/>
                    </a:lnTo>
                    <a:lnTo>
                      <a:pt x="384" y="2558"/>
                    </a:lnTo>
                    <a:lnTo>
                      <a:pt x="394" y="2606"/>
                    </a:lnTo>
                    <a:lnTo>
                      <a:pt x="406" y="2654"/>
                    </a:lnTo>
                    <a:lnTo>
                      <a:pt x="420" y="2700"/>
                    </a:lnTo>
                    <a:lnTo>
                      <a:pt x="434" y="2746"/>
                    </a:lnTo>
                    <a:lnTo>
                      <a:pt x="450" y="2792"/>
                    </a:lnTo>
                    <a:lnTo>
                      <a:pt x="468" y="2838"/>
                    </a:lnTo>
                    <a:lnTo>
                      <a:pt x="506" y="2930"/>
                    </a:lnTo>
                    <a:lnTo>
                      <a:pt x="548" y="3020"/>
                    </a:lnTo>
                    <a:lnTo>
                      <a:pt x="596" y="3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0" name="Freeform 168"/>
              <p:cNvSpPr>
                <a:spLocks/>
              </p:cNvSpPr>
              <p:nvPr/>
            </p:nvSpPr>
            <p:spPr bwMode="auto">
              <a:xfrm>
                <a:off x="3034" y="581"/>
                <a:ext cx="691" cy="3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20"/>
                  </a:cxn>
                  <a:cxn ang="0">
                    <a:pos x="62" y="44"/>
                  </a:cxn>
                  <a:cxn ang="0">
                    <a:pos x="104" y="76"/>
                  </a:cxn>
                  <a:cxn ang="0">
                    <a:pos x="154" y="120"/>
                  </a:cxn>
                  <a:cxn ang="0">
                    <a:pos x="180" y="146"/>
                  </a:cxn>
                  <a:cxn ang="0">
                    <a:pos x="208" y="174"/>
                  </a:cxn>
                  <a:cxn ang="0">
                    <a:pos x="236" y="206"/>
                  </a:cxn>
                  <a:cxn ang="0">
                    <a:pos x="264" y="238"/>
                  </a:cxn>
                  <a:cxn ang="0">
                    <a:pos x="292" y="274"/>
                  </a:cxn>
                  <a:cxn ang="0">
                    <a:pos x="320" y="314"/>
                  </a:cxn>
                  <a:cxn ang="0">
                    <a:pos x="348" y="354"/>
                  </a:cxn>
                  <a:cxn ang="0">
                    <a:pos x="374" y="398"/>
                  </a:cxn>
                  <a:cxn ang="0">
                    <a:pos x="400" y="444"/>
                  </a:cxn>
                  <a:cxn ang="0">
                    <a:pos x="424" y="494"/>
                  </a:cxn>
                  <a:cxn ang="0">
                    <a:pos x="446" y="546"/>
                  </a:cxn>
                  <a:cxn ang="0">
                    <a:pos x="468" y="600"/>
                  </a:cxn>
                  <a:cxn ang="0">
                    <a:pos x="486" y="658"/>
                  </a:cxn>
                  <a:cxn ang="0">
                    <a:pos x="502" y="718"/>
                  </a:cxn>
                  <a:cxn ang="0">
                    <a:pos x="514" y="780"/>
                  </a:cxn>
                  <a:cxn ang="0">
                    <a:pos x="524" y="846"/>
                  </a:cxn>
                  <a:cxn ang="0">
                    <a:pos x="532" y="914"/>
                  </a:cxn>
                  <a:cxn ang="0">
                    <a:pos x="534" y="986"/>
                  </a:cxn>
                  <a:cxn ang="0">
                    <a:pos x="534" y="1060"/>
                  </a:cxn>
                  <a:cxn ang="0">
                    <a:pos x="528" y="1136"/>
                  </a:cxn>
                  <a:cxn ang="0">
                    <a:pos x="518" y="1216"/>
                  </a:cxn>
                  <a:cxn ang="0">
                    <a:pos x="504" y="1298"/>
                  </a:cxn>
                  <a:cxn ang="0">
                    <a:pos x="504" y="1298"/>
                  </a:cxn>
                  <a:cxn ang="0">
                    <a:pos x="472" y="1462"/>
                  </a:cxn>
                  <a:cxn ang="0">
                    <a:pos x="448" y="1614"/>
                  </a:cxn>
                  <a:cxn ang="0">
                    <a:pos x="438" y="1686"/>
                  </a:cxn>
                  <a:cxn ang="0">
                    <a:pos x="430" y="1758"/>
                  </a:cxn>
                  <a:cxn ang="0">
                    <a:pos x="422" y="1826"/>
                  </a:cxn>
                  <a:cxn ang="0">
                    <a:pos x="418" y="1892"/>
                  </a:cxn>
                  <a:cxn ang="0">
                    <a:pos x="414" y="1956"/>
                  </a:cxn>
                  <a:cxn ang="0">
                    <a:pos x="410" y="2018"/>
                  </a:cxn>
                  <a:cxn ang="0">
                    <a:pos x="410" y="2078"/>
                  </a:cxn>
                  <a:cxn ang="0">
                    <a:pos x="410" y="2138"/>
                  </a:cxn>
                  <a:cxn ang="0">
                    <a:pos x="412" y="2194"/>
                  </a:cxn>
                  <a:cxn ang="0">
                    <a:pos x="414" y="2250"/>
                  </a:cxn>
                  <a:cxn ang="0">
                    <a:pos x="420" y="2304"/>
                  </a:cxn>
                  <a:cxn ang="0">
                    <a:pos x="426" y="2358"/>
                  </a:cxn>
                  <a:cxn ang="0">
                    <a:pos x="432" y="2410"/>
                  </a:cxn>
                  <a:cxn ang="0">
                    <a:pos x="440" y="2460"/>
                  </a:cxn>
                  <a:cxn ang="0">
                    <a:pos x="450" y="2510"/>
                  </a:cxn>
                  <a:cxn ang="0">
                    <a:pos x="462" y="2558"/>
                  </a:cxn>
                  <a:cxn ang="0">
                    <a:pos x="474" y="2606"/>
                  </a:cxn>
                  <a:cxn ang="0">
                    <a:pos x="488" y="2654"/>
                  </a:cxn>
                  <a:cxn ang="0">
                    <a:pos x="502" y="2700"/>
                  </a:cxn>
                  <a:cxn ang="0">
                    <a:pos x="518" y="2746"/>
                  </a:cxn>
                  <a:cxn ang="0">
                    <a:pos x="536" y="2792"/>
                  </a:cxn>
                  <a:cxn ang="0">
                    <a:pos x="554" y="2838"/>
                  </a:cxn>
                  <a:cxn ang="0">
                    <a:pos x="596" y="2928"/>
                  </a:cxn>
                  <a:cxn ang="0">
                    <a:pos x="642" y="3018"/>
                  </a:cxn>
                  <a:cxn ang="0">
                    <a:pos x="692" y="3108"/>
                  </a:cxn>
                </a:cxnLst>
                <a:rect l="0" t="0" r="r" b="b"/>
                <a:pathLst>
                  <a:path w="692" h="3108">
                    <a:moveTo>
                      <a:pt x="0" y="0"/>
                    </a:moveTo>
                    <a:lnTo>
                      <a:pt x="0" y="0"/>
                    </a:lnTo>
                    <a:lnTo>
                      <a:pt x="30" y="20"/>
                    </a:lnTo>
                    <a:lnTo>
                      <a:pt x="62" y="44"/>
                    </a:lnTo>
                    <a:lnTo>
                      <a:pt x="104" y="76"/>
                    </a:lnTo>
                    <a:lnTo>
                      <a:pt x="154" y="120"/>
                    </a:lnTo>
                    <a:lnTo>
                      <a:pt x="180" y="146"/>
                    </a:lnTo>
                    <a:lnTo>
                      <a:pt x="208" y="174"/>
                    </a:lnTo>
                    <a:lnTo>
                      <a:pt x="236" y="206"/>
                    </a:lnTo>
                    <a:lnTo>
                      <a:pt x="264" y="238"/>
                    </a:lnTo>
                    <a:lnTo>
                      <a:pt x="292" y="274"/>
                    </a:lnTo>
                    <a:lnTo>
                      <a:pt x="320" y="314"/>
                    </a:lnTo>
                    <a:lnTo>
                      <a:pt x="348" y="354"/>
                    </a:lnTo>
                    <a:lnTo>
                      <a:pt x="374" y="398"/>
                    </a:lnTo>
                    <a:lnTo>
                      <a:pt x="400" y="444"/>
                    </a:lnTo>
                    <a:lnTo>
                      <a:pt x="424" y="494"/>
                    </a:lnTo>
                    <a:lnTo>
                      <a:pt x="446" y="546"/>
                    </a:lnTo>
                    <a:lnTo>
                      <a:pt x="468" y="600"/>
                    </a:lnTo>
                    <a:lnTo>
                      <a:pt x="486" y="658"/>
                    </a:lnTo>
                    <a:lnTo>
                      <a:pt x="502" y="718"/>
                    </a:lnTo>
                    <a:lnTo>
                      <a:pt x="514" y="780"/>
                    </a:lnTo>
                    <a:lnTo>
                      <a:pt x="524" y="846"/>
                    </a:lnTo>
                    <a:lnTo>
                      <a:pt x="532" y="914"/>
                    </a:lnTo>
                    <a:lnTo>
                      <a:pt x="534" y="986"/>
                    </a:lnTo>
                    <a:lnTo>
                      <a:pt x="534" y="1060"/>
                    </a:lnTo>
                    <a:lnTo>
                      <a:pt x="528" y="1136"/>
                    </a:lnTo>
                    <a:lnTo>
                      <a:pt x="518" y="1216"/>
                    </a:lnTo>
                    <a:lnTo>
                      <a:pt x="504" y="1298"/>
                    </a:lnTo>
                    <a:lnTo>
                      <a:pt x="504" y="1298"/>
                    </a:lnTo>
                    <a:lnTo>
                      <a:pt x="472" y="1462"/>
                    </a:lnTo>
                    <a:lnTo>
                      <a:pt x="448" y="1614"/>
                    </a:lnTo>
                    <a:lnTo>
                      <a:pt x="438" y="1686"/>
                    </a:lnTo>
                    <a:lnTo>
                      <a:pt x="430" y="1758"/>
                    </a:lnTo>
                    <a:lnTo>
                      <a:pt x="422" y="1826"/>
                    </a:lnTo>
                    <a:lnTo>
                      <a:pt x="418" y="1892"/>
                    </a:lnTo>
                    <a:lnTo>
                      <a:pt x="414" y="1956"/>
                    </a:lnTo>
                    <a:lnTo>
                      <a:pt x="410" y="2018"/>
                    </a:lnTo>
                    <a:lnTo>
                      <a:pt x="410" y="2078"/>
                    </a:lnTo>
                    <a:lnTo>
                      <a:pt x="410" y="2138"/>
                    </a:lnTo>
                    <a:lnTo>
                      <a:pt x="412" y="2194"/>
                    </a:lnTo>
                    <a:lnTo>
                      <a:pt x="414" y="2250"/>
                    </a:lnTo>
                    <a:lnTo>
                      <a:pt x="420" y="2304"/>
                    </a:lnTo>
                    <a:lnTo>
                      <a:pt x="426" y="2358"/>
                    </a:lnTo>
                    <a:lnTo>
                      <a:pt x="432" y="2410"/>
                    </a:lnTo>
                    <a:lnTo>
                      <a:pt x="440" y="2460"/>
                    </a:lnTo>
                    <a:lnTo>
                      <a:pt x="450" y="2510"/>
                    </a:lnTo>
                    <a:lnTo>
                      <a:pt x="462" y="2558"/>
                    </a:lnTo>
                    <a:lnTo>
                      <a:pt x="474" y="2606"/>
                    </a:lnTo>
                    <a:lnTo>
                      <a:pt x="488" y="2654"/>
                    </a:lnTo>
                    <a:lnTo>
                      <a:pt x="502" y="2700"/>
                    </a:lnTo>
                    <a:lnTo>
                      <a:pt x="518" y="2746"/>
                    </a:lnTo>
                    <a:lnTo>
                      <a:pt x="536" y="2792"/>
                    </a:lnTo>
                    <a:lnTo>
                      <a:pt x="554" y="2838"/>
                    </a:lnTo>
                    <a:lnTo>
                      <a:pt x="596" y="2928"/>
                    </a:lnTo>
                    <a:lnTo>
                      <a:pt x="642" y="3018"/>
                    </a:lnTo>
                    <a:lnTo>
                      <a:pt x="692" y="31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1" name="Freeform 169"/>
              <p:cNvSpPr>
                <a:spLocks/>
              </p:cNvSpPr>
              <p:nvPr/>
            </p:nvSpPr>
            <p:spPr bwMode="auto">
              <a:xfrm>
                <a:off x="3002" y="581"/>
                <a:ext cx="788" cy="3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18"/>
                  </a:cxn>
                  <a:cxn ang="0">
                    <a:pos x="64" y="40"/>
                  </a:cxn>
                  <a:cxn ang="0">
                    <a:pos x="106" y="74"/>
                  </a:cxn>
                  <a:cxn ang="0">
                    <a:pos x="158" y="116"/>
                  </a:cxn>
                  <a:cxn ang="0">
                    <a:pos x="184" y="140"/>
                  </a:cxn>
                  <a:cxn ang="0">
                    <a:pos x="212" y="168"/>
                  </a:cxn>
                  <a:cxn ang="0">
                    <a:pos x="242" y="198"/>
                  </a:cxn>
                  <a:cxn ang="0">
                    <a:pos x="272" y="230"/>
                  </a:cxn>
                  <a:cxn ang="0">
                    <a:pos x="300" y="264"/>
                  </a:cxn>
                  <a:cxn ang="0">
                    <a:pos x="330" y="302"/>
                  </a:cxn>
                  <a:cxn ang="0">
                    <a:pos x="358" y="342"/>
                  </a:cxn>
                  <a:cxn ang="0">
                    <a:pos x="386" y="386"/>
                  </a:cxn>
                  <a:cxn ang="0">
                    <a:pos x="414" y="432"/>
                  </a:cxn>
                  <a:cxn ang="0">
                    <a:pos x="440" y="480"/>
                  </a:cxn>
                  <a:cxn ang="0">
                    <a:pos x="464" y="532"/>
                  </a:cxn>
                  <a:cxn ang="0">
                    <a:pos x="486" y="586"/>
                  </a:cxn>
                  <a:cxn ang="0">
                    <a:pos x="506" y="642"/>
                  </a:cxn>
                  <a:cxn ang="0">
                    <a:pos x="524" y="702"/>
                  </a:cxn>
                  <a:cxn ang="0">
                    <a:pos x="540" y="764"/>
                  </a:cxn>
                  <a:cxn ang="0">
                    <a:pos x="552" y="830"/>
                  </a:cxn>
                  <a:cxn ang="0">
                    <a:pos x="560" y="898"/>
                  </a:cxn>
                  <a:cxn ang="0">
                    <a:pos x="566" y="970"/>
                  </a:cxn>
                  <a:cxn ang="0">
                    <a:pos x="566" y="1044"/>
                  </a:cxn>
                  <a:cxn ang="0">
                    <a:pos x="564" y="1122"/>
                  </a:cxn>
                  <a:cxn ang="0">
                    <a:pos x="556" y="1204"/>
                  </a:cxn>
                  <a:cxn ang="0">
                    <a:pos x="544" y="1286"/>
                  </a:cxn>
                  <a:cxn ang="0">
                    <a:pos x="544" y="1286"/>
                  </a:cxn>
                  <a:cxn ang="0">
                    <a:pos x="518" y="1452"/>
                  </a:cxn>
                  <a:cxn ang="0">
                    <a:pos x="498" y="1606"/>
                  </a:cxn>
                  <a:cxn ang="0">
                    <a:pos x="490" y="1680"/>
                  </a:cxn>
                  <a:cxn ang="0">
                    <a:pos x="484" y="1752"/>
                  </a:cxn>
                  <a:cxn ang="0">
                    <a:pos x="480" y="1820"/>
                  </a:cxn>
                  <a:cxn ang="0">
                    <a:pos x="476" y="1888"/>
                  </a:cxn>
                  <a:cxn ang="0">
                    <a:pos x="474" y="1952"/>
                  </a:cxn>
                  <a:cxn ang="0">
                    <a:pos x="472" y="2014"/>
                  </a:cxn>
                  <a:cxn ang="0">
                    <a:pos x="474" y="2076"/>
                  </a:cxn>
                  <a:cxn ang="0">
                    <a:pos x="476" y="2134"/>
                  </a:cxn>
                  <a:cxn ang="0">
                    <a:pos x="480" y="2192"/>
                  </a:cxn>
                  <a:cxn ang="0">
                    <a:pos x="484" y="2248"/>
                  </a:cxn>
                  <a:cxn ang="0">
                    <a:pos x="490" y="2302"/>
                  </a:cxn>
                  <a:cxn ang="0">
                    <a:pos x="498" y="2356"/>
                  </a:cxn>
                  <a:cxn ang="0">
                    <a:pos x="506" y="2408"/>
                  </a:cxn>
                  <a:cxn ang="0">
                    <a:pos x="516" y="2458"/>
                  </a:cxn>
                  <a:cxn ang="0">
                    <a:pos x="528" y="2508"/>
                  </a:cxn>
                  <a:cxn ang="0">
                    <a:pos x="540" y="2556"/>
                  </a:cxn>
                  <a:cxn ang="0">
                    <a:pos x="554" y="2604"/>
                  </a:cxn>
                  <a:cxn ang="0">
                    <a:pos x="570" y="2652"/>
                  </a:cxn>
                  <a:cxn ang="0">
                    <a:pos x="586" y="2698"/>
                  </a:cxn>
                  <a:cxn ang="0">
                    <a:pos x="604" y="2744"/>
                  </a:cxn>
                  <a:cxn ang="0">
                    <a:pos x="622" y="2790"/>
                  </a:cxn>
                  <a:cxn ang="0">
                    <a:pos x="642" y="2834"/>
                  </a:cxn>
                  <a:cxn ang="0">
                    <a:pos x="686" y="2922"/>
                  </a:cxn>
                  <a:cxn ang="0">
                    <a:pos x="734" y="3012"/>
                  </a:cxn>
                  <a:cxn ang="0">
                    <a:pos x="788" y="3100"/>
                  </a:cxn>
                </a:cxnLst>
                <a:rect l="0" t="0" r="r" b="b"/>
                <a:pathLst>
                  <a:path w="788" h="3100">
                    <a:moveTo>
                      <a:pt x="0" y="0"/>
                    </a:moveTo>
                    <a:lnTo>
                      <a:pt x="0" y="0"/>
                    </a:lnTo>
                    <a:lnTo>
                      <a:pt x="30" y="18"/>
                    </a:lnTo>
                    <a:lnTo>
                      <a:pt x="64" y="40"/>
                    </a:lnTo>
                    <a:lnTo>
                      <a:pt x="106" y="74"/>
                    </a:lnTo>
                    <a:lnTo>
                      <a:pt x="158" y="116"/>
                    </a:lnTo>
                    <a:lnTo>
                      <a:pt x="184" y="140"/>
                    </a:lnTo>
                    <a:lnTo>
                      <a:pt x="212" y="168"/>
                    </a:lnTo>
                    <a:lnTo>
                      <a:pt x="242" y="198"/>
                    </a:lnTo>
                    <a:lnTo>
                      <a:pt x="272" y="230"/>
                    </a:lnTo>
                    <a:lnTo>
                      <a:pt x="300" y="264"/>
                    </a:lnTo>
                    <a:lnTo>
                      <a:pt x="330" y="302"/>
                    </a:lnTo>
                    <a:lnTo>
                      <a:pt x="358" y="342"/>
                    </a:lnTo>
                    <a:lnTo>
                      <a:pt x="386" y="386"/>
                    </a:lnTo>
                    <a:lnTo>
                      <a:pt x="414" y="432"/>
                    </a:lnTo>
                    <a:lnTo>
                      <a:pt x="440" y="480"/>
                    </a:lnTo>
                    <a:lnTo>
                      <a:pt x="464" y="532"/>
                    </a:lnTo>
                    <a:lnTo>
                      <a:pt x="486" y="586"/>
                    </a:lnTo>
                    <a:lnTo>
                      <a:pt x="506" y="642"/>
                    </a:lnTo>
                    <a:lnTo>
                      <a:pt x="524" y="702"/>
                    </a:lnTo>
                    <a:lnTo>
                      <a:pt x="540" y="764"/>
                    </a:lnTo>
                    <a:lnTo>
                      <a:pt x="552" y="830"/>
                    </a:lnTo>
                    <a:lnTo>
                      <a:pt x="560" y="898"/>
                    </a:lnTo>
                    <a:lnTo>
                      <a:pt x="566" y="970"/>
                    </a:lnTo>
                    <a:lnTo>
                      <a:pt x="566" y="1044"/>
                    </a:lnTo>
                    <a:lnTo>
                      <a:pt x="564" y="1122"/>
                    </a:lnTo>
                    <a:lnTo>
                      <a:pt x="556" y="1204"/>
                    </a:lnTo>
                    <a:lnTo>
                      <a:pt x="544" y="1286"/>
                    </a:lnTo>
                    <a:lnTo>
                      <a:pt x="544" y="1286"/>
                    </a:lnTo>
                    <a:lnTo>
                      <a:pt x="518" y="1452"/>
                    </a:lnTo>
                    <a:lnTo>
                      <a:pt x="498" y="1606"/>
                    </a:lnTo>
                    <a:lnTo>
                      <a:pt x="490" y="1680"/>
                    </a:lnTo>
                    <a:lnTo>
                      <a:pt x="484" y="1752"/>
                    </a:lnTo>
                    <a:lnTo>
                      <a:pt x="480" y="1820"/>
                    </a:lnTo>
                    <a:lnTo>
                      <a:pt x="476" y="1888"/>
                    </a:lnTo>
                    <a:lnTo>
                      <a:pt x="474" y="1952"/>
                    </a:lnTo>
                    <a:lnTo>
                      <a:pt x="472" y="2014"/>
                    </a:lnTo>
                    <a:lnTo>
                      <a:pt x="474" y="2076"/>
                    </a:lnTo>
                    <a:lnTo>
                      <a:pt x="476" y="2134"/>
                    </a:lnTo>
                    <a:lnTo>
                      <a:pt x="480" y="2192"/>
                    </a:lnTo>
                    <a:lnTo>
                      <a:pt x="484" y="2248"/>
                    </a:lnTo>
                    <a:lnTo>
                      <a:pt x="490" y="2302"/>
                    </a:lnTo>
                    <a:lnTo>
                      <a:pt x="498" y="2356"/>
                    </a:lnTo>
                    <a:lnTo>
                      <a:pt x="506" y="2408"/>
                    </a:lnTo>
                    <a:lnTo>
                      <a:pt x="516" y="2458"/>
                    </a:lnTo>
                    <a:lnTo>
                      <a:pt x="528" y="2508"/>
                    </a:lnTo>
                    <a:lnTo>
                      <a:pt x="540" y="2556"/>
                    </a:lnTo>
                    <a:lnTo>
                      <a:pt x="554" y="2604"/>
                    </a:lnTo>
                    <a:lnTo>
                      <a:pt x="570" y="2652"/>
                    </a:lnTo>
                    <a:lnTo>
                      <a:pt x="586" y="2698"/>
                    </a:lnTo>
                    <a:lnTo>
                      <a:pt x="604" y="2744"/>
                    </a:lnTo>
                    <a:lnTo>
                      <a:pt x="622" y="2790"/>
                    </a:lnTo>
                    <a:lnTo>
                      <a:pt x="642" y="2834"/>
                    </a:lnTo>
                    <a:lnTo>
                      <a:pt x="686" y="2922"/>
                    </a:lnTo>
                    <a:lnTo>
                      <a:pt x="734" y="3012"/>
                    </a:lnTo>
                    <a:lnTo>
                      <a:pt x="788" y="31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2" name="Freeform 170"/>
              <p:cNvSpPr>
                <a:spLocks/>
              </p:cNvSpPr>
              <p:nvPr/>
            </p:nvSpPr>
            <p:spPr bwMode="auto">
              <a:xfrm>
                <a:off x="2975" y="581"/>
                <a:ext cx="884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16"/>
                  </a:cxn>
                  <a:cxn ang="0">
                    <a:pos x="64" y="38"/>
                  </a:cxn>
                  <a:cxn ang="0">
                    <a:pos x="108" y="70"/>
                  </a:cxn>
                  <a:cxn ang="0">
                    <a:pos x="160" y="110"/>
                  </a:cxn>
                  <a:cxn ang="0">
                    <a:pos x="188" y="134"/>
                  </a:cxn>
                  <a:cxn ang="0">
                    <a:pos x="218" y="160"/>
                  </a:cxn>
                  <a:cxn ang="0">
                    <a:pos x="248" y="188"/>
                  </a:cxn>
                  <a:cxn ang="0">
                    <a:pos x="278" y="220"/>
                  </a:cxn>
                  <a:cxn ang="0">
                    <a:pos x="308" y="254"/>
                  </a:cxn>
                  <a:cxn ang="0">
                    <a:pos x="340" y="290"/>
                  </a:cxn>
                  <a:cxn ang="0">
                    <a:pos x="370" y="330"/>
                  </a:cxn>
                  <a:cxn ang="0">
                    <a:pos x="400" y="372"/>
                  </a:cxn>
                  <a:cxn ang="0">
                    <a:pos x="428" y="418"/>
                  </a:cxn>
                  <a:cxn ang="0">
                    <a:pos x="454" y="466"/>
                  </a:cxn>
                  <a:cxn ang="0">
                    <a:pos x="480" y="516"/>
                  </a:cxn>
                  <a:cxn ang="0">
                    <a:pos x="504" y="570"/>
                  </a:cxn>
                  <a:cxn ang="0">
                    <a:pos x="526" y="626"/>
                  </a:cxn>
                  <a:cxn ang="0">
                    <a:pos x="546" y="686"/>
                  </a:cxn>
                  <a:cxn ang="0">
                    <a:pos x="564" y="748"/>
                  </a:cxn>
                  <a:cxn ang="0">
                    <a:pos x="578" y="814"/>
                  </a:cxn>
                  <a:cxn ang="0">
                    <a:pos x="588" y="882"/>
                  </a:cxn>
                  <a:cxn ang="0">
                    <a:pos x="596" y="954"/>
                  </a:cxn>
                  <a:cxn ang="0">
                    <a:pos x="600" y="1030"/>
                  </a:cxn>
                  <a:cxn ang="0">
                    <a:pos x="598" y="1108"/>
                  </a:cxn>
                  <a:cxn ang="0">
                    <a:pos x="594" y="1188"/>
                  </a:cxn>
                  <a:cxn ang="0">
                    <a:pos x="584" y="1274"/>
                  </a:cxn>
                  <a:cxn ang="0">
                    <a:pos x="584" y="1274"/>
                  </a:cxn>
                  <a:cxn ang="0">
                    <a:pos x="564" y="1440"/>
                  </a:cxn>
                  <a:cxn ang="0">
                    <a:pos x="548" y="1596"/>
                  </a:cxn>
                  <a:cxn ang="0">
                    <a:pos x="542" y="1672"/>
                  </a:cxn>
                  <a:cxn ang="0">
                    <a:pos x="538" y="1744"/>
                  </a:cxn>
                  <a:cxn ang="0">
                    <a:pos x="536" y="1812"/>
                  </a:cxn>
                  <a:cxn ang="0">
                    <a:pos x="534" y="1880"/>
                  </a:cxn>
                  <a:cxn ang="0">
                    <a:pos x="534" y="1946"/>
                  </a:cxn>
                  <a:cxn ang="0">
                    <a:pos x="536" y="2008"/>
                  </a:cxn>
                  <a:cxn ang="0">
                    <a:pos x="538" y="2070"/>
                  </a:cxn>
                  <a:cxn ang="0">
                    <a:pos x="542" y="2130"/>
                  </a:cxn>
                  <a:cxn ang="0">
                    <a:pos x="546" y="2188"/>
                  </a:cxn>
                  <a:cxn ang="0">
                    <a:pos x="554" y="2244"/>
                  </a:cxn>
                  <a:cxn ang="0">
                    <a:pos x="562" y="2298"/>
                  </a:cxn>
                  <a:cxn ang="0">
                    <a:pos x="570" y="2352"/>
                  </a:cxn>
                  <a:cxn ang="0">
                    <a:pos x="580" y="2404"/>
                  </a:cxn>
                  <a:cxn ang="0">
                    <a:pos x="592" y="2454"/>
                  </a:cxn>
                  <a:cxn ang="0">
                    <a:pos x="606" y="2504"/>
                  </a:cxn>
                  <a:cxn ang="0">
                    <a:pos x="620" y="2552"/>
                  </a:cxn>
                  <a:cxn ang="0">
                    <a:pos x="634" y="2600"/>
                  </a:cxn>
                  <a:cxn ang="0">
                    <a:pos x="652" y="2646"/>
                  </a:cxn>
                  <a:cxn ang="0">
                    <a:pos x="670" y="2692"/>
                  </a:cxn>
                  <a:cxn ang="0">
                    <a:pos x="688" y="2738"/>
                  </a:cxn>
                  <a:cxn ang="0">
                    <a:pos x="708" y="2782"/>
                  </a:cxn>
                  <a:cxn ang="0">
                    <a:pos x="730" y="2826"/>
                  </a:cxn>
                  <a:cxn ang="0">
                    <a:pos x="776" y="2914"/>
                  </a:cxn>
                  <a:cxn ang="0">
                    <a:pos x="828" y="3002"/>
                  </a:cxn>
                  <a:cxn ang="0">
                    <a:pos x="884" y="3088"/>
                  </a:cxn>
                </a:cxnLst>
                <a:rect l="0" t="0" r="r" b="b"/>
                <a:pathLst>
                  <a:path w="884" h="3088">
                    <a:moveTo>
                      <a:pt x="0" y="0"/>
                    </a:moveTo>
                    <a:lnTo>
                      <a:pt x="0" y="0"/>
                    </a:lnTo>
                    <a:lnTo>
                      <a:pt x="30" y="16"/>
                    </a:lnTo>
                    <a:lnTo>
                      <a:pt x="64" y="38"/>
                    </a:lnTo>
                    <a:lnTo>
                      <a:pt x="108" y="70"/>
                    </a:lnTo>
                    <a:lnTo>
                      <a:pt x="160" y="110"/>
                    </a:lnTo>
                    <a:lnTo>
                      <a:pt x="188" y="134"/>
                    </a:lnTo>
                    <a:lnTo>
                      <a:pt x="218" y="160"/>
                    </a:lnTo>
                    <a:lnTo>
                      <a:pt x="248" y="188"/>
                    </a:lnTo>
                    <a:lnTo>
                      <a:pt x="278" y="220"/>
                    </a:lnTo>
                    <a:lnTo>
                      <a:pt x="308" y="254"/>
                    </a:lnTo>
                    <a:lnTo>
                      <a:pt x="340" y="290"/>
                    </a:lnTo>
                    <a:lnTo>
                      <a:pt x="370" y="330"/>
                    </a:lnTo>
                    <a:lnTo>
                      <a:pt x="400" y="372"/>
                    </a:lnTo>
                    <a:lnTo>
                      <a:pt x="428" y="418"/>
                    </a:lnTo>
                    <a:lnTo>
                      <a:pt x="454" y="466"/>
                    </a:lnTo>
                    <a:lnTo>
                      <a:pt x="480" y="516"/>
                    </a:lnTo>
                    <a:lnTo>
                      <a:pt x="504" y="570"/>
                    </a:lnTo>
                    <a:lnTo>
                      <a:pt x="526" y="626"/>
                    </a:lnTo>
                    <a:lnTo>
                      <a:pt x="546" y="686"/>
                    </a:lnTo>
                    <a:lnTo>
                      <a:pt x="564" y="748"/>
                    </a:lnTo>
                    <a:lnTo>
                      <a:pt x="578" y="814"/>
                    </a:lnTo>
                    <a:lnTo>
                      <a:pt x="588" y="882"/>
                    </a:lnTo>
                    <a:lnTo>
                      <a:pt x="596" y="954"/>
                    </a:lnTo>
                    <a:lnTo>
                      <a:pt x="600" y="1030"/>
                    </a:lnTo>
                    <a:lnTo>
                      <a:pt x="598" y="1108"/>
                    </a:lnTo>
                    <a:lnTo>
                      <a:pt x="594" y="1188"/>
                    </a:lnTo>
                    <a:lnTo>
                      <a:pt x="584" y="1274"/>
                    </a:lnTo>
                    <a:lnTo>
                      <a:pt x="584" y="1274"/>
                    </a:lnTo>
                    <a:lnTo>
                      <a:pt x="564" y="1440"/>
                    </a:lnTo>
                    <a:lnTo>
                      <a:pt x="548" y="1596"/>
                    </a:lnTo>
                    <a:lnTo>
                      <a:pt x="542" y="1672"/>
                    </a:lnTo>
                    <a:lnTo>
                      <a:pt x="538" y="1744"/>
                    </a:lnTo>
                    <a:lnTo>
                      <a:pt x="536" y="1812"/>
                    </a:lnTo>
                    <a:lnTo>
                      <a:pt x="534" y="1880"/>
                    </a:lnTo>
                    <a:lnTo>
                      <a:pt x="534" y="1946"/>
                    </a:lnTo>
                    <a:lnTo>
                      <a:pt x="536" y="2008"/>
                    </a:lnTo>
                    <a:lnTo>
                      <a:pt x="538" y="2070"/>
                    </a:lnTo>
                    <a:lnTo>
                      <a:pt x="542" y="2130"/>
                    </a:lnTo>
                    <a:lnTo>
                      <a:pt x="546" y="2188"/>
                    </a:lnTo>
                    <a:lnTo>
                      <a:pt x="554" y="2244"/>
                    </a:lnTo>
                    <a:lnTo>
                      <a:pt x="562" y="2298"/>
                    </a:lnTo>
                    <a:lnTo>
                      <a:pt x="570" y="2352"/>
                    </a:lnTo>
                    <a:lnTo>
                      <a:pt x="580" y="2404"/>
                    </a:lnTo>
                    <a:lnTo>
                      <a:pt x="592" y="2454"/>
                    </a:lnTo>
                    <a:lnTo>
                      <a:pt x="606" y="2504"/>
                    </a:lnTo>
                    <a:lnTo>
                      <a:pt x="620" y="2552"/>
                    </a:lnTo>
                    <a:lnTo>
                      <a:pt x="634" y="2600"/>
                    </a:lnTo>
                    <a:lnTo>
                      <a:pt x="652" y="2646"/>
                    </a:lnTo>
                    <a:lnTo>
                      <a:pt x="670" y="2692"/>
                    </a:lnTo>
                    <a:lnTo>
                      <a:pt x="688" y="2738"/>
                    </a:lnTo>
                    <a:lnTo>
                      <a:pt x="708" y="2782"/>
                    </a:lnTo>
                    <a:lnTo>
                      <a:pt x="730" y="2826"/>
                    </a:lnTo>
                    <a:lnTo>
                      <a:pt x="776" y="2914"/>
                    </a:lnTo>
                    <a:lnTo>
                      <a:pt x="828" y="3002"/>
                    </a:lnTo>
                    <a:lnTo>
                      <a:pt x="884" y="30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3" name="Freeform 171"/>
              <p:cNvSpPr>
                <a:spLocks/>
              </p:cNvSpPr>
              <p:nvPr/>
            </p:nvSpPr>
            <p:spPr bwMode="auto">
              <a:xfrm>
                <a:off x="2945" y="585"/>
                <a:ext cx="983" cy="30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6"/>
                  </a:cxn>
                  <a:cxn ang="0">
                    <a:pos x="68" y="36"/>
                  </a:cxn>
                  <a:cxn ang="0">
                    <a:pos x="112" y="64"/>
                  </a:cxn>
                  <a:cxn ang="0">
                    <a:pos x="166" y="104"/>
                  </a:cxn>
                  <a:cxn ang="0">
                    <a:pos x="194" y="126"/>
                  </a:cxn>
                  <a:cxn ang="0">
                    <a:pos x="224" y="152"/>
                  </a:cxn>
                  <a:cxn ang="0">
                    <a:pos x="256" y="180"/>
                  </a:cxn>
                  <a:cxn ang="0">
                    <a:pos x="288" y="210"/>
                  </a:cxn>
                  <a:cxn ang="0">
                    <a:pos x="320" y="244"/>
                  </a:cxn>
                  <a:cxn ang="0">
                    <a:pos x="350" y="280"/>
                  </a:cxn>
                  <a:cxn ang="0">
                    <a:pos x="382" y="318"/>
                  </a:cxn>
                  <a:cxn ang="0">
                    <a:pos x="414" y="358"/>
                  </a:cxn>
                  <a:cxn ang="0">
                    <a:pos x="444" y="402"/>
                  </a:cxn>
                  <a:cxn ang="0">
                    <a:pos x="472" y="450"/>
                  </a:cxn>
                  <a:cxn ang="0">
                    <a:pos x="500" y="500"/>
                  </a:cxn>
                  <a:cxn ang="0">
                    <a:pos x="526" y="552"/>
                  </a:cxn>
                  <a:cxn ang="0">
                    <a:pos x="548" y="608"/>
                  </a:cxn>
                  <a:cxn ang="0">
                    <a:pos x="570" y="668"/>
                  </a:cxn>
                  <a:cxn ang="0">
                    <a:pos x="590" y="730"/>
                  </a:cxn>
                  <a:cxn ang="0">
                    <a:pos x="606" y="796"/>
                  </a:cxn>
                  <a:cxn ang="0">
                    <a:pos x="618" y="864"/>
                  </a:cxn>
                  <a:cxn ang="0">
                    <a:pos x="628" y="936"/>
                  </a:cxn>
                  <a:cxn ang="0">
                    <a:pos x="634" y="1012"/>
                  </a:cxn>
                  <a:cxn ang="0">
                    <a:pos x="636" y="1090"/>
                  </a:cxn>
                  <a:cxn ang="0">
                    <a:pos x="634" y="1172"/>
                  </a:cxn>
                  <a:cxn ang="0">
                    <a:pos x="626" y="1258"/>
                  </a:cxn>
                  <a:cxn ang="0">
                    <a:pos x="626" y="1258"/>
                  </a:cxn>
                  <a:cxn ang="0">
                    <a:pos x="610" y="1428"/>
                  </a:cxn>
                  <a:cxn ang="0">
                    <a:pos x="600" y="1586"/>
                  </a:cxn>
                  <a:cxn ang="0">
                    <a:pos x="596" y="1660"/>
                  </a:cxn>
                  <a:cxn ang="0">
                    <a:pos x="594" y="1732"/>
                  </a:cxn>
                  <a:cxn ang="0">
                    <a:pos x="594" y="1802"/>
                  </a:cxn>
                  <a:cxn ang="0">
                    <a:pos x="594" y="1870"/>
                  </a:cxn>
                  <a:cxn ang="0">
                    <a:pos x="596" y="1936"/>
                  </a:cxn>
                  <a:cxn ang="0">
                    <a:pos x="600" y="2000"/>
                  </a:cxn>
                  <a:cxn ang="0">
                    <a:pos x="604" y="2062"/>
                  </a:cxn>
                  <a:cxn ang="0">
                    <a:pos x="610" y="2122"/>
                  </a:cxn>
                  <a:cxn ang="0">
                    <a:pos x="616" y="2180"/>
                  </a:cxn>
                  <a:cxn ang="0">
                    <a:pos x="624" y="2236"/>
                  </a:cxn>
                  <a:cxn ang="0">
                    <a:pos x="634" y="2290"/>
                  </a:cxn>
                  <a:cxn ang="0">
                    <a:pos x="644" y="2344"/>
                  </a:cxn>
                  <a:cxn ang="0">
                    <a:pos x="656" y="2396"/>
                  </a:cxn>
                  <a:cxn ang="0">
                    <a:pos x="670" y="2446"/>
                  </a:cxn>
                  <a:cxn ang="0">
                    <a:pos x="684" y="2496"/>
                  </a:cxn>
                  <a:cxn ang="0">
                    <a:pos x="700" y="2544"/>
                  </a:cxn>
                  <a:cxn ang="0">
                    <a:pos x="718" y="2590"/>
                  </a:cxn>
                  <a:cxn ang="0">
                    <a:pos x="736" y="2636"/>
                  </a:cxn>
                  <a:cxn ang="0">
                    <a:pos x="754" y="2682"/>
                  </a:cxn>
                  <a:cxn ang="0">
                    <a:pos x="776" y="2728"/>
                  </a:cxn>
                  <a:cxn ang="0">
                    <a:pos x="796" y="2772"/>
                  </a:cxn>
                  <a:cxn ang="0">
                    <a:pos x="820" y="2816"/>
                  </a:cxn>
                  <a:cxn ang="0">
                    <a:pos x="868" y="2902"/>
                  </a:cxn>
                  <a:cxn ang="0">
                    <a:pos x="922" y="2988"/>
                  </a:cxn>
                  <a:cxn ang="0">
                    <a:pos x="982" y="3074"/>
                  </a:cxn>
                </a:cxnLst>
                <a:rect l="0" t="0" r="r" b="b"/>
                <a:pathLst>
                  <a:path w="982" h="3074">
                    <a:moveTo>
                      <a:pt x="0" y="0"/>
                    </a:moveTo>
                    <a:lnTo>
                      <a:pt x="0" y="0"/>
                    </a:lnTo>
                    <a:lnTo>
                      <a:pt x="32" y="16"/>
                    </a:lnTo>
                    <a:lnTo>
                      <a:pt x="68" y="36"/>
                    </a:lnTo>
                    <a:lnTo>
                      <a:pt x="112" y="64"/>
                    </a:lnTo>
                    <a:lnTo>
                      <a:pt x="166" y="104"/>
                    </a:lnTo>
                    <a:lnTo>
                      <a:pt x="194" y="126"/>
                    </a:lnTo>
                    <a:lnTo>
                      <a:pt x="224" y="152"/>
                    </a:lnTo>
                    <a:lnTo>
                      <a:pt x="256" y="180"/>
                    </a:lnTo>
                    <a:lnTo>
                      <a:pt x="288" y="210"/>
                    </a:lnTo>
                    <a:lnTo>
                      <a:pt x="320" y="244"/>
                    </a:lnTo>
                    <a:lnTo>
                      <a:pt x="350" y="280"/>
                    </a:lnTo>
                    <a:lnTo>
                      <a:pt x="382" y="318"/>
                    </a:lnTo>
                    <a:lnTo>
                      <a:pt x="414" y="358"/>
                    </a:lnTo>
                    <a:lnTo>
                      <a:pt x="444" y="402"/>
                    </a:lnTo>
                    <a:lnTo>
                      <a:pt x="472" y="450"/>
                    </a:lnTo>
                    <a:lnTo>
                      <a:pt x="500" y="500"/>
                    </a:lnTo>
                    <a:lnTo>
                      <a:pt x="526" y="552"/>
                    </a:lnTo>
                    <a:lnTo>
                      <a:pt x="548" y="608"/>
                    </a:lnTo>
                    <a:lnTo>
                      <a:pt x="570" y="668"/>
                    </a:lnTo>
                    <a:lnTo>
                      <a:pt x="590" y="730"/>
                    </a:lnTo>
                    <a:lnTo>
                      <a:pt x="606" y="796"/>
                    </a:lnTo>
                    <a:lnTo>
                      <a:pt x="618" y="864"/>
                    </a:lnTo>
                    <a:lnTo>
                      <a:pt x="628" y="936"/>
                    </a:lnTo>
                    <a:lnTo>
                      <a:pt x="634" y="1012"/>
                    </a:lnTo>
                    <a:lnTo>
                      <a:pt x="636" y="1090"/>
                    </a:lnTo>
                    <a:lnTo>
                      <a:pt x="634" y="1172"/>
                    </a:lnTo>
                    <a:lnTo>
                      <a:pt x="626" y="1258"/>
                    </a:lnTo>
                    <a:lnTo>
                      <a:pt x="626" y="1258"/>
                    </a:lnTo>
                    <a:lnTo>
                      <a:pt x="610" y="1428"/>
                    </a:lnTo>
                    <a:lnTo>
                      <a:pt x="600" y="1586"/>
                    </a:lnTo>
                    <a:lnTo>
                      <a:pt x="596" y="1660"/>
                    </a:lnTo>
                    <a:lnTo>
                      <a:pt x="594" y="1732"/>
                    </a:lnTo>
                    <a:lnTo>
                      <a:pt x="594" y="1802"/>
                    </a:lnTo>
                    <a:lnTo>
                      <a:pt x="594" y="1870"/>
                    </a:lnTo>
                    <a:lnTo>
                      <a:pt x="596" y="1936"/>
                    </a:lnTo>
                    <a:lnTo>
                      <a:pt x="600" y="2000"/>
                    </a:lnTo>
                    <a:lnTo>
                      <a:pt x="604" y="2062"/>
                    </a:lnTo>
                    <a:lnTo>
                      <a:pt x="610" y="2122"/>
                    </a:lnTo>
                    <a:lnTo>
                      <a:pt x="616" y="2180"/>
                    </a:lnTo>
                    <a:lnTo>
                      <a:pt x="624" y="2236"/>
                    </a:lnTo>
                    <a:lnTo>
                      <a:pt x="634" y="2290"/>
                    </a:lnTo>
                    <a:lnTo>
                      <a:pt x="644" y="2344"/>
                    </a:lnTo>
                    <a:lnTo>
                      <a:pt x="656" y="2396"/>
                    </a:lnTo>
                    <a:lnTo>
                      <a:pt x="670" y="2446"/>
                    </a:lnTo>
                    <a:lnTo>
                      <a:pt x="684" y="2496"/>
                    </a:lnTo>
                    <a:lnTo>
                      <a:pt x="700" y="2544"/>
                    </a:lnTo>
                    <a:lnTo>
                      <a:pt x="718" y="2590"/>
                    </a:lnTo>
                    <a:lnTo>
                      <a:pt x="736" y="2636"/>
                    </a:lnTo>
                    <a:lnTo>
                      <a:pt x="754" y="2682"/>
                    </a:lnTo>
                    <a:lnTo>
                      <a:pt x="776" y="2728"/>
                    </a:lnTo>
                    <a:lnTo>
                      <a:pt x="796" y="2772"/>
                    </a:lnTo>
                    <a:lnTo>
                      <a:pt x="820" y="2816"/>
                    </a:lnTo>
                    <a:lnTo>
                      <a:pt x="868" y="2902"/>
                    </a:lnTo>
                    <a:lnTo>
                      <a:pt x="922" y="2988"/>
                    </a:lnTo>
                    <a:lnTo>
                      <a:pt x="982" y="30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4" name="Freeform 172"/>
              <p:cNvSpPr>
                <a:spLocks/>
              </p:cNvSpPr>
              <p:nvPr/>
            </p:nvSpPr>
            <p:spPr bwMode="auto">
              <a:xfrm>
                <a:off x="2916" y="587"/>
                <a:ext cx="1074" cy="30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68" y="34"/>
                  </a:cxn>
                  <a:cxn ang="0">
                    <a:pos x="114" y="60"/>
                  </a:cxn>
                  <a:cxn ang="0">
                    <a:pos x="170" y="98"/>
                  </a:cxn>
                  <a:cxn ang="0">
                    <a:pos x="198" y="120"/>
                  </a:cxn>
                  <a:cxn ang="0">
                    <a:pos x="230" y="144"/>
                  </a:cxn>
                  <a:cxn ang="0">
                    <a:pos x="262" y="170"/>
                  </a:cxn>
                  <a:cxn ang="0">
                    <a:pos x="294" y="200"/>
                  </a:cxn>
                  <a:cxn ang="0">
                    <a:pos x="328" y="232"/>
                  </a:cxn>
                  <a:cxn ang="0">
                    <a:pos x="360" y="266"/>
                  </a:cxn>
                  <a:cxn ang="0">
                    <a:pos x="392" y="304"/>
                  </a:cxn>
                  <a:cxn ang="0">
                    <a:pos x="424" y="344"/>
                  </a:cxn>
                  <a:cxn ang="0">
                    <a:pos x="456" y="388"/>
                  </a:cxn>
                  <a:cxn ang="0">
                    <a:pos x="486" y="434"/>
                  </a:cxn>
                  <a:cxn ang="0">
                    <a:pos x="516" y="484"/>
                  </a:cxn>
                  <a:cxn ang="0">
                    <a:pos x="544" y="536"/>
                  </a:cxn>
                  <a:cxn ang="0">
                    <a:pos x="568" y="590"/>
                  </a:cxn>
                  <a:cxn ang="0">
                    <a:pos x="592" y="650"/>
                  </a:cxn>
                  <a:cxn ang="0">
                    <a:pos x="612" y="712"/>
                  </a:cxn>
                  <a:cxn ang="0">
                    <a:pos x="630" y="776"/>
                  </a:cxn>
                  <a:cxn ang="0">
                    <a:pos x="646" y="846"/>
                  </a:cxn>
                  <a:cxn ang="0">
                    <a:pos x="658" y="918"/>
                  </a:cxn>
                  <a:cxn ang="0">
                    <a:pos x="666" y="992"/>
                  </a:cxn>
                  <a:cxn ang="0">
                    <a:pos x="670" y="1072"/>
                  </a:cxn>
                  <a:cxn ang="0">
                    <a:pos x="670" y="1154"/>
                  </a:cxn>
                  <a:cxn ang="0">
                    <a:pos x="666" y="1242"/>
                  </a:cxn>
                  <a:cxn ang="0">
                    <a:pos x="666" y="1242"/>
                  </a:cxn>
                  <a:cxn ang="0">
                    <a:pos x="656" y="1412"/>
                  </a:cxn>
                  <a:cxn ang="0">
                    <a:pos x="650" y="1572"/>
                  </a:cxn>
                  <a:cxn ang="0">
                    <a:pos x="648" y="1648"/>
                  </a:cxn>
                  <a:cxn ang="0">
                    <a:pos x="648" y="1720"/>
                  </a:cxn>
                  <a:cxn ang="0">
                    <a:pos x="650" y="1790"/>
                  </a:cxn>
                  <a:cxn ang="0">
                    <a:pos x="652" y="1860"/>
                  </a:cxn>
                  <a:cxn ang="0">
                    <a:pos x="656" y="1926"/>
                  </a:cxn>
                  <a:cxn ang="0">
                    <a:pos x="662" y="1990"/>
                  </a:cxn>
                  <a:cxn ang="0">
                    <a:pos x="668" y="2050"/>
                  </a:cxn>
                  <a:cxn ang="0">
                    <a:pos x="676" y="2110"/>
                  </a:cxn>
                  <a:cxn ang="0">
                    <a:pos x="684" y="2168"/>
                  </a:cxn>
                  <a:cxn ang="0">
                    <a:pos x="694" y="2226"/>
                  </a:cxn>
                  <a:cxn ang="0">
                    <a:pos x="706" y="2280"/>
                  </a:cxn>
                  <a:cxn ang="0">
                    <a:pos x="718" y="2332"/>
                  </a:cxn>
                  <a:cxn ang="0">
                    <a:pos x="732" y="2384"/>
                  </a:cxn>
                  <a:cxn ang="0">
                    <a:pos x="746" y="2434"/>
                  </a:cxn>
                  <a:cxn ang="0">
                    <a:pos x="762" y="2484"/>
                  </a:cxn>
                  <a:cxn ang="0">
                    <a:pos x="780" y="2532"/>
                  </a:cxn>
                  <a:cxn ang="0">
                    <a:pos x="798" y="2578"/>
                  </a:cxn>
                  <a:cxn ang="0">
                    <a:pos x="818" y="2624"/>
                  </a:cxn>
                  <a:cxn ang="0">
                    <a:pos x="838" y="2670"/>
                  </a:cxn>
                  <a:cxn ang="0">
                    <a:pos x="860" y="2714"/>
                  </a:cxn>
                  <a:cxn ang="0">
                    <a:pos x="882" y="2758"/>
                  </a:cxn>
                  <a:cxn ang="0">
                    <a:pos x="908" y="2800"/>
                  </a:cxn>
                  <a:cxn ang="0">
                    <a:pos x="960" y="2886"/>
                  </a:cxn>
                  <a:cxn ang="0">
                    <a:pos x="1016" y="2970"/>
                  </a:cxn>
                  <a:cxn ang="0">
                    <a:pos x="1076" y="3054"/>
                  </a:cxn>
                </a:cxnLst>
                <a:rect l="0" t="0" r="r" b="b"/>
                <a:pathLst>
                  <a:path w="1076" h="3054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68" y="34"/>
                    </a:lnTo>
                    <a:lnTo>
                      <a:pt x="114" y="60"/>
                    </a:lnTo>
                    <a:lnTo>
                      <a:pt x="170" y="98"/>
                    </a:lnTo>
                    <a:lnTo>
                      <a:pt x="198" y="120"/>
                    </a:lnTo>
                    <a:lnTo>
                      <a:pt x="230" y="144"/>
                    </a:lnTo>
                    <a:lnTo>
                      <a:pt x="262" y="170"/>
                    </a:lnTo>
                    <a:lnTo>
                      <a:pt x="294" y="200"/>
                    </a:lnTo>
                    <a:lnTo>
                      <a:pt x="328" y="232"/>
                    </a:lnTo>
                    <a:lnTo>
                      <a:pt x="360" y="266"/>
                    </a:lnTo>
                    <a:lnTo>
                      <a:pt x="392" y="304"/>
                    </a:lnTo>
                    <a:lnTo>
                      <a:pt x="424" y="344"/>
                    </a:lnTo>
                    <a:lnTo>
                      <a:pt x="456" y="388"/>
                    </a:lnTo>
                    <a:lnTo>
                      <a:pt x="486" y="434"/>
                    </a:lnTo>
                    <a:lnTo>
                      <a:pt x="516" y="484"/>
                    </a:lnTo>
                    <a:lnTo>
                      <a:pt x="544" y="536"/>
                    </a:lnTo>
                    <a:lnTo>
                      <a:pt x="568" y="590"/>
                    </a:lnTo>
                    <a:lnTo>
                      <a:pt x="592" y="650"/>
                    </a:lnTo>
                    <a:lnTo>
                      <a:pt x="612" y="712"/>
                    </a:lnTo>
                    <a:lnTo>
                      <a:pt x="630" y="776"/>
                    </a:lnTo>
                    <a:lnTo>
                      <a:pt x="646" y="846"/>
                    </a:lnTo>
                    <a:lnTo>
                      <a:pt x="658" y="918"/>
                    </a:lnTo>
                    <a:lnTo>
                      <a:pt x="666" y="992"/>
                    </a:lnTo>
                    <a:lnTo>
                      <a:pt x="670" y="1072"/>
                    </a:lnTo>
                    <a:lnTo>
                      <a:pt x="670" y="1154"/>
                    </a:lnTo>
                    <a:lnTo>
                      <a:pt x="666" y="1242"/>
                    </a:lnTo>
                    <a:lnTo>
                      <a:pt x="666" y="1242"/>
                    </a:lnTo>
                    <a:lnTo>
                      <a:pt x="656" y="1412"/>
                    </a:lnTo>
                    <a:lnTo>
                      <a:pt x="650" y="1572"/>
                    </a:lnTo>
                    <a:lnTo>
                      <a:pt x="648" y="1648"/>
                    </a:lnTo>
                    <a:lnTo>
                      <a:pt x="648" y="1720"/>
                    </a:lnTo>
                    <a:lnTo>
                      <a:pt x="650" y="1790"/>
                    </a:lnTo>
                    <a:lnTo>
                      <a:pt x="652" y="1860"/>
                    </a:lnTo>
                    <a:lnTo>
                      <a:pt x="656" y="1926"/>
                    </a:lnTo>
                    <a:lnTo>
                      <a:pt x="662" y="1990"/>
                    </a:lnTo>
                    <a:lnTo>
                      <a:pt x="668" y="2050"/>
                    </a:lnTo>
                    <a:lnTo>
                      <a:pt x="676" y="2110"/>
                    </a:lnTo>
                    <a:lnTo>
                      <a:pt x="684" y="2168"/>
                    </a:lnTo>
                    <a:lnTo>
                      <a:pt x="694" y="2226"/>
                    </a:lnTo>
                    <a:lnTo>
                      <a:pt x="706" y="2280"/>
                    </a:lnTo>
                    <a:lnTo>
                      <a:pt x="718" y="2332"/>
                    </a:lnTo>
                    <a:lnTo>
                      <a:pt x="732" y="2384"/>
                    </a:lnTo>
                    <a:lnTo>
                      <a:pt x="746" y="2434"/>
                    </a:lnTo>
                    <a:lnTo>
                      <a:pt x="762" y="2484"/>
                    </a:lnTo>
                    <a:lnTo>
                      <a:pt x="780" y="2532"/>
                    </a:lnTo>
                    <a:lnTo>
                      <a:pt x="798" y="2578"/>
                    </a:lnTo>
                    <a:lnTo>
                      <a:pt x="818" y="2624"/>
                    </a:lnTo>
                    <a:lnTo>
                      <a:pt x="838" y="2670"/>
                    </a:lnTo>
                    <a:lnTo>
                      <a:pt x="860" y="2714"/>
                    </a:lnTo>
                    <a:lnTo>
                      <a:pt x="882" y="2758"/>
                    </a:lnTo>
                    <a:lnTo>
                      <a:pt x="908" y="2800"/>
                    </a:lnTo>
                    <a:lnTo>
                      <a:pt x="960" y="2886"/>
                    </a:lnTo>
                    <a:lnTo>
                      <a:pt x="1016" y="2970"/>
                    </a:lnTo>
                    <a:lnTo>
                      <a:pt x="1076" y="305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5" name="Freeform 173"/>
              <p:cNvSpPr>
                <a:spLocks/>
              </p:cNvSpPr>
              <p:nvPr/>
            </p:nvSpPr>
            <p:spPr bwMode="auto">
              <a:xfrm>
                <a:off x="2890" y="593"/>
                <a:ext cx="1169" cy="30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70" y="32"/>
                  </a:cxn>
                  <a:cxn ang="0">
                    <a:pos x="116" y="58"/>
                  </a:cxn>
                  <a:cxn ang="0">
                    <a:pos x="172" y="94"/>
                  </a:cxn>
                  <a:cxn ang="0">
                    <a:pos x="204" y="114"/>
                  </a:cxn>
                  <a:cxn ang="0">
                    <a:pos x="234" y="138"/>
                  </a:cxn>
                  <a:cxn ang="0">
                    <a:pos x="268" y="164"/>
                  </a:cxn>
                  <a:cxn ang="0">
                    <a:pos x="302" y="192"/>
                  </a:cxn>
                  <a:cxn ang="0">
                    <a:pos x="334" y="222"/>
                  </a:cxn>
                  <a:cxn ang="0">
                    <a:pos x="368" y="256"/>
                  </a:cxn>
                  <a:cxn ang="0">
                    <a:pos x="402" y="292"/>
                  </a:cxn>
                  <a:cxn ang="0">
                    <a:pos x="436" y="332"/>
                  </a:cxn>
                  <a:cxn ang="0">
                    <a:pos x="470" y="374"/>
                  </a:cxn>
                  <a:cxn ang="0">
                    <a:pos x="502" y="420"/>
                  </a:cxn>
                  <a:cxn ang="0">
                    <a:pos x="532" y="468"/>
                  </a:cxn>
                  <a:cxn ang="0">
                    <a:pos x="560" y="520"/>
                  </a:cxn>
                  <a:cxn ang="0">
                    <a:pos x="588" y="574"/>
                  </a:cxn>
                  <a:cxn ang="0">
                    <a:pos x="614" y="632"/>
                  </a:cxn>
                  <a:cxn ang="0">
                    <a:pos x="636" y="694"/>
                  </a:cxn>
                  <a:cxn ang="0">
                    <a:pos x="656" y="758"/>
                  </a:cxn>
                  <a:cxn ang="0">
                    <a:pos x="674" y="826"/>
                  </a:cxn>
                  <a:cxn ang="0">
                    <a:pos x="688" y="898"/>
                  </a:cxn>
                  <a:cxn ang="0">
                    <a:pos x="698" y="974"/>
                  </a:cxn>
                  <a:cxn ang="0">
                    <a:pos x="704" y="1054"/>
                  </a:cxn>
                  <a:cxn ang="0">
                    <a:pos x="708" y="1138"/>
                  </a:cxn>
                  <a:cxn ang="0">
                    <a:pos x="706" y="1224"/>
                  </a:cxn>
                  <a:cxn ang="0">
                    <a:pos x="706" y="1224"/>
                  </a:cxn>
                  <a:cxn ang="0">
                    <a:pos x="700" y="1398"/>
                  </a:cxn>
                  <a:cxn ang="0">
                    <a:pos x="698" y="1558"/>
                  </a:cxn>
                  <a:cxn ang="0">
                    <a:pos x="700" y="1634"/>
                  </a:cxn>
                  <a:cxn ang="0">
                    <a:pos x="702" y="1708"/>
                  </a:cxn>
                  <a:cxn ang="0">
                    <a:pos x="706" y="1778"/>
                  </a:cxn>
                  <a:cxn ang="0">
                    <a:pos x="710" y="1848"/>
                  </a:cxn>
                  <a:cxn ang="0">
                    <a:pos x="716" y="1914"/>
                  </a:cxn>
                  <a:cxn ang="0">
                    <a:pos x="724" y="1978"/>
                  </a:cxn>
                  <a:cxn ang="0">
                    <a:pos x="732" y="2040"/>
                  </a:cxn>
                  <a:cxn ang="0">
                    <a:pos x="742" y="2100"/>
                  </a:cxn>
                  <a:cxn ang="0">
                    <a:pos x="752" y="2158"/>
                  </a:cxn>
                  <a:cxn ang="0">
                    <a:pos x="764" y="2214"/>
                  </a:cxn>
                  <a:cxn ang="0">
                    <a:pos x="776" y="2268"/>
                  </a:cxn>
                  <a:cxn ang="0">
                    <a:pos x="790" y="2322"/>
                  </a:cxn>
                  <a:cxn ang="0">
                    <a:pos x="806" y="2372"/>
                  </a:cxn>
                  <a:cxn ang="0">
                    <a:pos x="822" y="2422"/>
                  </a:cxn>
                  <a:cxn ang="0">
                    <a:pos x="840" y="2472"/>
                  </a:cxn>
                  <a:cxn ang="0">
                    <a:pos x="858" y="2520"/>
                  </a:cxn>
                  <a:cxn ang="0">
                    <a:pos x="878" y="2566"/>
                  </a:cxn>
                  <a:cxn ang="0">
                    <a:pos x="900" y="2610"/>
                  </a:cxn>
                  <a:cxn ang="0">
                    <a:pos x="922" y="2656"/>
                  </a:cxn>
                  <a:cxn ang="0">
                    <a:pos x="944" y="2700"/>
                  </a:cxn>
                  <a:cxn ang="0">
                    <a:pos x="970" y="2742"/>
                  </a:cxn>
                  <a:cxn ang="0">
                    <a:pos x="994" y="2784"/>
                  </a:cxn>
                  <a:cxn ang="0">
                    <a:pos x="1050" y="2868"/>
                  </a:cxn>
                  <a:cxn ang="0">
                    <a:pos x="1108" y="2950"/>
                  </a:cxn>
                  <a:cxn ang="0">
                    <a:pos x="1172" y="3032"/>
                  </a:cxn>
                </a:cxnLst>
                <a:rect l="0" t="0" r="r" b="b"/>
                <a:pathLst>
                  <a:path w="1172" h="3032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70" y="32"/>
                    </a:lnTo>
                    <a:lnTo>
                      <a:pt x="116" y="58"/>
                    </a:lnTo>
                    <a:lnTo>
                      <a:pt x="172" y="94"/>
                    </a:lnTo>
                    <a:lnTo>
                      <a:pt x="204" y="114"/>
                    </a:lnTo>
                    <a:lnTo>
                      <a:pt x="234" y="138"/>
                    </a:lnTo>
                    <a:lnTo>
                      <a:pt x="268" y="164"/>
                    </a:lnTo>
                    <a:lnTo>
                      <a:pt x="302" y="192"/>
                    </a:lnTo>
                    <a:lnTo>
                      <a:pt x="334" y="222"/>
                    </a:lnTo>
                    <a:lnTo>
                      <a:pt x="368" y="256"/>
                    </a:lnTo>
                    <a:lnTo>
                      <a:pt x="402" y="292"/>
                    </a:lnTo>
                    <a:lnTo>
                      <a:pt x="436" y="332"/>
                    </a:lnTo>
                    <a:lnTo>
                      <a:pt x="470" y="374"/>
                    </a:lnTo>
                    <a:lnTo>
                      <a:pt x="502" y="420"/>
                    </a:lnTo>
                    <a:lnTo>
                      <a:pt x="532" y="468"/>
                    </a:lnTo>
                    <a:lnTo>
                      <a:pt x="560" y="520"/>
                    </a:lnTo>
                    <a:lnTo>
                      <a:pt x="588" y="574"/>
                    </a:lnTo>
                    <a:lnTo>
                      <a:pt x="614" y="632"/>
                    </a:lnTo>
                    <a:lnTo>
                      <a:pt x="636" y="694"/>
                    </a:lnTo>
                    <a:lnTo>
                      <a:pt x="656" y="758"/>
                    </a:lnTo>
                    <a:lnTo>
                      <a:pt x="674" y="826"/>
                    </a:lnTo>
                    <a:lnTo>
                      <a:pt x="688" y="898"/>
                    </a:lnTo>
                    <a:lnTo>
                      <a:pt x="698" y="974"/>
                    </a:lnTo>
                    <a:lnTo>
                      <a:pt x="704" y="1054"/>
                    </a:lnTo>
                    <a:lnTo>
                      <a:pt x="708" y="1138"/>
                    </a:lnTo>
                    <a:lnTo>
                      <a:pt x="706" y="1224"/>
                    </a:lnTo>
                    <a:lnTo>
                      <a:pt x="706" y="1224"/>
                    </a:lnTo>
                    <a:lnTo>
                      <a:pt x="700" y="1398"/>
                    </a:lnTo>
                    <a:lnTo>
                      <a:pt x="698" y="1558"/>
                    </a:lnTo>
                    <a:lnTo>
                      <a:pt x="700" y="1634"/>
                    </a:lnTo>
                    <a:lnTo>
                      <a:pt x="702" y="1708"/>
                    </a:lnTo>
                    <a:lnTo>
                      <a:pt x="706" y="1778"/>
                    </a:lnTo>
                    <a:lnTo>
                      <a:pt x="710" y="1848"/>
                    </a:lnTo>
                    <a:lnTo>
                      <a:pt x="716" y="1914"/>
                    </a:lnTo>
                    <a:lnTo>
                      <a:pt x="724" y="1978"/>
                    </a:lnTo>
                    <a:lnTo>
                      <a:pt x="732" y="2040"/>
                    </a:lnTo>
                    <a:lnTo>
                      <a:pt x="742" y="2100"/>
                    </a:lnTo>
                    <a:lnTo>
                      <a:pt x="752" y="2158"/>
                    </a:lnTo>
                    <a:lnTo>
                      <a:pt x="764" y="2214"/>
                    </a:lnTo>
                    <a:lnTo>
                      <a:pt x="776" y="2268"/>
                    </a:lnTo>
                    <a:lnTo>
                      <a:pt x="790" y="2322"/>
                    </a:lnTo>
                    <a:lnTo>
                      <a:pt x="806" y="2372"/>
                    </a:lnTo>
                    <a:lnTo>
                      <a:pt x="822" y="2422"/>
                    </a:lnTo>
                    <a:lnTo>
                      <a:pt x="840" y="2472"/>
                    </a:lnTo>
                    <a:lnTo>
                      <a:pt x="858" y="2520"/>
                    </a:lnTo>
                    <a:lnTo>
                      <a:pt x="878" y="2566"/>
                    </a:lnTo>
                    <a:lnTo>
                      <a:pt x="900" y="2610"/>
                    </a:lnTo>
                    <a:lnTo>
                      <a:pt x="922" y="2656"/>
                    </a:lnTo>
                    <a:lnTo>
                      <a:pt x="944" y="2700"/>
                    </a:lnTo>
                    <a:lnTo>
                      <a:pt x="970" y="2742"/>
                    </a:lnTo>
                    <a:lnTo>
                      <a:pt x="994" y="2784"/>
                    </a:lnTo>
                    <a:lnTo>
                      <a:pt x="1050" y="2868"/>
                    </a:lnTo>
                    <a:lnTo>
                      <a:pt x="1108" y="2950"/>
                    </a:lnTo>
                    <a:lnTo>
                      <a:pt x="1172" y="30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6" name="Freeform 174"/>
              <p:cNvSpPr>
                <a:spLocks/>
              </p:cNvSpPr>
              <p:nvPr/>
            </p:nvSpPr>
            <p:spPr bwMode="auto">
              <a:xfrm>
                <a:off x="2859" y="603"/>
                <a:ext cx="1270" cy="30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68" y="30"/>
                  </a:cxn>
                  <a:cxn ang="0">
                    <a:pos x="118" y="54"/>
                  </a:cxn>
                  <a:cxn ang="0">
                    <a:pos x="174" y="86"/>
                  </a:cxn>
                  <a:cxn ang="0">
                    <a:pos x="206" y="106"/>
                  </a:cxn>
                  <a:cxn ang="0">
                    <a:pos x="238" y="128"/>
                  </a:cxn>
                  <a:cxn ang="0">
                    <a:pos x="272" y="154"/>
                  </a:cxn>
                  <a:cxn ang="0">
                    <a:pos x="306" y="180"/>
                  </a:cxn>
                  <a:cxn ang="0">
                    <a:pos x="340" y="210"/>
                  </a:cxn>
                  <a:cxn ang="0">
                    <a:pos x="376" y="242"/>
                  </a:cxn>
                  <a:cxn ang="0">
                    <a:pos x="412" y="278"/>
                  </a:cxn>
                  <a:cxn ang="0">
                    <a:pos x="446" y="316"/>
                  </a:cxn>
                  <a:cxn ang="0">
                    <a:pos x="480" y="358"/>
                  </a:cxn>
                  <a:cxn ang="0">
                    <a:pos x="514" y="402"/>
                  </a:cxn>
                  <a:cxn ang="0">
                    <a:pos x="546" y="450"/>
                  </a:cxn>
                  <a:cxn ang="0">
                    <a:pos x="576" y="500"/>
                  </a:cxn>
                  <a:cxn ang="0">
                    <a:pos x="606" y="554"/>
                  </a:cxn>
                  <a:cxn ang="0">
                    <a:pos x="632" y="612"/>
                  </a:cxn>
                  <a:cxn ang="0">
                    <a:pos x="656" y="672"/>
                  </a:cxn>
                  <a:cxn ang="0">
                    <a:pos x="680" y="738"/>
                  </a:cxn>
                  <a:cxn ang="0">
                    <a:pos x="698" y="806"/>
                  </a:cxn>
                  <a:cxn ang="0">
                    <a:pos x="714" y="878"/>
                  </a:cxn>
                  <a:cxn ang="0">
                    <a:pos x="728" y="954"/>
                  </a:cxn>
                  <a:cxn ang="0">
                    <a:pos x="736" y="1032"/>
                  </a:cxn>
                  <a:cxn ang="0">
                    <a:pos x="742" y="1116"/>
                  </a:cxn>
                  <a:cxn ang="0">
                    <a:pos x="742" y="1204"/>
                  </a:cxn>
                  <a:cxn ang="0">
                    <a:pos x="742" y="1204"/>
                  </a:cxn>
                  <a:cxn ang="0">
                    <a:pos x="742" y="1378"/>
                  </a:cxn>
                  <a:cxn ang="0">
                    <a:pos x="746" y="1540"/>
                  </a:cxn>
                  <a:cxn ang="0">
                    <a:pos x="750" y="1616"/>
                  </a:cxn>
                  <a:cxn ang="0">
                    <a:pos x="754" y="1690"/>
                  </a:cxn>
                  <a:cxn ang="0">
                    <a:pos x="760" y="1762"/>
                  </a:cxn>
                  <a:cxn ang="0">
                    <a:pos x="768" y="1830"/>
                  </a:cxn>
                  <a:cxn ang="0">
                    <a:pos x="776" y="1898"/>
                  </a:cxn>
                  <a:cxn ang="0">
                    <a:pos x="784" y="1962"/>
                  </a:cxn>
                  <a:cxn ang="0">
                    <a:pos x="794" y="2024"/>
                  </a:cxn>
                  <a:cxn ang="0">
                    <a:pos x="806" y="2084"/>
                  </a:cxn>
                  <a:cxn ang="0">
                    <a:pos x="818" y="2142"/>
                  </a:cxn>
                  <a:cxn ang="0">
                    <a:pos x="832" y="2198"/>
                  </a:cxn>
                  <a:cxn ang="0">
                    <a:pos x="846" y="2252"/>
                  </a:cxn>
                  <a:cxn ang="0">
                    <a:pos x="862" y="2304"/>
                  </a:cxn>
                  <a:cxn ang="0">
                    <a:pos x="878" y="2356"/>
                  </a:cxn>
                  <a:cxn ang="0">
                    <a:pos x="896" y="2406"/>
                  </a:cxn>
                  <a:cxn ang="0">
                    <a:pos x="916" y="2454"/>
                  </a:cxn>
                  <a:cxn ang="0">
                    <a:pos x="936" y="2502"/>
                  </a:cxn>
                  <a:cxn ang="0">
                    <a:pos x="958" y="2548"/>
                  </a:cxn>
                  <a:cxn ang="0">
                    <a:pos x="980" y="2592"/>
                  </a:cxn>
                  <a:cxn ang="0">
                    <a:pos x="1004" y="2636"/>
                  </a:cxn>
                  <a:cxn ang="0">
                    <a:pos x="1028" y="2680"/>
                  </a:cxn>
                  <a:cxn ang="0">
                    <a:pos x="1054" y="2722"/>
                  </a:cxn>
                  <a:cxn ang="0">
                    <a:pos x="1080" y="2764"/>
                  </a:cxn>
                  <a:cxn ang="0">
                    <a:pos x="1108" y="2804"/>
                  </a:cxn>
                  <a:cxn ang="0">
                    <a:pos x="1138" y="2846"/>
                  </a:cxn>
                  <a:cxn ang="0">
                    <a:pos x="1200" y="2926"/>
                  </a:cxn>
                  <a:cxn ang="0">
                    <a:pos x="1266" y="3006"/>
                  </a:cxn>
                </a:cxnLst>
                <a:rect l="0" t="0" r="r" b="b"/>
                <a:pathLst>
                  <a:path w="1266" h="3006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68" y="30"/>
                    </a:lnTo>
                    <a:lnTo>
                      <a:pt x="118" y="54"/>
                    </a:lnTo>
                    <a:lnTo>
                      <a:pt x="174" y="86"/>
                    </a:lnTo>
                    <a:lnTo>
                      <a:pt x="206" y="106"/>
                    </a:lnTo>
                    <a:lnTo>
                      <a:pt x="238" y="128"/>
                    </a:lnTo>
                    <a:lnTo>
                      <a:pt x="272" y="154"/>
                    </a:lnTo>
                    <a:lnTo>
                      <a:pt x="306" y="180"/>
                    </a:lnTo>
                    <a:lnTo>
                      <a:pt x="340" y="210"/>
                    </a:lnTo>
                    <a:lnTo>
                      <a:pt x="376" y="242"/>
                    </a:lnTo>
                    <a:lnTo>
                      <a:pt x="412" y="278"/>
                    </a:lnTo>
                    <a:lnTo>
                      <a:pt x="446" y="316"/>
                    </a:lnTo>
                    <a:lnTo>
                      <a:pt x="480" y="358"/>
                    </a:lnTo>
                    <a:lnTo>
                      <a:pt x="514" y="402"/>
                    </a:lnTo>
                    <a:lnTo>
                      <a:pt x="546" y="450"/>
                    </a:lnTo>
                    <a:lnTo>
                      <a:pt x="576" y="500"/>
                    </a:lnTo>
                    <a:lnTo>
                      <a:pt x="606" y="554"/>
                    </a:lnTo>
                    <a:lnTo>
                      <a:pt x="632" y="612"/>
                    </a:lnTo>
                    <a:lnTo>
                      <a:pt x="656" y="672"/>
                    </a:lnTo>
                    <a:lnTo>
                      <a:pt x="680" y="738"/>
                    </a:lnTo>
                    <a:lnTo>
                      <a:pt x="698" y="806"/>
                    </a:lnTo>
                    <a:lnTo>
                      <a:pt x="714" y="878"/>
                    </a:lnTo>
                    <a:lnTo>
                      <a:pt x="728" y="954"/>
                    </a:lnTo>
                    <a:lnTo>
                      <a:pt x="736" y="1032"/>
                    </a:lnTo>
                    <a:lnTo>
                      <a:pt x="742" y="1116"/>
                    </a:lnTo>
                    <a:lnTo>
                      <a:pt x="742" y="1204"/>
                    </a:lnTo>
                    <a:lnTo>
                      <a:pt x="742" y="1204"/>
                    </a:lnTo>
                    <a:lnTo>
                      <a:pt x="742" y="1378"/>
                    </a:lnTo>
                    <a:lnTo>
                      <a:pt x="746" y="1540"/>
                    </a:lnTo>
                    <a:lnTo>
                      <a:pt x="750" y="1616"/>
                    </a:lnTo>
                    <a:lnTo>
                      <a:pt x="754" y="1690"/>
                    </a:lnTo>
                    <a:lnTo>
                      <a:pt x="760" y="1762"/>
                    </a:lnTo>
                    <a:lnTo>
                      <a:pt x="768" y="1830"/>
                    </a:lnTo>
                    <a:lnTo>
                      <a:pt x="776" y="1898"/>
                    </a:lnTo>
                    <a:lnTo>
                      <a:pt x="784" y="1962"/>
                    </a:lnTo>
                    <a:lnTo>
                      <a:pt x="794" y="2024"/>
                    </a:lnTo>
                    <a:lnTo>
                      <a:pt x="806" y="2084"/>
                    </a:lnTo>
                    <a:lnTo>
                      <a:pt x="818" y="2142"/>
                    </a:lnTo>
                    <a:lnTo>
                      <a:pt x="832" y="2198"/>
                    </a:lnTo>
                    <a:lnTo>
                      <a:pt x="846" y="2252"/>
                    </a:lnTo>
                    <a:lnTo>
                      <a:pt x="862" y="2304"/>
                    </a:lnTo>
                    <a:lnTo>
                      <a:pt x="878" y="2356"/>
                    </a:lnTo>
                    <a:lnTo>
                      <a:pt x="896" y="2406"/>
                    </a:lnTo>
                    <a:lnTo>
                      <a:pt x="916" y="2454"/>
                    </a:lnTo>
                    <a:lnTo>
                      <a:pt x="936" y="2502"/>
                    </a:lnTo>
                    <a:lnTo>
                      <a:pt x="958" y="2548"/>
                    </a:lnTo>
                    <a:lnTo>
                      <a:pt x="980" y="2592"/>
                    </a:lnTo>
                    <a:lnTo>
                      <a:pt x="1004" y="2636"/>
                    </a:lnTo>
                    <a:lnTo>
                      <a:pt x="1028" y="2680"/>
                    </a:lnTo>
                    <a:lnTo>
                      <a:pt x="1054" y="2722"/>
                    </a:lnTo>
                    <a:lnTo>
                      <a:pt x="1080" y="2764"/>
                    </a:lnTo>
                    <a:lnTo>
                      <a:pt x="1108" y="2804"/>
                    </a:lnTo>
                    <a:lnTo>
                      <a:pt x="1138" y="2846"/>
                    </a:lnTo>
                    <a:lnTo>
                      <a:pt x="1200" y="2926"/>
                    </a:lnTo>
                    <a:lnTo>
                      <a:pt x="1266" y="300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7" name="Freeform 175"/>
              <p:cNvSpPr>
                <a:spLocks/>
              </p:cNvSpPr>
              <p:nvPr/>
            </p:nvSpPr>
            <p:spPr bwMode="auto">
              <a:xfrm>
                <a:off x="2832" y="612"/>
                <a:ext cx="1363" cy="29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2"/>
                  </a:cxn>
                  <a:cxn ang="0">
                    <a:pos x="70" y="28"/>
                  </a:cxn>
                  <a:cxn ang="0">
                    <a:pos x="120" y="50"/>
                  </a:cxn>
                  <a:cxn ang="0">
                    <a:pos x="178" y="80"/>
                  </a:cxn>
                  <a:cxn ang="0">
                    <a:pos x="210" y="98"/>
                  </a:cxn>
                  <a:cxn ang="0">
                    <a:pos x="244" y="120"/>
                  </a:cxn>
                  <a:cxn ang="0">
                    <a:pos x="278" y="144"/>
                  </a:cxn>
                  <a:cxn ang="0">
                    <a:pos x="312" y="170"/>
                  </a:cxn>
                  <a:cxn ang="0">
                    <a:pos x="348" y="198"/>
                  </a:cxn>
                  <a:cxn ang="0">
                    <a:pos x="386" y="230"/>
                  </a:cxn>
                  <a:cxn ang="0">
                    <a:pos x="422" y="264"/>
                  </a:cxn>
                  <a:cxn ang="0">
                    <a:pos x="458" y="300"/>
                  </a:cxn>
                  <a:cxn ang="0">
                    <a:pos x="492" y="340"/>
                  </a:cxn>
                  <a:cxn ang="0">
                    <a:pos x="528" y="384"/>
                  </a:cxn>
                  <a:cxn ang="0">
                    <a:pos x="562" y="430"/>
                  </a:cxn>
                  <a:cxn ang="0">
                    <a:pos x="594" y="480"/>
                  </a:cxn>
                  <a:cxn ang="0">
                    <a:pos x="624" y="534"/>
                  </a:cxn>
                  <a:cxn ang="0">
                    <a:pos x="654" y="590"/>
                  </a:cxn>
                  <a:cxn ang="0">
                    <a:pos x="680" y="650"/>
                  </a:cxn>
                  <a:cxn ang="0">
                    <a:pos x="704" y="714"/>
                  </a:cxn>
                  <a:cxn ang="0">
                    <a:pos x="726" y="782"/>
                  </a:cxn>
                  <a:cxn ang="0">
                    <a:pos x="744" y="854"/>
                  </a:cxn>
                  <a:cxn ang="0">
                    <a:pos x="758" y="930"/>
                  </a:cxn>
                  <a:cxn ang="0">
                    <a:pos x="770" y="1010"/>
                  </a:cxn>
                  <a:cxn ang="0">
                    <a:pos x="778" y="1094"/>
                  </a:cxn>
                  <a:cxn ang="0">
                    <a:pos x="782" y="1182"/>
                  </a:cxn>
                  <a:cxn ang="0">
                    <a:pos x="782" y="1182"/>
                  </a:cxn>
                  <a:cxn ang="0">
                    <a:pos x="786" y="1358"/>
                  </a:cxn>
                  <a:cxn ang="0">
                    <a:pos x="796" y="1520"/>
                  </a:cxn>
                  <a:cxn ang="0">
                    <a:pos x="802" y="1598"/>
                  </a:cxn>
                  <a:cxn ang="0">
                    <a:pos x="808" y="1672"/>
                  </a:cxn>
                  <a:cxn ang="0">
                    <a:pos x="816" y="1742"/>
                  </a:cxn>
                  <a:cxn ang="0">
                    <a:pos x="826" y="1812"/>
                  </a:cxn>
                  <a:cxn ang="0">
                    <a:pos x="836" y="1878"/>
                  </a:cxn>
                  <a:cxn ang="0">
                    <a:pos x="846" y="1942"/>
                  </a:cxn>
                  <a:cxn ang="0">
                    <a:pos x="858" y="2004"/>
                  </a:cxn>
                  <a:cxn ang="0">
                    <a:pos x="872" y="2064"/>
                  </a:cxn>
                  <a:cxn ang="0">
                    <a:pos x="886" y="2122"/>
                  </a:cxn>
                  <a:cxn ang="0">
                    <a:pos x="902" y="2178"/>
                  </a:cxn>
                  <a:cxn ang="0">
                    <a:pos x="918" y="2232"/>
                  </a:cxn>
                  <a:cxn ang="0">
                    <a:pos x="934" y="2286"/>
                  </a:cxn>
                  <a:cxn ang="0">
                    <a:pos x="954" y="2336"/>
                  </a:cxn>
                  <a:cxn ang="0">
                    <a:pos x="972" y="2386"/>
                  </a:cxn>
                  <a:cxn ang="0">
                    <a:pos x="994" y="2434"/>
                  </a:cxn>
                  <a:cxn ang="0">
                    <a:pos x="1014" y="2480"/>
                  </a:cxn>
                  <a:cxn ang="0">
                    <a:pos x="1038" y="2526"/>
                  </a:cxn>
                  <a:cxn ang="0">
                    <a:pos x="1062" y="2570"/>
                  </a:cxn>
                  <a:cxn ang="0">
                    <a:pos x="1086" y="2614"/>
                  </a:cxn>
                  <a:cxn ang="0">
                    <a:pos x="1112" y="2656"/>
                  </a:cxn>
                  <a:cxn ang="0">
                    <a:pos x="1140" y="2698"/>
                  </a:cxn>
                  <a:cxn ang="0">
                    <a:pos x="1168" y="2738"/>
                  </a:cxn>
                  <a:cxn ang="0">
                    <a:pos x="1198" y="2778"/>
                  </a:cxn>
                  <a:cxn ang="0">
                    <a:pos x="1228" y="2818"/>
                  </a:cxn>
                  <a:cxn ang="0">
                    <a:pos x="1292" y="2896"/>
                  </a:cxn>
                  <a:cxn ang="0">
                    <a:pos x="1362" y="2974"/>
                  </a:cxn>
                </a:cxnLst>
                <a:rect l="0" t="0" r="r" b="b"/>
                <a:pathLst>
                  <a:path w="1362" h="2974">
                    <a:moveTo>
                      <a:pt x="0" y="0"/>
                    </a:moveTo>
                    <a:lnTo>
                      <a:pt x="0" y="0"/>
                    </a:lnTo>
                    <a:lnTo>
                      <a:pt x="32" y="12"/>
                    </a:lnTo>
                    <a:lnTo>
                      <a:pt x="70" y="28"/>
                    </a:lnTo>
                    <a:lnTo>
                      <a:pt x="120" y="50"/>
                    </a:lnTo>
                    <a:lnTo>
                      <a:pt x="178" y="80"/>
                    </a:lnTo>
                    <a:lnTo>
                      <a:pt x="210" y="98"/>
                    </a:lnTo>
                    <a:lnTo>
                      <a:pt x="244" y="120"/>
                    </a:lnTo>
                    <a:lnTo>
                      <a:pt x="278" y="144"/>
                    </a:lnTo>
                    <a:lnTo>
                      <a:pt x="312" y="170"/>
                    </a:lnTo>
                    <a:lnTo>
                      <a:pt x="348" y="198"/>
                    </a:lnTo>
                    <a:lnTo>
                      <a:pt x="386" y="230"/>
                    </a:lnTo>
                    <a:lnTo>
                      <a:pt x="422" y="264"/>
                    </a:lnTo>
                    <a:lnTo>
                      <a:pt x="458" y="300"/>
                    </a:lnTo>
                    <a:lnTo>
                      <a:pt x="492" y="340"/>
                    </a:lnTo>
                    <a:lnTo>
                      <a:pt x="528" y="384"/>
                    </a:lnTo>
                    <a:lnTo>
                      <a:pt x="562" y="430"/>
                    </a:lnTo>
                    <a:lnTo>
                      <a:pt x="594" y="480"/>
                    </a:lnTo>
                    <a:lnTo>
                      <a:pt x="624" y="534"/>
                    </a:lnTo>
                    <a:lnTo>
                      <a:pt x="654" y="590"/>
                    </a:lnTo>
                    <a:lnTo>
                      <a:pt x="680" y="650"/>
                    </a:lnTo>
                    <a:lnTo>
                      <a:pt x="704" y="714"/>
                    </a:lnTo>
                    <a:lnTo>
                      <a:pt x="726" y="782"/>
                    </a:lnTo>
                    <a:lnTo>
                      <a:pt x="744" y="854"/>
                    </a:lnTo>
                    <a:lnTo>
                      <a:pt x="758" y="930"/>
                    </a:lnTo>
                    <a:lnTo>
                      <a:pt x="770" y="1010"/>
                    </a:lnTo>
                    <a:lnTo>
                      <a:pt x="778" y="1094"/>
                    </a:lnTo>
                    <a:lnTo>
                      <a:pt x="782" y="1182"/>
                    </a:lnTo>
                    <a:lnTo>
                      <a:pt x="782" y="1182"/>
                    </a:lnTo>
                    <a:lnTo>
                      <a:pt x="786" y="1358"/>
                    </a:lnTo>
                    <a:lnTo>
                      <a:pt x="796" y="1520"/>
                    </a:lnTo>
                    <a:lnTo>
                      <a:pt x="802" y="1598"/>
                    </a:lnTo>
                    <a:lnTo>
                      <a:pt x="808" y="1672"/>
                    </a:lnTo>
                    <a:lnTo>
                      <a:pt x="816" y="1742"/>
                    </a:lnTo>
                    <a:lnTo>
                      <a:pt x="826" y="1812"/>
                    </a:lnTo>
                    <a:lnTo>
                      <a:pt x="836" y="1878"/>
                    </a:lnTo>
                    <a:lnTo>
                      <a:pt x="846" y="1942"/>
                    </a:lnTo>
                    <a:lnTo>
                      <a:pt x="858" y="2004"/>
                    </a:lnTo>
                    <a:lnTo>
                      <a:pt x="872" y="2064"/>
                    </a:lnTo>
                    <a:lnTo>
                      <a:pt x="886" y="2122"/>
                    </a:lnTo>
                    <a:lnTo>
                      <a:pt x="902" y="2178"/>
                    </a:lnTo>
                    <a:lnTo>
                      <a:pt x="918" y="2232"/>
                    </a:lnTo>
                    <a:lnTo>
                      <a:pt x="934" y="2286"/>
                    </a:lnTo>
                    <a:lnTo>
                      <a:pt x="954" y="2336"/>
                    </a:lnTo>
                    <a:lnTo>
                      <a:pt x="972" y="2386"/>
                    </a:lnTo>
                    <a:lnTo>
                      <a:pt x="994" y="2434"/>
                    </a:lnTo>
                    <a:lnTo>
                      <a:pt x="1014" y="2480"/>
                    </a:lnTo>
                    <a:lnTo>
                      <a:pt x="1038" y="2526"/>
                    </a:lnTo>
                    <a:lnTo>
                      <a:pt x="1062" y="2570"/>
                    </a:lnTo>
                    <a:lnTo>
                      <a:pt x="1086" y="2614"/>
                    </a:lnTo>
                    <a:lnTo>
                      <a:pt x="1112" y="2656"/>
                    </a:lnTo>
                    <a:lnTo>
                      <a:pt x="1140" y="2698"/>
                    </a:lnTo>
                    <a:lnTo>
                      <a:pt x="1168" y="2738"/>
                    </a:lnTo>
                    <a:lnTo>
                      <a:pt x="1198" y="2778"/>
                    </a:lnTo>
                    <a:lnTo>
                      <a:pt x="1228" y="2818"/>
                    </a:lnTo>
                    <a:lnTo>
                      <a:pt x="1292" y="2896"/>
                    </a:lnTo>
                    <a:lnTo>
                      <a:pt x="1362" y="29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8" name="Freeform 176"/>
              <p:cNvSpPr>
                <a:spLocks/>
              </p:cNvSpPr>
              <p:nvPr/>
            </p:nvSpPr>
            <p:spPr bwMode="auto">
              <a:xfrm>
                <a:off x="2805" y="627"/>
                <a:ext cx="1455" cy="29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0"/>
                  </a:cxn>
                  <a:cxn ang="0">
                    <a:pos x="70" y="24"/>
                  </a:cxn>
                  <a:cxn ang="0">
                    <a:pos x="120" y="46"/>
                  </a:cxn>
                  <a:cxn ang="0">
                    <a:pos x="180" y="74"/>
                  </a:cxn>
                  <a:cxn ang="0">
                    <a:pos x="212" y="92"/>
                  </a:cxn>
                  <a:cxn ang="0">
                    <a:pos x="246" y="112"/>
                  </a:cxn>
                  <a:cxn ang="0">
                    <a:pos x="282" y="134"/>
                  </a:cxn>
                  <a:cxn ang="0">
                    <a:pos x="318" y="158"/>
                  </a:cxn>
                  <a:cxn ang="0">
                    <a:pos x="354" y="186"/>
                  </a:cxn>
                  <a:cxn ang="0">
                    <a:pos x="392" y="216"/>
                  </a:cxn>
                  <a:cxn ang="0">
                    <a:pos x="430" y="248"/>
                  </a:cxn>
                  <a:cxn ang="0">
                    <a:pos x="466" y="284"/>
                  </a:cxn>
                  <a:cxn ang="0">
                    <a:pos x="504" y="324"/>
                  </a:cxn>
                  <a:cxn ang="0">
                    <a:pos x="540" y="366"/>
                  </a:cxn>
                  <a:cxn ang="0">
                    <a:pos x="574" y="412"/>
                  </a:cxn>
                  <a:cxn ang="0">
                    <a:pos x="608" y="460"/>
                  </a:cxn>
                  <a:cxn ang="0">
                    <a:pos x="642" y="512"/>
                  </a:cxn>
                  <a:cxn ang="0">
                    <a:pos x="672" y="568"/>
                  </a:cxn>
                  <a:cxn ang="0">
                    <a:pos x="700" y="628"/>
                  </a:cxn>
                  <a:cxn ang="0">
                    <a:pos x="726" y="692"/>
                  </a:cxn>
                  <a:cxn ang="0">
                    <a:pos x="750" y="760"/>
                  </a:cxn>
                  <a:cxn ang="0">
                    <a:pos x="770" y="830"/>
                  </a:cxn>
                  <a:cxn ang="0">
                    <a:pos x="788" y="906"/>
                  </a:cxn>
                  <a:cxn ang="0">
                    <a:pos x="802" y="986"/>
                  </a:cxn>
                  <a:cxn ang="0">
                    <a:pos x="812" y="1070"/>
                  </a:cxn>
                  <a:cxn ang="0">
                    <a:pos x="820" y="1160"/>
                  </a:cxn>
                  <a:cxn ang="0">
                    <a:pos x="820" y="1160"/>
                  </a:cxn>
                  <a:cxn ang="0">
                    <a:pos x="830" y="1336"/>
                  </a:cxn>
                  <a:cxn ang="0">
                    <a:pos x="844" y="1498"/>
                  </a:cxn>
                  <a:cxn ang="0">
                    <a:pos x="852" y="1576"/>
                  </a:cxn>
                  <a:cxn ang="0">
                    <a:pos x="860" y="1650"/>
                  </a:cxn>
                  <a:cxn ang="0">
                    <a:pos x="870" y="1722"/>
                  </a:cxn>
                  <a:cxn ang="0">
                    <a:pos x="882" y="1790"/>
                  </a:cxn>
                  <a:cxn ang="0">
                    <a:pos x="894" y="1858"/>
                  </a:cxn>
                  <a:cxn ang="0">
                    <a:pos x="908" y="1922"/>
                  </a:cxn>
                  <a:cxn ang="0">
                    <a:pos x="922" y="1984"/>
                  </a:cxn>
                  <a:cxn ang="0">
                    <a:pos x="936" y="2044"/>
                  </a:cxn>
                  <a:cxn ang="0">
                    <a:pos x="952" y="2102"/>
                  </a:cxn>
                  <a:cxn ang="0">
                    <a:pos x="970" y="2158"/>
                  </a:cxn>
                  <a:cxn ang="0">
                    <a:pos x="988" y="2210"/>
                  </a:cxn>
                  <a:cxn ang="0">
                    <a:pos x="1006" y="2264"/>
                  </a:cxn>
                  <a:cxn ang="0">
                    <a:pos x="1026" y="2314"/>
                  </a:cxn>
                  <a:cxn ang="0">
                    <a:pos x="1048" y="2362"/>
                  </a:cxn>
                  <a:cxn ang="0">
                    <a:pos x="1070" y="2410"/>
                  </a:cxn>
                  <a:cxn ang="0">
                    <a:pos x="1092" y="2456"/>
                  </a:cxn>
                  <a:cxn ang="0">
                    <a:pos x="1116" y="2500"/>
                  </a:cxn>
                  <a:cxn ang="0">
                    <a:pos x="1142" y="2544"/>
                  </a:cxn>
                  <a:cxn ang="0">
                    <a:pos x="1168" y="2586"/>
                  </a:cxn>
                  <a:cxn ang="0">
                    <a:pos x="1196" y="2628"/>
                  </a:cxn>
                  <a:cxn ang="0">
                    <a:pos x="1224" y="2670"/>
                  </a:cxn>
                  <a:cxn ang="0">
                    <a:pos x="1254" y="2710"/>
                  </a:cxn>
                  <a:cxn ang="0">
                    <a:pos x="1284" y="2748"/>
                  </a:cxn>
                  <a:cxn ang="0">
                    <a:pos x="1316" y="2788"/>
                  </a:cxn>
                  <a:cxn ang="0">
                    <a:pos x="1384" y="2864"/>
                  </a:cxn>
                  <a:cxn ang="0">
                    <a:pos x="1456" y="2940"/>
                  </a:cxn>
                </a:cxnLst>
                <a:rect l="0" t="0" r="r" b="b"/>
                <a:pathLst>
                  <a:path w="1456" h="2940">
                    <a:moveTo>
                      <a:pt x="0" y="0"/>
                    </a:moveTo>
                    <a:lnTo>
                      <a:pt x="0" y="0"/>
                    </a:lnTo>
                    <a:lnTo>
                      <a:pt x="32" y="10"/>
                    </a:lnTo>
                    <a:lnTo>
                      <a:pt x="70" y="24"/>
                    </a:lnTo>
                    <a:lnTo>
                      <a:pt x="120" y="46"/>
                    </a:lnTo>
                    <a:lnTo>
                      <a:pt x="180" y="74"/>
                    </a:lnTo>
                    <a:lnTo>
                      <a:pt x="212" y="92"/>
                    </a:lnTo>
                    <a:lnTo>
                      <a:pt x="246" y="112"/>
                    </a:lnTo>
                    <a:lnTo>
                      <a:pt x="282" y="134"/>
                    </a:lnTo>
                    <a:lnTo>
                      <a:pt x="318" y="158"/>
                    </a:lnTo>
                    <a:lnTo>
                      <a:pt x="354" y="186"/>
                    </a:lnTo>
                    <a:lnTo>
                      <a:pt x="392" y="216"/>
                    </a:lnTo>
                    <a:lnTo>
                      <a:pt x="430" y="248"/>
                    </a:lnTo>
                    <a:lnTo>
                      <a:pt x="466" y="284"/>
                    </a:lnTo>
                    <a:lnTo>
                      <a:pt x="504" y="324"/>
                    </a:lnTo>
                    <a:lnTo>
                      <a:pt x="540" y="366"/>
                    </a:lnTo>
                    <a:lnTo>
                      <a:pt x="574" y="412"/>
                    </a:lnTo>
                    <a:lnTo>
                      <a:pt x="608" y="460"/>
                    </a:lnTo>
                    <a:lnTo>
                      <a:pt x="642" y="512"/>
                    </a:lnTo>
                    <a:lnTo>
                      <a:pt x="672" y="568"/>
                    </a:lnTo>
                    <a:lnTo>
                      <a:pt x="700" y="628"/>
                    </a:lnTo>
                    <a:lnTo>
                      <a:pt x="726" y="692"/>
                    </a:lnTo>
                    <a:lnTo>
                      <a:pt x="750" y="760"/>
                    </a:lnTo>
                    <a:lnTo>
                      <a:pt x="770" y="830"/>
                    </a:lnTo>
                    <a:lnTo>
                      <a:pt x="788" y="906"/>
                    </a:lnTo>
                    <a:lnTo>
                      <a:pt x="802" y="986"/>
                    </a:lnTo>
                    <a:lnTo>
                      <a:pt x="812" y="1070"/>
                    </a:lnTo>
                    <a:lnTo>
                      <a:pt x="820" y="1160"/>
                    </a:lnTo>
                    <a:lnTo>
                      <a:pt x="820" y="1160"/>
                    </a:lnTo>
                    <a:lnTo>
                      <a:pt x="830" y="1336"/>
                    </a:lnTo>
                    <a:lnTo>
                      <a:pt x="844" y="1498"/>
                    </a:lnTo>
                    <a:lnTo>
                      <a:pt x="852" y="1576"/>
                    </a:lnTo>
                    <a:lnTo>
                      <a:pt x="860" y="1650"/>
                    </a:lnTo>
                    <a:lnTo>
                      <a:pt x="870" y="1722"/>
                    </a:lnTo>
                    <a:lnTo>
                      <a:pt x="882" y="1790"/>
                    </a:lnTo>
                    <a:lnTo>
                      <a:pt x="894" y="1858"/>
                    </a:lnTo>
                    <a:lnTo>
                      <a:pt x="908" y="1922"/>
                    </a:lnTo>
                    <a:lnTo>
                      <a:pt x="922" y="1984"/>
                    </a:lnTo>
                    <a:lnTo>
                      <a:pt x="936" y="2044"/>
                    </a:lnTo>
                    <a:lnTo>
                      <a:pt x="952" y="2102"/>
                    </a:lnTo>
                    <a:lnTo>
                      <a:pt x="970" y="2158"/>
                    </a:lnTo>
                    <a:lnTo>
                      <a:pt x="988" y="2210"/>
                    </a:lnTo>
                    <a:lnTo>
                      <a:pt x="1006" y="2264"/>
                    </a:lnTo>
                    <a:lnTo>
                      <a:pt x="1026" y="2314"/>
                    </a:lnTo>
                    <a:lnTo>
                      <a:pt x="1048" y="2362"/>
                    </a:lnTo>
                    <a:lnTo>
                      <a:pt x="1070" y="2410"/>
                    </a:lnTo>
                    <a:lnTo>
                      <a:pt x="1092" y="2456"/>
                    </a:lnTo>
                    <a:lnTo>
                      <a:pt x="1116" y="2500"/>
                    </a:lnTo>
                    <a:lnTo>
                      <a:pt x="1142" y="2544"/>
                    </a:lnTo>
                    <a:lnTo>
                      <a:pt x="1168" y="2586"/>
                    </a:lnTo>
                    <a:lnTo>
                      <a:pt x="1196" y="2628"/>
                    </a:lnTo>
                    <a:lnTo>
                      <a:pt x="1224" y="2670"/>
                    </a:lnTo>
                    <a:lnTo>
                      <a:pt x="1254" y="2710"/>
                    </a:lnTo>
                    <a:lnTo>
                      <a:pt x="1284" y="2748"/>
                    </a:lnTo>
                    <a:lnTo>
                      <a:pt x="1316" y="2788"/>
                    </a:lnTo>
                    <a:lnTo>
                      <a:pt x="1384" y="2864"/>
                    </a:lnTo>
                    <a:lnTo>
                      <a:pt x="1456" y="29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9" name="Freeform 177"/>
              <p:cNvSpPr>
                <a:spLocks/>
              </p:cNvSpPr>
              <p:nvPr/>
            </p:nvSpPr>
            <p:spPr bwMode="auto">
              <a:xfrm>
                <a:off x="2781" y="645"/>
                <a:ext cx="1551" cy="29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10"/>
                  </a:cxn>
                  <a:cxn ang="0">
                    <a:pos x="74" y="22"/>
                  </a:cxn>
                  <a:cxn ang="0">
                    <a:pos x="124" y="40"/>
                  </a:cxn>
                  <a:cxn ang="0">
                    <a:pos x="184" y="68"/>
                  </a:cxn>
                  <a:cxn ang="0">
                    <a:pos x="218" y="84"/>
                  </a:cxn>
                  <a:cxn ang="0">
                    <a:pos x="252" y="102"/>
                  </a:cxn>
                  <a:cxn ang="0">
                    <a:pos x="288" y="124"/>
                  </a:cxn>
                  <a:cxn ang="0">
                    <a:pos x="326" y="146"/>
                  </a:cxn>
                  <a:cxn ang="0">
                    <a:pos x="364" y="172"/>
                  </a:cxn>
                  <a:cxn ang="0">
                    <a:pos x="402" y="202"/>
                  </a:cxn>
                  <a:cxn ang="0">
                    <a:pos x="440" y="234"/>
                  </a:cxn>
                  <a:cxn ang="0">
                    <a:pos x="478" y="268"/>
                  </a:cxn>
                  <a:cxn ang="0">
                    <a:pos x="516" y="306"/>
                  </a:cxn>
                  <a:cxn ang="0">
                    <a:pos x="554" y="346"/>
                  </a:cxn>
                  <a:cxn ang="0">
                    <a:pos x="590" y="392"/>
                  </a:cxn>
                  <a:cxn ang="0">
                    <a:pos x="626" y="438"/>
                  </a:cxn>
                  <a:cxn ang="0">
                    <a:pos x="660" y="490"/>
                  </a:cxn>
                  <a:cxn ang="0">
                    <a:pos x="692" y="546"/>
                  </a:cxn>
                  <a:cxn ang="0">
                    <a:pos x="722" y="604"/>
                  </a:cxn>
                  <a:cxn ang="0">
                    <a:pos x="752" y="668"/>
                  </a:cxn>
                  <a:cxn ang="0">
                    <a:pos x="776" y="734"/>
                  </a:cxn>
                  <a:cxn ang="0">
                    <a:pos x="800" y="806"/>
                  </a:cxn>
                  <a:cxn ang="0">
                    <a:pos x="820" y="880"/>
                  </a:cxn>
                  <a:cxn ang="0">
                    <a:pos x="836" y="960"/>
                  </a:cxn>
                  <a:cxn ang="0">
                    <a:pos x="850" y="1046"/>
                  </a:cxn>
                  <a:cxn ang="0">
                    <a:pos x="858" y="1134"/>
                  </a:cxn>
                  <a:cxn ang="0">
                    <a:pos x="858" y="1134"/>
                  </a:cxn>
                  <a:cxn ang="0">
                    <a:pos x="874" y="1310"/>
                  </a:cxn>
                  <a:cxn ang="0">
                    <a:pos x="892" y="1474"/>
                  </a:cxn>
                  <a:cxn ang="0">
                    <a:pos x="904" y="1552"/>
                  </a:cxn>
                  <a:cxn ang="0">
                    <a:pos x="914" y="1626"/>
                  </a:cxn>
                  <a:cxn ang="0">
                    <a:pos x="928" y="1698"/>
                  </a:cxn>
                  <a:cxn ang="0">
                    <a:pos x="940" y="1768"/>
                  </a:cxn>
                  <a:cxn ang="0">
                    <a:pos x="954" y="1834"/>
                  </a:cxn>
                  <a:cxn ang="0">
                    <a:pos x="970" y="1898"/>
                  </a:cxn>
                  <a:cxn ang="0">
                    <a:pos x="986" y="1960"/>
                  </a:cxn>
                  <a:cxn ang="0">
                    <a:pos x="1002" y="2020"/>
                  </a:cxn>
                  <a:cxn ang="0">
                    <a:pos x="1020" y="2078"/>
                  </a:cxn>
                  <a:cxn ang="0">
                    <a:pos x="1038" y="2132"/>
                  </a:cxn>
                  <a:cxn ang="0">
                    <a:pos x="1058" y="2186"/>
                  </a:cxn>
                  <a:cxn ang="0">
                    <a:pos x="1080" y="2238"/>
                  </a:cxn>
                  <a:cxn ang="0">
                    <a:pos x="1100" y="2288"/>
                  </a:cxn>
                  <a:cxn ang="0">
                    <a:pos x="1124" y="2336"/>
                  </a:cxn>
                  <a:cxn ang="0">
                    <a:pos x="1146" y="2384"/>
                  </a:cxn>
                  <a:cxn ang="0">
                    <a:pos x="1172" y="2428"/>
                  </a:cxn>
                  <a:cxn ang="0">
                    <a:pos x="1198" y="2472"/>
                  </a:cxn>
                  <a:cxn ang="0">
                    <a:pos x="1224" y="2516"/>
                  </a:cxn>
                  <a:cxn ang="0">
                    <a:pos x="1252" y="2558"/>
                  </a:cxn>
                  <a:cxn ang="0">
                    <a:pos x="1280" y="2598"/>
                  </a:cxn>
                  <a:cxn ang="0">
                    <a:pos x="1310" y="2638"/>
                  </a:cxn>
                  <a:cxn ang="0">
                    <a:pos x="1340" y="2678"/>
                  </a:cxn>
                  <a:cxn ang="0">
                    <a:pos x="1372" y="2716"/>
                  </a:cxn>
                  <a:cxn ang="0">
                    <a:pos x="1406" y="2754"/>
                  </a:cxn>
                  <a:cxn ang="0">
                    <a:pos x="1476" y="2828"/>
                  </a:cxn>
                  <a:cxn ang="0">
                    <a:pos x="1550" y="2902"/>
                  </a:cxn>
                </a:cxnLst>
                <a:rect l="0" t="0" r="r" b="b"/>
                <a:pathLst>
                  <a:path w="1550" h="2902">
                    <a:moveTo>
                      <a:pt x="0" y="0"/>
                    </a:moveTo>
                    <a:lnTo>
                      <a:pt x="0" y="0"/>
                    </a:lnTo>
                    <a:lnTo>
                      <a:pt x="34" y="10"/>
                    </a:lnTo>
                    <a:lnTo>
                      <a:pt x="74" y="22"/>
                    </a:lnTo>
                    <a:lnTo>
                      <a:pt x="124" y="40"/>
                    </a:lnTo>
                    <a:lnTo>
                      <a:pt x="184" y="68"/>
                    </a:lnTo>
                    <a:lnTo>
                      <a:pt x="218" y="84"/>
                    </a:lnTo>
                    <a:lnTo>
                      <a:pt x="252" y="102"/>
                    </a:lnTo>
                    <a:lnTo>
                      <a:pt x="288" y="124"/>
                    </a:lnTo>
                    <a:lnTo>
                      <a:pt x="326" y="146"/>
                    </a:lnTo>
                    <a:lnTo>
                      <a:pt x="364" y="172"/>
                    </a:lnTo>
                    <a:lnTo>
                      <a:pt x="402" y="202"/>
                    </a:lnTo>
                    <a:lnTo>
                      <a:pt x="440" y="234"/>
                    </a:lnTo>
                    <a:lnTo>
                      <a:pt x="478" y="268"/>
                    </a:lnTo>
                    <a:lnTo>
                      <a:pt x="516" y="306"/>
                    </a:lnTo>
                    <a:lnTo>
                      <a:pt x="554" y="346"/>
                    </a:lnTo>
                    <a:lnTo>
                      <a:pt x="590" y="392"/>
                    </a:lnTo>
                    <a:lnTo>
                      <a:pt x="626" y="438"/>
                    </a:lnTo>
                    <a:lnTo>
                      <a:pt x="660" y="490"/>
                    </a:lnTo>
                    <a:lnTo>
                      <a:pt x="692" y="546"/>
                    </a:lnTo>
                    <a:lnTo>
                      <a:pt x="722" y="604"/>
                    </a:lnTo>
                    <a:lnTo>
                      <a:pt x="752" y="668"/>
                    </a:lnTo>
                    <a:lnTo>
                      <a:pt x="776" y="734"/>
                    </a:lnTo>
                    <a:lnTo>
                      <a:pt x="800" y="806"/>
                    </a:lnTo>
                    <a:lnTo>
                      <a:pt x="820" y="880"/>
                    </a:lnTo>
                    <a:lnTo>
                      <a:pt x="836" y="960"/>
                    </a:lnTo>
                    <a:lnTo>
                      <a:pt x="850" y="1046"/>
                    </a:lnTo>
                    <a:lnTo>
                      <a:pt x="858" y="1134"/>
                    </a:lnTo>
                    <a:lnTo>
                      <a:pt x="858" y="1134"/>
                    </a:lnTo>
                    <a:lnTo>
                      <a:pt x="874" y="1310"/>
                    </a:lnTo>
                    <a:lnTo>
                      <a:pt x="892" y="1474"/>
                    </a:lnTo>
                    <a:lnTo>
                      <a:pt x="904" y="1552"/>
                    </a:lnTo>
                    <a:lnTo>
                      <a:pt x="914" y="1626"/>
                    </a:lnTo>
                    <a:lnTo>
                      <a:pt x="928" y="1698"/>
                    </a:lnTo>
                    <a:lnTo>
                      <a:pt x="940" y="1768"/>
                    </a:lnTo>
                    <a:lnTo>
                      <a:pt x="954" y="1834"/>
                    </a:lnTo>
                    <a:lnTo>
                      <a:pt x="970" y="1898"/>
                    </a:lnTo>
                    <a:lnTo>
                      <a:pt x="986" y="1960"/>
                    </a:lnTo>
                    <a:lnTo>
                      <a:pt x="1002" y="2020"/>
                    </a:lnTo>
                    <a:lnTo>
                      <a:pt x="1020" y="2078"/>
                    </a:lnTo>
                    <a:lnTo>
                      <a:pt x="1038" y="2132"/>
                    </a:lnTo>
                    <a:lnTo>
                      <a:pt x="1058" y="2186"/>
                    </a:lnTo>
                    <a:lnTo>
                      <a:pt x="1080" y="2238"/>
                    </a:lnTo>
                    <a:lnTo>
                      <a:pt x="1100" y="2288"/>
                    </a:lnTo>
                    <a:lnTo>
                      <a:pt x="1124" y="2336"/>
                    </a:lnTo>
                    <a:lnTo>
                      <a:pt x="1146" y="2384"/>
                    </a:lnTo>
                    <a:lnTo>
                      <a:pt x="1172" y="2428"/>
                    </a:lnTo>
                    <a:lnTo>
                      <a:pt x="1198" y="2472"/>
                    </a:lnTo>
                    <a:lnTo>
                      <a:pt x="1224" y="2516"/>
                    </a:lnTo>
                    <a:lnTo>
                      <a:pt x="1252" y="2558"/>
                    </a:lnTo>
                    <a:lnTo>
                      <a:pt x="1280" y="2598"/>
                    </a:lnTo>
                    <a:lnTo>
                      <a:pt x="1310" y="2638"/>
                    </a:lnTo>
                    <a:lnTo>
                      <a:pt x="1340" y="2678"/>
                    </a:lnTo>
                    <a:lnTo>
                      <a:pt x="1372" y="2716"/>
                    </a:lnTo>
                    <a:lnTo>
                      <a:pt x="1406" y="2754"/>
                    </a:lnTo>
                    <a:lnTo>
                      <a:pt x="1476" y="2828"/>
                    </a:lnTo>
                    <a:lnTo>
                      <a:pt x="1550" y="290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0" name="Freeform 178"/>
              <p:cNvSpPr>
                <a:spLocks/>
              </p:cNvSpPr>
              <p:nvPr/>
            </p:nvSpPr>
            <p:spPr bwMode="auto">
              <a:xfrm>
                <a:off x="2758" y="660"/>
                <a:ext cx="1640" cy="28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6"/>
                  </a:cxn>
                  <a:cxn ang="0">
                    <a:pos x="72" y="18"/>
                  </a:cxn>
                  <a:cxn ang="0">
                    <a:pos x="124" y="34"/>
                  </a:cxn>
                  <a:cxn ang="0">
                    <a:pos x="186" y="58"/>
                  </a:cxn>
                  <a:cxn ang="0">
                    <a:pos x="220" y="74"/>
                  </a:cxn>
                  <a:cxn ang="0">
                    <a:pos x="254" y="92"/>
                  </a:cxn>
                  <a:cxn ang="0">
                    <a:pos x="292" y="110"/>
                  </a:cxn>
                  <a:cxn ang="0">
                    <a:pos x="330" y="132"/>
                  </a:cxn>
                  <a:cxn ang="0">
                    <a:pos x="368" y="158"/>
                  </a:cxn>
                  <a:cxn ang="0">
                    <a:pos x="406" y="186"/>
                  </a:cxn>
                  <a:cxn ang="0">
                    <a:pos x="446" y="216"/>
                  </a:cxn>
                  <a:cxn ang="0">
                    <a:pos x="486" y="250"/>
                  </a:cxn>
                  <a:cxn ang="0">
                    <a:pos x="526" y="286"/>
                  </a:cxn>
                  <a:cxn ang="0">
                    <a:pos x="564" y="326"/>
                  </a:cxn>
                  <a:cxn ang="0">
                    <a:pos x="602" y="368"/>
                  </a:cxn>
                  <a:cxn ang="0">
                    <a:pos x="640" y="416"/>
                  </a:cxn>
                  <a:cxn ang="0">
                    <a:pos x="676" y="466"/>
                  </a:cxn>
                  <a:cxn ang="0">
                    <a:pos x="710" y="520"/>
                  </a:cxn>
                  <a:cxn ang="0">
                    <a:pos x="742" y="578"/>
                  </a:cxn>
                  <a:cxn ang="0">
                    <a:pos x="772" y="640"/>
                  </a:cxn>
                  <a:cxn ang="0">
                    <a:pos x="800" y="706"/>
                  </a:cxn>
                  <a:cxn ang="0">
                    <a:pos x="824" y="778"/>
                  </a:cxn>
                  <a:cxn ang="0">
                    <a:pos x="846" y="852"/>
                  </a:cxn>
                  <a:cxn ang="0">
                    <a:pos x="866" y="932"/>
                  </a:cxn>
                  <a:cxn ang="0">
                    <a:pos x="882" y="1016"/>
                  </a:cxn>
                  <a:cxn ang="0">
                    <a:pos x="894" y="1106"/>
                  </a:cxn>
                  <a:cxn ang="0">
                    <a:pos x="894" y="1106"/>
                  </a:cxn>
                  <a:cxn ang="0">
                    <a:pos x="914" y="1284"/>
                  </a:cxn>
                  <a:cxn ang="0">
                    <a:pos x="938" y="1448"/>
                  </a:cxn>
                  <a:cxn ang="0">
                    <a:pos x="952" y="1524"/>
                  </a:cxn>
                  <a:cxn ang="0">
                    <a:pos x="966" y="1600"/>
                  </a:cxn>
                  <a:cxn ang="0">
                    <a:pos x="980" y="1670"/>
                  </a:cxn>
                  <a:cxn ang="0">
                    <a:pos x="996" y="1740"/>
                  </a:cxn>
                  <a:cxn ang="0">
                    <a:pos x="1012" y="1806"/>
                  </a:cxn>
                  <a:cxn ang="0">
                    <a:pos x="1028" y="1870"/>
                  </a:cxn>
                  <a:cxn ang="0">
                    <a:pos x="1046" y="1932"/>
                  </a:cxn>
                  <a:cxn ang="0">
                    <a:pos x="1064" y="1992"/>
                  </a:cxn>
                  <a:cxn ang="0">
                    <a:pos x="1084" y="2048"/>
                  </a:cxn>
                  <a:cxn ang="0">
                    <a:pos x="1104" y="2104"/>
                  </a:cxn>
                  <a:cxn ang="0">
                    <a:pos x="1126" y="2156"/>
                  </a:cxn>
                  <a:cxn ang="0">
                    <a:pos x="1148" y="2208"/>
                  </a:cxn>
                  <a:cxn ang="0">
                    <a:pos x="1172" y="2258"/>
                  </a:cxn>
                  <a:cxn ang="0">
                    <a:pos x="1196" y="2306"/>
                  </a:cxn>
                  <a:cxn ang="0">
                    <a:pos x="1220" y="2352"/>
                  </a:cxn>
                  <a:cxn ang="0">
                    <a:pos x="1246" y="2396"/>
                  </a:cxn>
                  <a:cxn ang="0">
                    <a:pos x="1274" y="2440"/>
                  </a:cxn>
                  <a:cxn ang="0">
                    <a:pos x="1302" y="2482"/>
                  </a:cxn>
                  <a:cxn ang="0">
                    <a:pos x="1330" y="2522"/>
                  </a:cxn>
                  <a:cxn ang="0">
                    <a:pos x="1360" y="2562"/>
                  </a:cxn>
                  <a:cxn ang="0">
                    <a:pos x="1392" y="2602"/>
                  </a:cxn>
                  <a:cxn ang="0">
                    <a:pos x="1424" y="2640"/>
                  </a:cxn>
                  <a:cxn ang="0">
                    <a:pos x="1458" y="2678"/>
                  </a:cxn>
                  <a:cxn ang="0">
                    <a:pos x="1492" y="2714"/>
                  </a:cxn>
                  <a:cxn ang="0">
                    <a:pos x="1564" y="2786"/>
                  </a:cxn>
                  <a:cxn ang="0">
                    <a:pos x="1640" y="2858"/>
                  </a:cxn>
                </a:cxnLst>
                <a:rect l="0" t="0" r="r" b="b"/>
                <a:pathLst>
                  <a:path w="1640" h="2858">
                    <a:moveTo>
                      <a:pt x="0" y="0"/>
                    </a:moveTo>
                    <a:lnTo>
                      <a:pt x="0" y="0"/>
                    </a:lnTo>
                    <a:lnTo>
                      <a:pt x="34" y="6"/>
                    </a:lnTo>
                    <a:lnTo>
                      <a:pt x="72" y="18"/>
                    </a:lnTo>
                    <a:lnTo>
                      <a:pt x="124" y="34"/>
                    </a:lnTo>
                    <a:lnTo>
                      <a:pt x="186" y="58"/>
                    </a:lnTo>
                    <a:lnTo>
                      <a:pt x="220" y="74"/>
                    </a:lnTo>
                    <a:lnTo>
                      <a:pt x="254" y="92"/>
                    </a:lnTo>
                    <a:lnTo>
                      <a:pt x="292" y="110"/>
                    </a:lnTo>
                    <a:lnTo>
                      <a:pt x="330" y="132"/>
                    </a:lnTo>
                    <a:lnTo>
                      <a:pt x="368" y="158"/>
                    </a:lnTo>
                    <a:lnTo>
                      <a:pt x="406" y="186"/>
                    </a:lnTo>
                    <a:lnTo>
                      <a:pt x="446" y="216"/>
                    </a:lnTo>
                    <a:lnTo>
                      <a:pt x="486" y="250"/>
                    </a:lnTo>
                    <a:lnTo>
                      <a:pt x="526" y="286"/>
                    </a:lnTo>
                    <a:lnTo>
                      <a:pt x="564" y="326"/>
                    </a:lnTo>
                    <a:lnTo>
                      <a:pt x="602" y="368"/>
                    </a:lnTo>
                    <a:lnTo>
                      <a:pt x="640" y="416"/>
                    </a:lnTo>
                    <a:lnTo>
                      <a:pt x="676" y="466"/>
                    </a:lnTo>
                    <a:lnTo>
                      <a:pt x="710" y="520"/>
                    </a:lnTo>
                    <a:lnTo>
                      <a:pt x="742" y="578"/>
                    </a:lnTo>
                    <a:lnTo>
                      <a:pt x="772" y="640"/>
                    </a:lnTo>
                    <a:lnTo>
                      <a:pt x="800" y="706"/>
                    </a:lnTo>
                    <a:lnTo>
                      <a:pt x="824" y="778"/>
                    </a:lnTo>
                    <a:lnTo>
                      <a:pt x="846" y="852"/>
                    </a:lnTo>
                    <a:lnTo>
                      <a:pt x="866" y="932"/>
                    </a:lnTo>
                    <a:lnTo>
                      <a:pt x="882" y="1016"/>
                    </a:lnTo>
                    <a:lnTo>
                      <a:pt x="894" y="1106"/>
                    </a:lnTo>
                    <a:lnTo>
                      <a:pt x="894" y="1106"/>
                    </a:lnTo>
                    <a:lnTo>
                      <a:pt x="914" y="1284"/>
                    </a:lnTo>
                    <a:lnTo>
                      <a:pt x="938" y="1448"/>
                    </a:lnTo>
                    <a:lnTo>
                      <a:pt x="952" y="1524"/>
                    </a:lnTo>
                    <a:lnTo>
                      <a:pt x="966" y="1600"/>
                    </a:lnTo>
                    <a:lnTo>
                      <a:pt x="980" y="1670"/>
                    </a:lnTo>
                    <a:lnTo>
                      <a:pt x="996" y="1740"/>
                    </a:lnTo>
                    <a:lnTo>
                      <a:pt x="1012" y="1806"/>
                    </a:lnTo>
                    <a:lnTo>
                      <a:pt x="1028" y="1870"/>
                    </a:lnTo>
                    <a:lnTo>
                      <a:pt x="1046" y="1932"/>
                    </a:lnTo>
                    <a:lnTo>
                      <a:pt x="1064" y="1992"/>
                    </a:lnTo>
                    <a:lnTo>
                      <a:pt x="1084" y="2048"/>
                    </a:lnTo>
                    <a:lnTo>
                      <a:pt x="1104" y="2104"/>
                    </a:lnTo>
                    <a:lnTo>
                      <a:pt x="1126" y="2156"/>
                    </a:lnTo>
                    <a:lnTo>
                      <a:pt x="1148" y="2208"/>
                    </a:lnTo>
                    <a:lnTo>
                      <a:pt x="1172" y="2258"/>
                    </a:lnTo>
                    <a:lnTo>
                      <a:pt x="1196" y="2306"/>
                    </a:lnTo>
                    <a:lnTo>
                      <a:pt x="1220" y="2352"/>
                    </a:lnTo>
                    <a:lnTo>
                      <a:pt x="1246" y="2396"/>
                    </a:lnTo>
                    <a:lnTo>
                      <a:pt x="1274" y="2440"/>
                    </a:lnTo>
                    <a:lnTo>
                      <a:pt x="1302" y="2482"/>
                    </a:lnTo>
                    <a:lnTo>
                      <a:pt x="1330" y="2522"/>
                    </a:lnTo>
                    <a:lnTo>
                      <a:pt x="1360" y="2562"/>
                    </a:lnTo>
                    <a:lnTo>
                      <a:pt x="1392" y="2602"/>
                    </a:lnTo>
                    <a:lnTo>
                      <a:pt x="1424" y="2640"/>
                    </a:lnTo>
                    <a:lnTo>
                      <a:pt x="1458" y="2678"/>
                    </a:lnTo>
                    <a:lnTo>
                      <a:pt x="1492" y="2714"/>
                    </a:lnTo>
                    <a:lnTo>
                      <a:pt x="1564" y="2786"/>
                    </a:lnTo>
                    <a:lnTo>
                      <a:pt x="1640" y="285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1" name="Freeform 179"/>
              <p:cNvSpPr>
                <a:spLocks/>
              </p:cNvSpPr>
              <p:nvPr/>
            </p:nvSpPr>
            <p:spPr bwMode="auto">
              <a:xfrm>
                <a:off x="2733" y="682"/>
                <a:ext cx="1732" cy="28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6"/>
                  </a:cxn>
                  <a:cxn ang="0">
                    <a:pos x="74" y="16"/>
                  </a:cxn>
                  <a:cxn ang="0">
                    <a:pos x="126" y="30"/>
                  </a:cxn>
                  <a:cxn ang="0">
                    <a:pos x="188" y="52"/>
                  </a:cxn>
                  <a:cxn ang="0">
                    <a:pos x="224" y="66"/>
                  </a:cxn>
                  <a:cxn ang="0">
                    <a:pos x="260" y="82"/>
                  </a:cxn>
                  <a:cxn ang="0">
                    <a:pos x="296" y="100"/>
                  </a:cxn>
                  <a:cxn ang="0">
                    <a:pos x="334" y="122"/>
                  </a:cxn>
                  <a:cxn ang="0">
                    <a:pos x="374" y="144"/>
                  </a:cxn>
                  <a:cxn ang="0">
                    <a:pos x="414" y="170"/>
                  </a:cxn>
                  <a:cxn ang="0">
                    <a:pos x="456" y="200"/>
                  </a:cxn>
                  <a:cxn ang="0">
                    <a:pos x="496" y="232"/>
                  </a:cxn>
                  <a:cxn ang="0">
                    <a:pos x="536" y="266"/>
                  </a:cxn>
                  <a:cxn ang="0">
                    <a:pos x="576" y="306"/>
                  </a:cxn>
                  <a:cxn ang="0">
                    <a:pos x="616" y="348"/>
                  </a:cxn>
                  <a:cxn ang="0">
                    <a:pos x="654" y="394"/>
                  </a:cxn>
                  <a:cxn ang="0">
                    <a:pos x="692" y="442"/>
                  </a:cxn>
                  <a:cxn ang="0">
                    <a:pos x="728" y="496"/>
                  </a:cxn>
                  <a:cxn ang="0">
                    <a:pos x="762" y="552"/>
                  </a:cxn>
                  <a:cxn ang="0">
                    <a:pos x="794" y="614"/>
                  </a:cxn>
                  <a:cxn ang="0">
                    <a:pos x="824" y="680"/>
                  </a:cxn>
                  <a:cxn ang="0">
                    <a:pos x="852" y="750"/>
                  </a:cxn>
                  <a:cxn ang="0">
                    <a:pos x="876" y="824"/>
                  </a:cxn>
                  <a:cxn ang="0">
                    <a:pos x="898" y="904"/>
                  </a:cxn>
                  <a:cxn ang="0">
                    <a:pos x="916" y="988"/>
                  </a:cxn>
                  <a:cxn ang="0">
                    <a:pos x="930" y="1078"/>
                  </a:cxn>
                  <a:cxn ang="0">
                    <a:pos x="930" y="1078"/>
                  </a:cxn>
                  <a:cxn ang="0">
                    <a:pos x="956" y="1256"/>
                  </a:cxn>
                  <a:cxn ang="0">
                    <a:pos x="986" y="1420"/>
                  </a:cxn>
                  <a:cxn ang="0">
                    <a:pos x="1002" y="1498"/>
                  </a:cxn>
                  <a:cxn ang="0">
                    <a:pos x="1018" y="1572"/>
                  </a:cxn>
                  <a:cxn ang="0">
                    <a:pos x="1034" y="1644"/>
                  </a:cxn>
                  <a:cxn ang="0">
                    <a:pos x="1052" y="1712"/>
                  </a:cxn>
                  <a:cxn ang="0">
                    <a:pos x="1070" y="1778"/>
                  </a:cxn>
                  <a:cxn ang="0">
                    <a:pos x="1088" y="1842"/>
                  </a:cxn>
                  <a:cxn ang="0">
                    <a:pos x="1108" y="1904"/>
                  </a:cxn>
                  <a:cxn ang="0">
                    <a:pos x="1130" y="1962"/>
                  </a:cxn>
                  <a:cxn ang="0">
                    <a:pos x="1150" y="2020"/>
                  </a:cxn>
                  <a:cxn ang="0">
                    <a:pos x="1172" y="2074"/>
                  </a:cxn>
                  <a:cxn ang="0">
                    <a:pos x="1196" y="2126"/>
                  </a:cxn>
                  <a:cxn ang="0">
                    <a:pos x="1220" y="2176"/>
                  </a:cxn>
                  <a:cxn ang="0">
                    <a:pos x="1244" y="2226"/>
                  </a:cxn>
                  <a:cxn ang="0">
                    <a:pos x="1270" y="2272"/>
                  </a:cxn>
                  <a:cxn ang="0">
                    <a:pos x="1296" y="2318"/>
                  </a:cxn>
                  <a:cxn ang="0">
                    <a:pos x="1324" y="2362"/>
                  </a:cxn>
                  <a:cxn ang="0">
                    <a:pos x="1352" y="2404"/>
                  </a:cxn>
                  <a:cxn ang="0">
                    <a:pos x="1382" y="2446"/>
                  </a:cxn>
                  <a:cxn ang="0">
                    <a:pos x="1412" y="2486"/>
                  </a:cxn>
                  <a:cxn ang="0">
                    <a:pos x="1444" y="2526"/>
                  </a:cxn>
                  <a:cxn ang="0">
                    <a:pos x="1476" y="2564"/>
                  </a:cxn>
                  <a:cxn ang="0">
                    <a:pos x="1510" y="2600"/>
                  </a:cxn>
                  <a:cxn ang="0">
                    <a:pos x="1544" y="2638"/>
                  </a:cxn>
                  <a:cxn ang="0">
                    <a:pos x="1580" y="2672"/>
                  </a:cxn>
                  <a:cxn ang="0">
                    <a:pos x="1654" y="2742"/>
                  </a:cxn>
                  <a:cxn ang="0">
                    <a:pos x="1732" y="2810"/>
                  </a:cxn>
                </a:cxnLst>
                <a:rect l="0" t="0" r="r" b="b"/>
                <a:pathLst>
                  <a:path w="1732" h="2810">
                    <a:moveTo>
                      <a:pt x="0" y="0"/>
                    </a:moveTo>
                    <a:lnTo>
                      <a:pt x="0" y="0"/>
                    </a:lnTo>
                    <a:lnTo>
                      <a:pt x="34" y="6"/>
                    </a:lnTo>
                    <a:lnTo>
                      <a:pt x="74" y="16"/>
                    </a:lnTo>
                    <a:lnTo>
                      <a:pt x="126" y="30"/>
                    </a:lnTo>
                    <a:lnTo>
                      <a:pt x="188" y="52"/>
                    </a:lnTo>
                    <a:lnTo>
                      <a:pt x="224" y="66"/>
                    </a:lnTo>
                    <a:lnTo>
                      <a:pt x="260" y="82"/>
                    </a:lnTo>
                    <a:lnTo>
                      <a:pt x="296" y="100"/>
                    </a:lnTo>
                    <a:lnTo>
                      <a:pt x="334" y="122"/>
                    </a:lnTo>
                    <a:lnTo>
                      <a:pt x="374" y="144"/>
                    </a:lnTo>
                    <a:lnTo>
                      <a:pt x="414" y="170"/>
                    </a:lnTo>
                    <a:lnTo>
                      <a:pt x="456" y="200"/>
                    </a:lnTo>
                    <a:lnTo>
                      <a:pt x="496" y="232"/>
                    </a:lnTo>
                    <a:lnTo>
                      <a:pt x="536" y="266"/>
                    </a:lnTo>
                    <a:lnTo>
                      <a:pt x="576" y="306"/>
                    </a:lnTo>
                    <a:lnTo>
                      <a:pt x="616" y="348"/>
                    </a:lnTo>
                    <a:lnTo>
                      <a:pt x="654" y="394"/>
                    </a:lnTo>
                    <a:lnTo>
                      <a:pt x="692" y="442"/>
                    </a:lnTo>
                    <a:lnTo>
                      <a:pt x="728" y="496"/>
                    </a:lnTo>
                    <a:lnTo>
                      <a:pt x="762" y="552"/>
                    </a:lnTo>
                    <a:lnTo>
                      <a:pt x="794" y="614"/>
                    </a:lnTo>
                    <a:lnTo>
                      <a:pt x="824" y="680"/>
                    </a:lnTo>
                    <a:lnTo>
                      <a:pt x="852" y="750"/>
                    </a:lnTo>
                    <a:lnTo>
                      <a:pt x="876" y="824"/>
                    </a:lnTo>
                    <a:lnTo>
                      <a:pt x="898" y="904"/>
                    </a:lnTo>
                    <a:lnTo>
                      <a:pt x="916" y="988"/>
                    </a:lnTo>
                    <a:lnTo>
                      <a:pt x="930" y="1078"/>
                    </a:lnTo>
                    <a:lnTo>
                      <a:pt x="930" y="1078"/>
                    </a:lnTo>
                    <a:lnTo>
                      <a:pt x="956" y="1256"/>
                    </a:lnTo>
                    <a:lnTo>
                      <a:pt x="986" y="1420"/>
                    </a:lnTo>
                    <a:lnTo>
                      <a:pt x="1002" y="1498"/>
                    </a:lnTo>
                    <a:lnTo>
                      <a:pt x="1018" y="1572"/>
                    </a:lnTo>
                    <a:lnTo>
                      <a:pt x="1034" y="1644"/>
                    </a:lnTo>
                    <a:lnTo>
                      <a:pt x="1052" y="1712"/>
                    </a:lnTo>
                    <a:lnTo>
                      <a:pt x="1070" y="1778"/>
                    </a:lnTo>
                    <a:lnTo>
                      <a:pt x="1088" y="1842"/>
                    </a:lnTo>
                    <a:lnTo>
                      <a:pt x="1108" y="1904"/>
                    </a:lnTo>
                    <a:lnTo>
                      <a:pt x="1130" y="1962"/>
                    </a:lnTo>
                    <a:lnTo>
                      <a:pt x="1150" y="2020"/>
                    </a:lnTo>
                    <a:lnTo>
                      <a:pt x="1172" y="2074"/>
                    </a:lnTo>
                    <a:lnTo>
                      <a:pt x="1196" y="2126"/>
                    </a:lnTo>
                    <a:lnTo>
                      <a:pt x="1220" y="2176"/>
                    </a:lnTo>
                    <a:lnTo>
                      <a:pt x="1244" y="2226"/>
                    </a:lnTo>
                    <a:lnTo>
                      <a:pt x="1270" y="2272"/>
                    </a:lnTo>
                    <a:lnTo>
                      <a:pt x="1296" y="2318"/>
                    </a:lnTo>
                    <a:lnTo>
                      <a:pt x="1324" y="2362"/>
                    </a:lnTo>
                    <a:lnTo>
                      <a:pt x="1352" y="2404"/>
                    </a:lnTo>
                    <a:lnTo>
                      <a:pt x="1382" y="2446"/>
                    </a:lnTo>
                    <a:lnTo>
                      <a:pt x="1412" y="2486"/>
                    </a:lnTo>
                    <a:lnTo>
                      <a:pt x="1444" y="2526"/>
                    </a:lnTo>
                    <a:lnTo>
                      <a:pt x="1476" y="2564"/>
                    </a:lnTo>
                    <a:lnTo>
                      <a:pt x="1510" y="2600"/>
                    </a:lnTo>
                    <a:lnTo>
                      <a:pt x="1544" y="2638"/>
                    </a:lnTo>
                    <a:lnTo>
                      <a:pt x="1580" y="2672"/>
                    </a:lnTo>
                    <a:lnTo>
                      <a:pt x="1654" y="2742"/>
                    </a:lnTo>
                    <a:lnTo>
                      <a:pt x="1732" y="28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2" name="Freeform 180"/>
              <p:cNvSpPr>
                <a:spLocks/>
              </p:cNvSpPr>
              <p:nvPr/>
            </p:nvSpPr>
            <p:spPr bwMode="auto">
              <a:xfrm>
                <a:off x="2706" y="704"/>
                <a:ext cx="1821" cy="27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6" y="4"/>
                  </a:cxn>
                  <a:cxn ang="0">
                    <a:pos x="76" y="12"/>
                  </a:cxn>
                  <a:cxn ang="0">
                    <a:pos x="128" y="26"/>
                  </a:cxn>
                  <a:cxn ang="0">
                    <a:pos x="190" y="46"/>
                  </a:cxn>
                  <a:cxn ang="0">
                    <a:pos x="226" y="58"/>
                  </a:cxn>
                  <a:cxn ang="0">
                    <a:pos x="262" y="72"/>
                  </a:cxn>
                  <a:cxn ang="0">
                    <a:pos x="300" y="90"/>
                  </a:cxn>
                  <a:cxn ang="0">
                    <a:pos x="340" y="110"/>
                  </a:cxn>
                  <a:cxn ang="0">
                    <a:pos x="380" y="132"/>
                  </a:cxn>
                  <a:cxn ang="0">
                    <a:pos x="420" y="156"/>
                  </a:cxn>
                  <a:cxn ang="0">
                    <a:pos x="462" y="184"/>
                  </a:cxn>
                  <a:cxn ang="0">
                    <a:pos x="504" y="214"/>
                  </a:cxn>
                  <a:cxn ang="0">
                    <a:pos x="546" y="248"/>
                  </a:cxn>
                  <a:cxn ang="0">
                    <a:pos x="588" y="286"/>
                  </a:cxn>
                  <a:cxn ang="0">
                    <a:pos x="628" y="326"/>
                  </a:cxn>
                  <a:cxn ang="0">
                    <a:pos x="668" y="370"/>
                  </a:cxn>
                  <a:cxn ang="0">
                    <a:pos x="708" y="418"/>
                  </a:cxn>
                  <a:cxn ang="0">
                    <a:pos x="744" y="470"/>
                  </a:cxn>
                  <a:cxn ang="0">
                    <a:pos x="780" y="526"/>
                  </a:cxn>
                  <a:cxn ang="0">
                    <a:pos x="814" y="588"/>
                  </a:cxn>
                  <a:cxn ang="0">
                    <a:pos x="846" y="652"/>
                  </a:cxn>
                  <a:cxn ang="0">
                    <a:pos x="876" y="722"/>
                  </a:cxn>
                  <a:cxn ang="0">
                    <a:pos x="904" y="796"/>
                  </a:cxn>
                  <a:cxn ang="0">
                    <a:pos x="928" y="876"/>
                  </a:cxn>
                  <a:cxn ang="0">
                    <a:pos x="948" y="960"/>
                  </a:cxn>
                  <a:cxn ang="0">
                    <a:pos x="966" y="1048"/>
                  </a:cxn>
                  <a:cxn ang="0">
                    <a:pos x="966" y="1048"/>
                  </a:cxn>
                  <a:cxn ang="0">
                    <a:pos x="998" y="1226"/>
                  </a:cxn>
                  <a:cxn ang="0">
                    <a:pos x="1032" y="1390"/>
                  </a:cxn>
                  <a:cxn ang="0">
                    <a:pos x="1050" y="1468"/>
                  </a:cxn>
                  <a:cxn ang="0">
                    <a:pos x="1068" y="1542"/>
                  </a:cxn>
                  <a:cxn ang="0">
                    <a:pos x="1086" y="1614"/>
                  </a:cxn>
                  <a:cxn ang="0">
                    <a:pos x="1106" y="1682"/>
                  </a:cxn>
                  <a:cxn ang="0">
                    <a:pos x="1126" y="1748"/>
                  </a:cxn>
                  <a:cxn ang="0">
                    <a:pos x="1148" y="1812"/>
                  </a:cxn>
                  <a:cxn ang="0">
                    <a:pos x="1170" y="1872"/>
                  </a:cxn>
                  <a:cxn ang="0">
                    <a:pos x="1192" y="1930"/>
                  </a:cxn>
                  <a:cxn ang="0">
                    <a:pos x="1214" y="1988"/>
                  </a:cxn>
                  <a:cxn ang="0">
                    <a:pos x="1238" y="2042"/>
                  </a:cxn>
                  <a:cxn ang="0">
                    <a:pos x="1264" y="2094"/>
                  </a:cxn>
                  <a:cxn ang="0">
                    <a:pos x="1288" y="2144"/>
                  </a:cxn>
                  <a:cxn ang="0">
                    <a:pos x="1316" y="2192"/>
                  </a:cxn>
                  <a:cxn ang="0">
                    <a:pos x="1342" y="2238"/>
                  </a:cxn>
                  <a:cxn ang="0">
                    <a:pos x="1370" y="2282"/>
                  </a:cxn>
                  <a:cxn ang="0">
                    <a:pos x="1400" y="2326"/>
                  </a:cxn>
                  <a:cxn ang="0">
                    <a:pos x="1428" y="2368"/>
                  </a:cxn>
                  <a:cxn ang="0">
                    <a:pos x="1460" y="2408"/>
                  </a:cxn>
                  <a:cxn ang="0">
                    <a:pos x="1492" y="2448"/>
                  </a:cxn>
                  <a:cxn ang="0">
                    <a:pos x="1524" y="2486"/>
                  </a:cxn>
                  <a:cxn ang="0">
                    <a:pos x="1558" y="2522"/>
                  </a:cxn>
                  <a:cxn ang="0">
                    <a:pos x="1592" y="2558"/>
                  </a:cxn>
                  <a:cxn ang="0">
                    <a:pos x="1628" y="2594"/>
                  </a:cxn>
                  <a:cxn ang="0">
                    <a:pos x="1664" y="2628"/>
                  </a:cxn>
                  <a:cxn ang="0">
                    <a:pos x="1742" y="2696"/>
                  </a:cxn>
                  <a:cxn ang="0">
                    <a:pos x="1822" y="2760"/>
                  </a:cxn>
                </a:cxnLst>
                <a:rect l="0" t="0" r="r" b="b"/>
                <a:pathLst>
                  <a:path w="1822" h="2760">
                    <a:moveTo>
                      <a:pt x="0" y="0"/>
                    </a:moveTo>
                    <a:lnTo>
                      <a:pt x="0" y="0"/>
                    </a:lnTo>
                    <a:lnTo>
                      <a:pt x="36" y="4"/>
                    </a:lnTo>
                    <a:lnTo>
                      <a:pt x="76" y="12"/>
                    </a:lnTo>
                    <a:lnTo>
                      <a:pt x="128" y="26"/>
                    </a:lnTo>
                    <a:lnTo>
                      <a:pt x="190" y="46"/>
                    </a:lnTo>
                    <a:lnTo>
                      <a:pt x="226" y="58"/>
                    </a:lnTo>
                    <a:lnTo>
                      <a:pt x="262" y="72"/>
                    </a:lnTo>
                    <a:lnTo>
                      <a:pt x="300" y="90"/>
                    </a:lnTo>
                    <a:lnTo>
                      <a:pt x="340" y="110"/>
                    </a:lnTo>
                    <a:lnTo>
                      <a:pt x="380" y="132"/>
                    </a:lnTo>
                    <a:lnTo>
                      <a:pt x="420" y="156"/>
                    </a:lnTo>
                    <a:lnTo>
                      <a:pt x="462" y="184"/>
                    </a:lnTo>
                    <a:lnTo>
                      <a:pt x="504" y="214"/>
                    </a:lnTo>
                    <a:lnTo>
                      <a:pt x="546" y="248"/>
                    </a:lnTo>
                    <a:lnTo>
                      <a:pt x="588" y="286"/>
                    </a:lnTo>
                    <a:lnTo>
                      <a:pt x="628" y="326"/>
                    </a:lnTo>
                    <a:lnTo>
                      <a:pt x="668" y="370"/>
                    </a:lnTo>
                    <a:lnTo>
                      <a:pt x="708" y="418"/>
                    </a:lnTo>
                    <a:lnTo>
                      <a:pt x="744" y="470"/>
                    </a:lnTo>
                    <a:lnTo>
                      <a:pt x="780" y="526"/>
                    </a:lnTo>
                    <a:lnTo>
                      <a:pt x="814" y="588"/>
                    </a:lnTo>
                    <a:lnTo>
                      <a:pt x="846" y="652"/>
                    </a:lnTo>
                    <a:lnTo>
                      <a:pt x="876" y="722"/>
                    </a:lnTo>
                    <a:lnTo>
                      <a:pt x="904" y="796"/>
                    </a:lnTo>
                    <a:lnTo>
                      <a:pt x="928" y="876"/>
                    </a:lnTo>
                    <a:lnTo>
                      <a:pt x="948" y="960"/>
                    </a:lnTo>
                    <a:lnTo>
                      <a:pt x="966" y="1048"/>
                    </a:lnTo>
                    <a:lnTo>
                      <a:pt x="966" y="1048"/>
                    </a:lnTo>
                    <a:lnTo>
                      <a:pt x="998" y="1226"/>
                    </a:lnTo>
                    <a:lnTo>
                      <a:pt x="1032" y="1390"/>
                    </a:lnTo>
                    <a:lnTo>
                      <a:pt x="1050" y="1468"/>
                    </a:lnTo>
                    <a:lnTo>
                      <a:pt x="1068" y="1542"/>
                    </a:lnTo>
                    <a:lnTo>
                      <a:pt x="1086" y="1614"/>
                    </a:lnTo>
                    <a:lnTo>
                      <a:pt x="1106" y="1682"/>
                    </a:lnTo>
                    <a:lnTo>
                      <a:pt x="1126" y="1748"/>
                    </a:lnTo>
                    <a:lnTo>
                      <a:pt x="1148" y="1812"/>
                    </a:lnTo>
                    <a:lnTo>
                      <a:pt x="1170" y="1872"/>
                    </a:lnTo>
                    <a:lnTo>
                      <a:pt x="1192" y="1930"/>
                    </a:lnTo>
                    <a:lnTo>
                      <a:pt x="1214" y="1988"/>
                    </a:lnTo>
                    <a:lnTo>
                      <a:pt x="1238" y="2042"/>
                    </a:lnTo>
                    <a:lnTo>
                      <a:pt x="1264" y="2094"/>
                    </a:lnTo>
                    <a:lnTo>
                      <a:pt x="1288" y="2144"/>
                    </a:lnTo>
                    <a:lnTo>
                      <a:pt x="1316" y="2192"/>
                    </a:lnTo>
                    <a:lnTo>
                      <a:pt x="1342" y="2238"/>
                    </a:lnTo>
                    <a:lnTo>
                      <a:pt x="1370" y="2282"/>
                    </a:lnTo>
                    <a:lnTo>
                      <a:pt x="1400" y="2326"/>
                    </a:lnTo>
                    <a:lnTo>
                      <a:pt x="1428" y="2368"/>
                    </a:lnTo>
                    <a:lnTo>
                      <a:pt x="1460" y="2408"/>
                    </a:lnTo>
                    <a:lnTo>
                      <a:pt x="1492" y="2448"/>
                    </a:lnTo>
                    <a:lnTo>
                      <a:pt x="1524" y="2486"/>
                    </a:lnTo>
                    <a:lnTo>
                      <a:pt x="1558" y="2522"/>
                    </a:lnTo>
                    <a:lnTo>
                      <a:pt x="1592" y="2558"/>
                    </a:lnTo>
                    <a:lnTo>
                      <a:pt x="1628" y="2594"/>
                    </a:lnTo>
                    <a:lnTo>
                      <a:pt x="1664" y="2628"/>
                    </a:lnTo>
                    <a:lnTo>
                      <a:pt x="1742" y="2696"/>
                    </a:lnTo>
                    <a:lnTo>
                      <a:pt x="1822" y="27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3" name="Freeform 181"/>
              <p:cNvSpPr>
                <a:spLocks/>
              </p:cNvSpPr>
              <p:nvPr/>
            </p:nvSpPr>
            <p:spPr bwMode="auto">
              <a:xfrm>
                <a:off x="2682" y="729"/>
                <a:ext cx="1910" cy="27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74" y="10"/>
                  </a:cxn>
                  <a:cxn ang="0">
                    <a:pos x="128" y="22"/>
                  </a:cxn>
                  <a:cxn ang="0">
                    <a:pos x="192" y="38"/>
                  </a:cxn>
                  <a:cxn ang="0">
                    <a:pos x="226" y="50"/>
                  </a:cxn>
                  <a:cxn ang="0">
                    <a:pos x="264" y="64"/>
                  </a:cxn>
                  <a:cxn ang="0">
                    <a:pos x="302" y="80"/>
                  </a:cxn>
                  <a:cxn ang="0">
                    <a:pos x="342" y="98"/>
                  </a:cxn>
                  <a:cxn ang="0">
                    <a:pos x="384" y="118"/>
                  </a:cxn>
                  <a:cxn ang="0">
                    <a:pos x="426" y="142"/>
                  </a:cxn>
                  <a:cxn ang="0">
                    <a:pos x="468" y="168"/>
                  </a:cxn>
                  <a:cxn ang="0">
                    <a:pos x="510" y="196"/>
                  </a:cxn>
                  <a:cxn ang="0">
                    <a:pos x="554" y="228"/>
                  </a:cxn>
                  <a:cxn ang="0">
                    <a:pos x="596" y="264"/>
                  </a:cxn>
                  <a:cxn ang="0">
                    <a:pos x="638" y="304"/>
                  </a:cxn>
                  <a:cxn ang="0">
                    <a:pos x="680" y="346"/>
                  </a:cxn>
                  <a:cxn ang="0">
                    <a:pos x="720" y="394"/>
                  </a:cxn>
                  <a:cxn ang="0">
                    <a:pos x="760" y="444"/>
                  </a:cxn>
                  <a:cxn ang="0">
                    <a:pos x="798" y="500"/>
                  </a:cxn>
                  <a:cxn ang="0">
                    <a:pos x="834" y="560"/>
                  </a:cxn>
                  <a:cxn ang="0">
                    <a:pos x="868" y="624"/>
                  </a:cxn>
                  <a:cxn ang="0">
                    <a:pos x="900" y="692"/>
                  </a:cxn>
                  <a:cxn ang="0">
                    <a:pos x="928" y="766"/>
                  </a:cxn>
                  <a:cxn ang="0">
                    <a:pos x="954" y="844"/>
                  </a:cxn>
                  <a:cxn ang="0">
                    <a:pos x="978" y="928"/>
                  </a:cxn>
                  <a:cxn ang="0">
                    <a:pos x="998" y="1018"/>
                  </a:cxn>
                  <a:cxn ang="0">
                    <a:pos x="998" y="1018"/>
                  </a:cxn>
                  <a:cxn ang="0">
                    <a:pos x="1036" y="1196"/>
                  </a:cxn>
                  <a:cxn ang="0">
                    <a:pos x="1074" y="1360"/>
                  </a:cxn>
                  <a:cxn ang="0">
                    <a:pos x="1096" y="1436"/>
                  </a:cxn>
                  <a:cxn ang="0">
                    <a:pos x="1116" y="1510"/>
                  </a:cxn>
                  <a:cxn ang="0">
                    <a:pos x="1138" y="1582"/>
                  </a:cxn>
                  <a:cxn ang="0">
                    <a:pos x="1160" y="1650"/>
                  </a:cxn>
                  <a:cxn ang="0">
                    <a:pos x="1182" y="1716"/>
                  </a:cxn>
                  <a:cxn ang="0">
                    <a:pos x="1204" y="1778"/>
                  </a:cxn>
                  <a:cxn ang="0">
                    <a:pos x="1228" y="1838"/>
                  </a:cxn>
                  <a:cxn ang="0">
                    <a:pos x="1252" y="1896"/>
                  </a:cxn>
                  <a:cxn ang="0">
                    <a:pos x="1278" y="1952"/>
                  </a:cxn>
                  <a:cxn ang="0">
                    <a:pos x="1302" y="2006"/>
                  </a:cxn>
                  <a:cxn ang="0">
                    <a:pos x="1328" y="2058"/>
                  </a:cxn>
                  <a:cxn ang="0">
                    <a:pos x="1356" y="2106"/>
                  </a:cxn>
                  <a:cxn ang="0">
                    <a:pos x="1384" y="2154"/>
                  </a:cxn>
                  <a:cxn ang="0">
                    <a:pos x="1412" y="2200"/>
                  </a:cxn>
                  <a:cxn ang="0">
                    <a:pos x="1442" y="2244"/>
                  </a:cxn>
                  <a:cxn ang="0">
                    <a:pos x="1472" y="2286"/>
                  </a:cxn>
                  <a:cxn ang="0">
                    <a:pos x="1504" y="2326"/>
                  </a:cxn>
                  <a:cxn ang="0">
                    <a:pos x="1536" y="2366"/>
                  </a:cxn>
                  <a:cxn ang="0">
                    <a:pos x="1568" y="2404"/>
                  </a:cxn>
                  <a:cxn ang="0">
                    <a:pos x="1602" y="2442"/>
                  </a:cxn>
                  <a:cxn ang="0">
                    <a:pos x="1636" y="2478"/>
                  </a:cxn>
                  <a:cxn ang="0">
                    <a:pos x="1672" y="2512"/>
                  </a:cxn>
                  <a:cxn ang="0">
                    <a:pos x="1710" y="2546"/>
                  </a:cxn>
                  <a:cxn ang="0">
                    <a:pos x="1748" y="2580"/>
                  </a:cxn>
                  <a:cxn ang="0">
                    <a:pos x="1826" y="2644"/>
                  </a:cxn>
                  <a:cxn ang="0">
                    <a:pos x="1910" y="2708"/>
                  </a:cxn>
                </a:cxnLst>
                <a:rect l="0" t="0" r="r" b="b"/>
                <a:pathLst>
                  <a:path w="1910" h="2708">
                    <a:moveTo>
                      <a:pt x="0" y="0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74" y="10"/>
                    </a:lnTo>
                    <a:lnTo>
                      <a:pt x="128" y="22"/>
                    </a:lnTo>
                    <a:lnTo>
                      <a:pt x="192" y="38"/>
                    </a:lnTo>
                    <a:lnTo>
                      <a:pt x="226" y="50"/>
                    </a:lnTo>
                    <a:lnTo>
                      <a:pt x="264" y="64"/>
                    </a:lnTo>
                    <a:lnTo>
                      <a:pt x="302" y="80"/>
                    </a:lnTo>
                    <a:lnTo>
                      <a:pt x="342" y="98"/>
                    </a:lnTo>
                    <a:lnTo>
                      <a:pt x="384" y="118"/>
                    </a:lnTo>
                    <a:lnTo>
                      <a:pt x="426" y="142"/>
                    </a:lnTo>
                    <a:lnTo>
                      <a:pt x="468" y="168"/>
                    </a:lnTo>
                    <a:lnTo>
                      <a:pt x="510" y="196"/>
                    </a:lnTo>
                    <a:lnTo>
                      <a:pt x="554" y="228"/>
                    </a:lnTo>
                    <a:lnTo>
                      <a:pt x="596" y="264"/>
                    </a:lnTo>
                    <a:lnTo>
                      <a:pt x="638" y="304"/>
                    </a:lnTo>
                    <a:lnTo>
                      <a:pt x="680" y="346"/>
                    </a:lnTo>
                    <a:lnTo>
                      <a:pt x="720" y="394"/>
                    </a:lnTo>
                    <a:lnTo>
                      <a:pt x="760" y="444"/>
                    </a:lnTo>
                    <a:lnTo>
                      <a:pt x="798" y="500"/>
                    </a:lnTo>
                    <a:lnTo>
                      <a:pt x="834" y="560"/>
                    </a:lnTo>
                    <a:lnTo>
                      <a:pt x="868" y="624"/>
                    </a:lnTo>
                    <a:lnTo>
                      <a:pt x="900" y="692"/>
                    </a:lnTo>
                    <a:lnTo>
                      <a:pt x="928" y="766"/>
                    </a:lnTo>
                    <a:lnTo>
                      <a:pt x="954" y="844"/>
                    </a:lnTo>
                    <a:lnTo>
                      <a:pt x="978" y="928"/>
                    </a:lnTo>
                    <a:lnTo>
                      <a:pt x="998" y="1018"/>
                    </a:lnTo>
                    <a:lnTo>
                      <a:pt x="998" y="1018"/>
                    </a:lnTo>
                    <a:lnTo>
                      <a:pt x="1036" y="1196"/>
                    </a:lnTo>
                    <a:lnTo>
                      <a:pt x="1074" y="1360"/>
                    </a:lnTo>
                    <a:lnTo>
                      <a:pt x="1096" y="1436"/>
                    </a:lnTo>
                    <a:lnTo>
                      <a:pt x="1116" y="1510"/>
                    </a:lnTo>
                    <a:lnTo>
                      <a:pt x="1138" y="1582"/>
                    </a:lnTo>
                    <a:lnTo>
                      <a:pt x="1160" y="1650"/>
                    </a:lnTo>
                    <a:lnTo>
                      <a:pt x="1182" y="1716"/>
                    </a:lnTo>
                    <a:lnTo>
                      <a:pt x="1204" y="1778"/>
                    </a:lnTo>
                    <a:lnTo>
                      <a:pt x="1228" y="1838"/>
                    </a:lnTo>
                    <a:lnTo>
                      <a:pt x="1252" y="1896"/>
                    </a:lnTo>
                    <a:lnTo>
                      <a:pt x="1278" y="1952"/>
                    </a:lnTo>
                    <a:lnTo>
                      <a:pt x="1302" y="2006"/>
                    </a:lnTo>
                    <a:lnTo>
                      <a:pt x="1328" y="2058"/>
                    </a:lnTo>
                    <a:lnTo>
                      <a:pt x="1356" y="2106"/>
                    </a:lnTo>
                    <a:lnTo>
                      <a:pt x="1384" y="2154"/>
                    </a:lnTo>
                    <a:lnTo>
                      <a:pt x="1412" y="2200"/>
                    </a:lnTo>
                    <a:lnTo>
                      <a:pt x="1442" y="2244"/>
                    </a:lnTo>
                    <a:lnTo>
                      <a:pt x="1472" y="2286"/>
                    </a:lnTo>
                    <a:lnTo>
                      <a:pt x="1504" y="2326"/>
                    </a:lnTo>
                    <a:lnTo>
                      <a:pt x="1536" y="2366"/>
                    </a:lnTo>
                    <a:lnTo>
                      <a:pt x="1568" y="2404"/>
                    </a:lnTo>
                    <a:lnTo>
                      <a:pt x="1602" y="2442"/>
                    </a:lnTo>
                    <a:lnTo>
                      <a:pt x="1636" y="2478"/>
                    </a:lnTo>
                    <a:lnTo>
                      <a:pt x="1672" y="2512"/>
                    </a:lnTo>
                    <a:lnTo>
                      <a:pt x="1710" y="2546"/>
                    </a:lnTo>
                    <a:lnTo>
                      <a:pt x="1748" y="2580"/>
                    </a:lnTo>
                    <a:lnTo>
                      <a:pt x="1826" y="2644"/>
                    </a:lnTo>
                    <a:lnTo>
                      <a:pt x="1910" y="27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4" name="Freeform 182"/>
              <p:cNvSpPr>
                <a:spLocks/>
              </p:cNvSpPr>
              <p:nvPr/>
            </p:nvSpPr>
            <p:spPr bwMode="auto">
              <a:xfrm>
                <a:off x="2660" y="757"/>
                <a:ext cx="1997" cy="26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74" y="6"/>
                  </a:cxn>
                  <a:cxn ang="0">
                    <a:pos x="128" y="16"/>
                  </a:cxn>
                  <a:cxn ang="0">
                    <a:pos x="192" y="30"/>
                  </a:cxn>
                  <a:cxn ang="0">
                    <a:pos x="228" y="40"/>
                  </a:cxn>
                  <a:cxn ang="0">
                    <a:pos x="266" y="52"/>
                  </a:cxn>
                  <a:cxn ang="0">
                    <a:pos x="306" y="66"/>
                  </a:cxn>
                  <a:cxn ang="0">
                    <a:pos x="346" y="84"/>
                  </a:cxn>
                  <a:cxn ang="0">
                    <a:pos x="388" y="102"/>
                  </a:cxn>
                  <a:cxn ang="0">
                    <a:pos x="430" y="124"/>
                  </a:cxn>
                  <a:cxn ang="0">
                    <a:pos x="474" y="148"/>
                  </a:cxn>
                  <a:cxn ang="0">
                    <a:pos x="518" y="176"/>
                  </a:cxn>
                  <a:cxn ang="0">
                    <a:pos x="562" y="208"/>
                  </a:cxn>
                  <a:cxn ang="0">
                    <a:pos x="606" y="242"/>
                  </a:cxn>
                  <a:cxn ang="0">
                    <a:pos x="648" y="280"/>
                  </a:cxn>
                  <a:cxn ang="0">
                    <a:pos x="692" y="322"/>
                  </a:cxn>
                  <a:cxn ang="0">
                    <a:pos x="734" y="366"/>
                  </a:cxn>
                  <a:cxn ang="0">
                    <a:pos x="774" y="416"/>
                  </a:cxn>
                  <a:cxn ang="0">
                    <a:pos x="814" y="470"/>
                  </a:cxn>
                  <a:cxn ang="0">
                    <a:pos x="852" y="528"/>
                  </a:cxn>
                  <a:cxn ang="0">
                    <a:pos x="888" y="592"/>
                  </a:cxn>
                  <a:cxn ang="0">
                    <a:pos x="922" y="660"/>
                  </a:cxn>
                  <a:cxn ang="0">
                    <a:pos x="954" y="734"/>
                  </a:cxn>
                  <a:cxn ang="0">
                    <a:pos x="982" y="812"/>
                  </a:cxn>
                  <a:cxn ang="0">
                    <a:pos x="1008" y="894"/>
                  </a:cxn>
                  <a:cxn ang="0">
                    <a:pos x="1032" y="984"/>
                  </a:cxn>
                  <a:cxn ang="0">
                    <a:pos x="1032" y="984"/>
                  </a:cxn>
                  <a:cxn ang="0">
                    <a:pos x="1074" y="1160"/>
                  </a:cxn>
                  <a:cxn ang="0">
                    <a:pos x="1118" y="1324"/>
                  </a:cxn>
                  <a:cxn ang="0">
                    <a:pos x="1142" y="1402"/>
                  </a:cxn>
                  <a:cxn ang="0">
                    <a:pos x="1164" y="1474"/>
                  </a:cxn>
                  <a:cxn ang="0">
                    <a:pos x="1188" y="1546"/>
                  </a:cxn>
                  <a:cxn ang="0">
                    <a:pos x="1212" y="1614"/>
                  </a:cxn>
                  <a:cxn ang="0">
                    <a:pos x="1236" y="1678"/>
                  </a:cxn>
                  <a:cxn ang="0">
                    <a:pos x="1262" y="1742"/>
                  </a:cxn>
                  <a:cxn ang="0">
                    <a:pos x="1286" y="1800"/>
                  </a:cxn>
                  <a:cxn ang="0">
                    <a:pos x="1312" y="1858"/>
                  </a:cxn>
                  <a:cxn ang="0">
                    <a:pos x="1340" y="1914"/>
                  </a:cxn>
                  <a:cxn ang="0">
                    <a:pos x="1366" y="1966"/>
                  </a:cxn>
                  <a:cxn ang="0">
                    <a:pos x="1394" y="2016"/>
                  </a:cxn>
                  <a:cxn ang="0">
                    <a:pos x="1424" y="2066"/>
                  </a:cxn>
                  <a:cxn ang="0">
                    <a:pos x="1452" y="2112"/>
                  </a:cxn>
                  <a:cxn ang="0">
                    <a:pos x="1482" y="2156"/>
                  </a:cxn>
                  <a:cxn ang="0">
                    <a:pos x="1514" y="2200"/>
                  </a:cxn>
                  <a:cxn ang="0">
                    <a:pos x="1544" y="2242"/>
                  </a:cxn>
                  <a:cxn ang="0">
                    <a:pos x="1578" y="2282"/>
                  </a:cxn>
                  <a:cxn ang="0">
                    <a:pos x="1610" y="2320"/>
                  </a:cxn>
                  <a:cxn ang="0">
                    <a:pos x="1644" y="2356"/>
                  </a:cxn>
                  <a:cxn ang="0">
                    <a:pos x="1680" y="2392"/>
                  </a:cxn>
                  <a:cxn ang="0">
                    <a:pos x="1716" y="2428"/>
                  </a:cxn>
                  <a:cxn ang="0">
                    <a:pos x="1752" y="2462"/>
                  </a:cxn>
                  <a:cxn ang="0">
                    <a:pos x="1790" y="2494"/>
                  </a:cxn>
                  <a:cxn ang="0">
                    <a:pos x="1830" y="2526"/>
                  </a:cxn>
                  <a:cxn ang="0">
                    <a:pos x="1910" y="2588"/>
                  </a:cxn>
                  <a:cxn ang="0">
                    <a:pos x="1996" y="2648"/>
                  </a:cxn>
                </a:cxnLst>
                <a:rect l="0" t="0" r="r" b="b"/>
                <a:pathLst>
                  <a:path w="1996" h="2648">
                    <a:moveTo>
                      <a:pt x="0" y="0"/>
                    </a:moveTo>
                    <a:lnTo>
                      <a:pt x="0" y="0"/>
                    </a:lnTo>
                    <a:lnTo>
                      <a:pt x="34" y="2"/>
                    </a:lnTo>
                    <a:lnTo>
                      <a:pt x="74" y="6"/>
                    </a:lnTo>
                    <a:lnTo>
                      <a:pt x="128" y="16"/>
                    </a:lnTo>
                    <a:lnTo>
                      <a:pt x="192" y="30"/>
                    </a:lnTo>
                    <a:lnTo>
                      <a:pt x="228" y="40"/>
                    </a:lnTo>
                    <a:lnTo>
                      <a:pt x="266" y="52"/>
                    </a:lnTo>
                    <a:lnTo>
                      <a:pt x="306" y="66"/>
                    </a:lnTo>
                    <a:lnTo>
                      <a:pt x="346" y="84"/>
                    </a:lnTo>
                    <a:lnTo>
                      <a:pt x="388" y="102"/>
                    </a:lnTo>
                    <a:lnTo>
                      <a:pt x="430" y="124"/>
                    </a:lnTo>
                    <a:lnTo>
                      <a:pt x="474" y="148"/>
                    </a:lnTo>
                    <a:lnTo>
                      <a:pt x="518" y="176"/>
                    </a:lnTo>
                    <a:lnTo>
                      <a:pt x="562" y="208"/>
                    </a:lnTo>
                    <a:lnTo>
                      <a:pt x="606" y="242"/>
                    </a:lnTo>
                    <a:lnTo>
                      <a:pt x="648" y="280"/>
                    </a:lnTo>
                    <a:lnTo>
                      <a:pt x="692" y="322"/>
                    </a:lnTo>
                    <a:lnTo>
                      <a:pt x="734" y="366"/>
                    </a:lnTo>
                    <a:lnTo>
                      <a:pt x="774" y="416"/>
                    </a:lnTo>
                    <a:lnTo>
                      <a:pt x="814" y="470"/>
                    </a:lnTo>
                    <a:lnTo>
                      <a:pt x="852" y="528"/>
                    </a:lnTo>
                    <a:lnTo>
                      <a:pt x="888" y="592"/>
                    </a:lnTo>
                    <a:lnTo>
                      <a:pt x="922" y="660"/>
                    </a:lnTo>
                    <a:lnTo>
                      <a:pt x="954" y="734"/>
                    </a:lnTo>
                    <a:lnTo>
                      <a:pt x="982" y="812"/>
                    </a:lnTo>
                    <a:lnTo>
                      <a:pt x="1008" y="894"/>
                    </a:lnTo>
                    <a:lnTo>
                      <a:pt x="1032" y="984"/>
                    </a:lnTo>
                    <a:lnTo>
                      <a:pt x="1032" y="984"/>
                    </a:lnTo>
                    <a:lnTo>
                      <a:pt x="1074" y="1160"/>
                    </a:lnTo>
                    <a:lnTo>
                      <a:pt x="1118" y="1324"/>
                    </a:lnTo>
                    <a:lnTo>
                      <a:pt x="1142" y="1402"/>
                    </a:lnTo>
                    <a:lnTo>
                      <a:pt x="1164" y="1474"/>
                    </a:lnTo>
                    <a:lnTo>
                      <a:pt x="1188" y="1546"/>
                    </a:lnTo>
                    <a:lnTo>
                      <a:pt x="1212" y="1614"/>
                    </a:lnTo>
                    <a:lnTo>
                      <a:pt x="1236" y="1678"/>
                    </a:lnTo>
                    <a:lnTo>
                      <a:pt x="1262" y="1742"/>
                    </a:lnTo>
                    <a:lnTo>
                      <a:pt x="1286" y="1800"/>
                    </a:lnTo>
                    <a:lnTo>
                      <a:pt x="1312" y="1858"/>
                    </a:lnTo>
                    <a:lnTo>
                      <a:pt x="1340" y="1914"/>
                    </a:lnTo>
                    <a:lnTo>
                      <a:pt x="1366" y="1966"/>
                    </a:lnTo>
                    <a:lnTo>
                      <a:pt x="1394" y="2016"/>
                    </a:lnTo>
                    <a:lnTo>
                      <a:pt x="1424" y="2066"/>
                    </a:lnTo>
                    <a:lnTo>
                      <a:pt x="1452" y="2112"/>
                    </a:lnTo>
                    <a:lnTo>
                      <a:pt x="1482" y="2156"/>
                    </a:lnTo>
                    <a:lnTo>
                      <a:pt x="1514" y="2200"/>
                    </a:lnTo>
                    <a:lnTo>
                      <a:pt x="1544" y="2242"/>
                    </a:lnTo>
                    <a:lnTo>
                      <a:pt x="1578" y="2282"/>
                    </a:lnTo>
                    <a:lnTo>
                      <a:pt x="1610" y="2320"/>
                    </a:lnTo>
                    <a:lnTo>
                      <a:pt x="1644" y="2356"/>
                    </a:lnTo>
                    <a:lnTo>
                      <a:pt x="1680" y="2392"/>
                    </a:lnTo>
                    <a:lnTo>
                      <a:pt x="1716" y="2428"/>
                    </a:lnTo>
                    <a:lnTo>
                      <a:pt x="1752" y="2462"/>
                    </a:lnTo>
                    <a:lnTo>
                      <a:pt x="1790" y="2494"/>
                    </a:lnTo>
                    <a:lnTo>
                      <a:pt x="1830" y="2526"/>
                    </a:lnTo>
                    <a:lnTo>
                      <a:pt x="1910" y="2588"/>
                    </a:lnTo>
                    <a:lnTo>
                      <a:pt x="1996" y="26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5" name="Freeform 183"/>
              <p:cNvSpPr>
                <a:spLocks/>
              </p:cNvSpPr>
              <p:nvPr/>
            </p:nvSpPr>
            <p:spPr bwMode="auto">
              <a:xfrm>
                <a:off x="2640" y="786"/>
                <a:ext cx="2082" cy="25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76" y="4"/>
                  </a:cxn>
                  <a:cxn ang="0">
                    <a:pos x="130" y="12"/>
                  </a:cxn>
                  <a:cxn ang="0">
                    <a:pos x="196" y="24"/>
                  </a:cxn>
                  <a:cxn ang="0">
                    <a:pos x="232" y="32"/>
                  </a:cxn>
                  <a:cxn ang="0">
                    <a:pos x="268" y="44"/>
                  </a:cxn>
                  <a:cxn ang="0">
                    <a:pos x="308" y="56"/>
                  </a:cxn>
                  <a:cxn ang="0">
                    <a:pos x="350" y="72"/>
                  </a:cxn>
                  <a:cxn ang="0">
                    <a:pos x="392" y="88"/>
                  </a:cxn>
                  <a:cxn ang="0">
                    <a:pos x="436" y="108"/>
                  </a:cxn>
                  <a:cxn ang="0">
                    <a:pos x="480" y="132"/>
                  </a:cxn>
                  <a:cxn ang="0">
                    <a:pos x="524" y="158"/>
                  </a:cxn>
                  <a:cxn ang="0">
                    <a:pos x="570" y="188"/>
                  </a:cxn>
                  <a:cxn ang="0">
                    <a:pos x="614" y="220"/>
                  </a:cxn>
                  <a:cxn ang="0">
                    <a:pos x="660" y="256"/>
                  </a:cxn>
                  <a:cxn ang="0">
                    <a:pos x="704" y="296"/>
                  </a:cxn>
                  <a:cxn ang="0">
                    <a:pos x="748" y="342"/>
                  </a:cxn>
                  <a:cxn ang="0">
                    <a:pos x="790" y="390"/>
                  </a:cxn>
                  <a:cxn ang="0">
                    <a:pos x="832" y="442"/>
                  </a:cxn>
                  <a:cxn ang="0">
                    <a:pos x="870" y="500"/>
                  </a:cxn>
                  <a:cxn ang="0">
                    <a:pos x="908" y="562"/>
                  </a:cxn>
                  <a:cxn ang="0">
                    <a:pos x="946" y="628"/>
                  </a:cxn>
                  <a:cxn ang="0">
                    <a:pos x="978" y="702"/>
                  </a:cxn>
                  <a:cxn ang="0">
                    <a:pos x="1010" y="778"/>
                  </a:cxn>
                  <a:cxn ang="0">
                    <a:pos x="1038" y="862"/>
                  </a:cxn>
                  <a:cxn ang="0">
                    <a:pos x="1064" y="950"/>
                  </a:cxn>
                  <a:cxn ang="0">
                    <a:pos x="1064" y="950"/>
                  </a:cxn>
                  <a:cxn ang="0">
                    <a:pos x="1114" y="1126"/>
                  </a:cxn>
                  <a:cxn ang="0">
                    <a:pos x="1162" y="1290"/>
                  </a:cxn>
                  <a:cxn ang="0">
                    <a:pos x="1188" y="1366"/>
                  </a:cxn>
                  <a:cxn ang="0">
                    <a:pos x="1212" y="1440"/>
                  </a:cxn>
                  <a:cxn ang="0">
                    <a:pos x="1238" y="1510"/>
                  </a:cxn>
                  <a:cxn ang="0">
                    <a:pos x="1264" y="1576"/>
                  </a:cxn>
                  <a:cxn ang="0">
                    <a:pos x="1292" y="1642"/>
                  </a:cxn>
                  <a:cxn ang="0">
                    <a:pos x="1318" y="1704"/>
                  </a:cxn>
                  <a:cxn ang="0">
                    <a:pos x="1346" y="1762"/>
                  </a:cxn>
                  <a:cxn ang="0">
                    <a:pos x="1374" y="1820"/>
                  </a:cxn>
                  <a:cxn ang="0">
                    <a:pos x="1402" y="1874"/>
                  </a:cxn>
                  <a:cxn ang="0">
                    <a:pos x="1430" y="1926"/>
                  </a:cxn>
                  <a:cxn ang="0">
                    <a:pos x="1460" y="1976"/>
                  </a:cxn>
                  <a:cxn ang="0">
                    <a:pos x="1490" y="2024"/>
                  </a:cxn>
                  <a:cxn ang="0">
                    <a:pos x="1522" y="2070"/>
                  </a:cxn>
                  <a:cxn ang="0">
                    <a:pos x="1552" y="2114"/>
                  </a:cxn>
                  <a:cxn ang="0">
                    <a:pos x="1584" y="2156"/>
                  </a:cxn>
                  <a:cxn ang="0">
                    <a:pos x="1618" y="2196"/>
                  </a:cxn>
                  <a:cxn ang="0">
                    <a:pos x="1652" y="2234"/>
                  </a:cxn>
                  <a:cxn ang="0">
                    <a:pos x="1686" y="2272"/>
                  </a:cxn>
                  <a:cxn ang="0">
                    <a:pos x="1722" y="2308"/>
                  </a:cxn>
                  <a:cxn ang="0">
                    <a:pos x="1758" y="2342"/>
                  </a:cxn>
                  <a:cxn ang="0">
                    <a:pos x="1794" y="2376"/>
                  </a:cxn>
                  <a:cxn ang="0">
                    <a:pos x="1832" y="2408"/>
                  </a:cxn>
                  <a:cxn ang="0">
                    <a:pos x="1872" y="2440"/>
                  </a:cxn>
                  <a:cxn ang="0">
                    <a:pos x="1912" y="2470"/>
                  </a:cxn>
                  <a:cxn ang="0">
                    <a:pos x="1996" y="2530"/>
                  </a:cxn>
                  <a:cxn ang="0">
                    <a:pos x="2082" y="2586"/>
                  </a:cxn>
                </a:cxnLst>
                <a:rect l="0" t="0" r="r" b="b"/>
                <a:pathLst>
                  <a:path w="2082" h="2586">
                    <a:moveTo>
                      <a:pt x="0" y="0"/>
                    </a:moveTo>
                    <a:lnTo>
                      <a:pt x="0" y="0"/>
                    </a:lnTo>
                    <a:lnTo>
                      <a:pt x="36" y="2"/>
                    </a:lnTo>
                    <a:lnTo>
                      <a:pt x="76" y="4"/>
                    </a:lnTo>
                    <a:lnTo>
                      <a:pt x="130" y="12"/>
                    </a:lnTo>
                    <a:lnTo>
                      <a:pt x="196" y="24"/>
                    </a:lnTo>
                    <a:lnTo>
                      <a:pt x="232" y="32"/>
                    </a:lnTo>
                    <a:lnTo>
                      <a:pt x="268" y="44"/>
                    </a:lnTo>
                    <a:lnTo>
                      <a:pt x="308" y="56"/>
                    </a:lnTo>
                    <a:lnTo>
                      <a:pt x="350" y="72"/>
                    </a:lnTo>
                    <a:lnTo>
                      <a:pt x="392" y="88"/>
                    </a:lnTo>
                    <a:lnTo>
                      <a:pt x="436" y="108"/>
                    </a:lnTo>
                    <a:lnTo>
                      <a:pt x="480" y="132"/>
                    </a:lnTo>
                    <a:lnTo>
                      <a:pt x="524" y="158"/>
                    </a:lnTo>
                    <a:lnTo>
                      <a:pt x="570" y="188"/>
                    </a:lnTo>
                    <a:lnTo>
                      <a:pt x="614" y="220"/>
                    </a:lnTo>
                    <a:lnTo>
                      <a:pt x="660" y="256"/>
                    </a:lnTo>
                    <a:lnTo>
                      <a:pt x="704" y="296"/>
                    </a:lnTo>
                    <a:lnTo>
                      <a:pt x="748" y="342"/>
                    </a:lnTo>
                    <a:lnTo>
                      <a:pt x="790" y="390"/>
                    </a:lnTo>
                    <a:lnTo>
                      <a:pt x="832" y="442"/>
                    </a:lnTo>
                    <a:lnTo>
                      <a:pt x="870" y="500"/>
                    </a:lnTo>
                    <a:lnTo>
                      <a:pt x="908" y="562"/>
                    </a:lnTo>
                    <a:lnTo>
                      <a:pt x="946" y="628"/>
                    </a:lnTo>
                    <a:lnTo>
                      <a:pt x="978" y="702"/>
                    </a:lnTo>
                    <a:lnTo>
                      <a:pt x="1010" y="778"/>
                    </a:lnTo>
                    <a:lnTo>
                      <a:pt x="1038" y="862"/>
                    </a:lnTo>
                    <a:lnTo>
                      <a:pt x="1064" y="950"/>
                    </a:lnTo>
                    <a:lnTo>
                      <a:pt x="1064" y="950"/>
                    </a:lnTo>
                    <a:lnTo>
                      <a:pt x="1114" y="1126"/>
                    </a:lnTo>
                    <a:lnTo>
                      <a:pt x="1162" y="1290"/>
                    </a:lnTo>
                    <a:lnTo>
                      <a:pt x="1188" y="1366"/>
                    </a:lnTo>
                    <a:lnTo>
                      <a:pt x="1212" y="1440"/>
                    </a:lnTo>
                    <a:lnTo>
                      <a:pt x="1238" y="1510"/>
                    </a:lnTo>
                    <a:lnTo>
                      <a:pt x="1264" y="1576"/>
                    </a:lnTo>
                    <a:lnTo>
                      <a:pt x="1292" y="1642"/>
                    </a:lnTo>
                    <a:lnTo>
                      <a:pt x="1318" y="1704"/>
                    </a:lnTo>
                    <a:lnTo>
                      <a:pt x="1346" y="1762"/>
                    </a:lnTo>
                    <a:lnTo>
                      <a:pt x="1374" y="1820"/>
                    </a:lnTo>
                    <a:lnTo>
                      <a:pt x="1402" y="1874"/>
                    </a:lnTo>
                    <a:lnTo>
                      <a:pt x="1430" y="1926"/>
                    </a:lnTo>
                    <a:lnTo>
                      <a:pt x="1460" y="1976"/>
                    </a:lnTo>
                    <a:lnTo>
                      <a:pt x="1490" y="2024"/>
                    </a:lnTo>
                    <a:lnTo>
                      <a:pt x="1522" y="2070"/>
                    </a:lnTo>
                    <a:lnTo>
                      <a:pt x="1552" y="2114"/>
                    </a:lnTo>
                    <a:lnTo>
                      <a:pt x="1584" y="2156"/>
                    </a:lnTo>
                    <a:lnTo>
                      <a:pt x="1618" y="2196"/>
                    </a:lnTo>
                    <a:lnTo>
                      <a:pt x="1652" y="2234"/>
                    </a:lnTo>
                    <a:lnTo>
                      <a:pt x="1686" y="2272"/>
                    </a:lnTo>
                    <a:lnTo>
                      <a:pt x="1722" y="2308"/>
                    </a:lnTo>
                    <a:lnTo>
                      <a:pt x="1758" y="2342"/>
                    </a:lnTo>
                    <a:lnTo>
                      <a:pt x="1794" y="2376"/>
                    </a:lnTo>
                    <a:lnTo>
                      <a:pt x="1832" y="2408"/>
                    </a:lnTo>
                    <a:lnTo>
                      <a:pt x="1872" y="2440"/>
                    </a:lnTo>
                    <a:lnTo>
                      <a:pt x="1912" y="2470"/>
                    </a:lnTo>
                    <a:lnTo>
                      <a:pt x="1996" y="2530"/>
                    </a:lnTo>
                    <a:lnTo>
                      <a:pt x="2082" y="258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6" name="Freeform 184"/>
              <p:cNvSpPr>
                <a:spLocks/>
              </p:cNvSpPr>
              <p:nvPr/>
            </p:nvSpPr>
            <p:spPr bwMode="auto">
              <a:xfrm>
                <a:off x="2623" y="815"/>
                <a:ext cx="2163" cy="25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76" y="2"/>
                  </a:cxn>
                  <a:cxn ang="0">
                    <a:pos x="130" y="6"/>
                  </a:cxn>
                  <a:cxn ang="0">
                    <a:pos x="196" y="16"/>
                  </a:cxn>
                  <a:cxn ang="0">
                    <a:pos x="232" y="24"/>
                  </a:cxn>
                  <a:cxn ang="0">
                    <a:pos x="270" y="32"/>
                  </a:cxn>
                  <a:cxn ang="0">
                    <a:pos x="310" y="44"/>
                  </a:cxn>
                  <a:cxn ang="0">
                    <a:pos x="352" y="58"/>
                  </a:cxn>
                  <a:cxn ang="0">
                    <a:pos x="396" y="72"/>
                  </a:cxn>
                  <a:cxn ang="0">
                    <a:pos x="440" y="92"/>
                  </a:cxn>
                  <a:cxn ang="0">
                    <a:pos x="486" y="112"/>
                  </a:cxn>
                  <a:cxn ang="0">
                    <a:pos x="530" y="138"/>
                  </a:cxn>
                  <a:cxn ang="0">
                    <a:pos x="576" y="166"/>
                  </a:cxn>
                  <a:cxn ang="0">
                    <a:pos x="622" y="196"/>
                  </a:cxn>
                  <a:cxn ang="0">
                    <a:pos x="668" y="232"/>
                  </a:cxn>
                  <a:cxn ang="0">
                    <a:pos x="714" y="270"/>
                  </a:cxn>
                  <a:cxn ang="0">
                    <a:pos x="760" y="312"/>
                  </a:cxn>
                  <a:cxn ang="0">
                    <a:pos x="804" y="360"/>
                  </a:cxn>
                  <a:cxn ang="0">
                    <a:pos x="846" y="412"/>
                  </a:cxn>
                  <a:cxn ang="0">
                    <a:pos x="888" y="468"/>
                  </a:cxn>
                  <a:cxn ang="0">
                    <a:pos x="928" y="528"/>
                  </a:cxn>
                  <a:cxn ang="0">
                    <a:pos x="966" y="594"/>
                  </a:cxn>
                  <a:cxn ang="0">
                    <a:pos x="1002" y="666"/>
                  </a:cxn>
                  <a:cxn ang="0">
                    <a:pos x="1036" y="742"/>
                  </a:cxn>
                  <a:cxn ang="0">
                    <a:pos x="1068" y="826"/>
                  </a:cxn>
                  <a:cxn ang="0">
                    <a:pos x="1096" y="914"/>
                  </a:cxn>
                  <a:cxn ang="0">
                    <a:pos x="1096" y="914"/>
                  </a:cxn>
                  <a:cxn ang="0">
                    <a:pos x="1150" y="1090"/>
                  </a:cxn>
                  <a:cxn ang="0">
                    <a:pos x="1176" y="1172"/>
                  </a:cxn>
                  <a:cxn ang="0">
                    <a:pos x="1204" y="1250"/>
                  </a:cxn>
                  <a:cxn ang="0">
                    <a:pos x="1232" y="1326"/>
                  </a:cxn>
                  <a:cxn ang="0">
                    <a:pos x="1260" y="1400"/>
                  </a:cxn>
                  <a:cxn ang="0">
                    <a:pos x="1288" y="1470"/>
                  </a:cxn>
                  <a:cxn ang="0">
                    <a:pos x="1316" y="1536"/>
                  </a:cxn>
                  <a:cxn ang="0">
                    <a:pos x="1344" y="1600"/>
                  </a:cxn>
                  <a:cxn ang="0">
                    <a:pos x="1372" y="1662"/>
                  </a:cxn>
                  <a:cxn ang="0">
                    <a:pos x="1402" y="1720"/>
                  </a:cxn>
                  <a:cxn ang="0">
                    <a:pos x="1432" y="1776"/>
                  </a:cxn>
                  <a:cxn ang="0">
                    <a:pos x="1462" y="1830"/>
                  </a:cxn>
                  <a:cxn ang="0">
                    <a:pos x="1492" y="1880"/>
                  </a:cxn>
                  <a:cxn ang="0">
                    <a:pos x="1524" y="1930"/>
                  </a:cxn>
                  <a:cxn ang="0">
                    <a:pos x="1556" y="1976"/>
                  </a:cxn>
                  <a:cxn ang="0">
                    <a:pos x="1588" y="2022"/>
                  </a:cxn>
                  <a:cxn ang="0">
                    <a:pos x="1620" y="2064"/>
                  </a:cxn>
                  <a:cxn ang="0">
                    <a:pos x="1654" y="2106"/>
                  </a:cxn>
                  <a:cxn ang="0">
                    <a:pos x="1688" y="2144"/>
                  </a:cxn>
                  <a:cxn ang="0">
                    <a:pos x="1724" y="2182"/>
                  </a:cxn>
                  <a:cxn ang="0">
                    <a:pos x="1760" y="2218"/>
                  </a:cxn>
                  <a:cxn ang="0">
                    <a:pos x="1796" y="2254"/>
                  </a:cxn>
                  <a:cxn ang="0">
                    <a:pos x="1834" y="2288"/>
                  </a:cxn>
                  <a:cxn ang="0">
                    <a:pos x="1872" y="2320"/>
                  </a:cxn>
                  <a:cxn ang="0">
                    <a:pos x="1910" y="2350"/>
                  </a:cxn>
                  <a:cxn ang="0">
                    <a:pos x="1950" y="2380"/>
                  </a:cxn>
                  <a:cxn ang="0">
                    <a:pos x="1992" y="2410"/>
                  </a:cxn>
                  <a:cxn ang="0">
                    <a:pos x="2076" y="2466"/>
                  </a:cxn>
                  <a:cxn ang="0">
                    <a:pos x="2166" y="2520"/>
                  </a:cxn>
                </a:cxnLst>
                <a:rect l="0" t="0" r="r" b="b"/>
                <a:pathLst>
                  <a:path w="2166" h="2520"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76" y="2"/>
                    </a:lnTo>
                    <a:lnTo>
                      <a:pt x="130" y="6"/>
                    </a:lnTo>
                    <a:lnTo>
                      <a:pt x="196" y="16"/>
                    </a:lnTo>
                    <a:lnTo>
                      <a:pt x="232" y="24"/>
                    </a:lnTo>
                    <a:lnTo>
                      <a:pt x="270" y="32"/>
                    </a:lnTo>
                    <a:lnTo>
                      <a:pt x="310" y="44"/>
                    </a:lnTo>
                    <a:lnTo>
                      <a:pt x="352" y="58"/>
                    </a:lnTo>
                    <a:lnTo>
                      <a:pt x="396" y="72"/>
                    </a:lnTo>
                    <a:lnTo>
                      <a:pt x="440" y="92"/>
                    </a:lnTo>
                    <a:lnTo>
                      <a:pt x="486" y="112"/>
                    </a:lnTo>
                    <a:lnTo>
                      <a:pt x="530" y="138"/>
                    </a:lnTo>
                    <a:lnTo>
                      <a:pt x="576" y="166"/>
                    </a:lnTo>
                    <a:lnTo>
                      <a:pt x="622" y="196"/>
                    </a:lnTo>
                    <a:lnTo>
                      <a:pt x="668" y="232"/>
                    </a:lnTo>
                    <a:lnTo>
                      <a:pt x="714" y="270"/>
                    </a:lnTo>
                    <a:lnTo>
                      <a:pt x="760" y="312"/>
                    </a:lnTo>
                    <a:lnTo>
                      <a:pt x="804" y="360"/>
                    </a:lnTo>
                    <a:lnTo>
                      <a:pt x="846" y="412"/>
                    </a:lnTo>
                    <a:lnTo>
                      <a:pt x="888" y="468"/>
                    </a:lnTo>
                    <a:lnTo>
                      <a:pt x="928" y="528"/>
                    </a:lnTo>
                    <a:lnTo>
                      <a:pt x="966" y="594"/>
                    </a:lnTo>
                    <a:lnTo>
                      <a:pt x="1002" y="666"/>
                    </a:lnTo>
                    <a:lnTo>
                      <a:pt x="1036" y="742"/>
                    </a:lnTo>
                    <a:lnTo>
                      <a:pt x="1068" y="826"/>
                    </a:lnTo>
                    <a:lnTo>
                      <a:pt x="1096" y="914"/>
                    </a:lnTo>
                    <a:lnTo>
                      <a:pt x="1096" y="914"/>
                    </a:lnTo>
                    <a:lnTo>
                      <a:pt x="1150" y="1090"/>
                    </a:lnTo>
                    <a:lnTo>
                      <a:pt x="1176" y="1172"/>
                    </a:lnTo>
                    <a:lnTo>
                      <a:pt x="1204" y="1250"/>
                    </a:lnTo>
                    <a:lnTo>
                      <a:pt x="1232" y="1326"/>
                    </a:lnTo>
                    <a:lnTo>
                      <a:pt x="1260" y="1400"/>
                    </a:lnTo>
                    <a:lnTo>
                      <a:pt x="1288" y="1470"/>
                    </a:lnTo>
                    <a:lnTo>
                      <a:pt x="1316" y="1536"/>
                    </a:lnTo>
                    <a:lnTo>
                      <a:pt x="1344" y="1600"/>
                    </a:lnTo>
                    <a:lnTo>
                      <a:pt x="1372" y="1662"/>
                    </a:lnTo>
                    <a:lnTo>
                      <a:pt x="1402" y="1720"/>
                    </a:lnTo>
                    <a:lnTo>
                      <a:pt x="1432" y="1776"/>
                    </a:lnTo>
                    <a:lnTo>
                      <a:pt x="1462" y="1830"/>
                    </a:lnTo>
                    <a:lnTo>
                      <a:pt x="1492" y="1880"/>
                    </a:lnTo>
                    <a:lnTo>
                      <a:pt x="1524" y="1930"/>
                    </a:lnTo>
                    <a:lnTo>
                      <a:pt x="1556" y="1976"/>
                    </a:lnTo>
                    <a:lnTo>
                      <a:pt x="1588" y="2022"/>
                    </a:lnTo>
                    <a:lnTo>
                      <a:pt x="1620" y="2064"/>
                    </a:lnTo>
                    <a:lnTo>
                      <a:pt x="1654" y="2106"/>
                    </a:lnTo>
                    <a:lnTo>
                      <a:pt x="1688" y="2144"/>
                    </a:lnTo>
                    <a:lnTo>
                      <a:pt x="1724" y="2182"/>
                    </a:lnTo>
                    <a:lnTo>
                      <a:pt x="1760" y="2218"/>
                    </a:lnTo>
                    <a:lnTo>
                      <a:pt x="1796" y="2254"/>
                    </a:lnTo>
                    <a:lnTo>
                      <a:pt x="1834" y="2288"/>
                    </a:lnTo>
                    <a:lnTo>
                      <a:pt x="1872" y="2320"/>
                    </a:lnTo>
                    <a:lnTo>
                      <a:pt x="1910" y="2350"/>
                    </a:lnTo>
                    <a:lnTo>
                      <a:pt x="1950" y="2380"/>
                    </a:lnTo>
                    <a:lnTo>
                      <a:pt x="1992" y="2410"/>
                    </a:lnTo>
                    <a:lnTo>
                      <a:pt x="2076" y="2466"/>
                    </a:lnTo>
                    <a:lnTo>
                      <a:pt x="2166" y="252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7" name="Freeform 185"/>
              <p:cNvSpPr>
                <a:spLocks/>
              </p:cNvSpPr>
              <p:nvPr/>
            </p:nvSpPr>
            <p:spPr bwMode="auto">
              <a:xfrm>
                <a:off x="2599" y="850"/>
                <a:ext cx="2250" cy="245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36" y="0"/>
                  </a:cxn>
                  <a:cxn ang="0">
                    <a:pos x="78" y="0"/>
                  </a:cxn>
                  <a:cxn ang="0">
                    <a:pos x="132" y="2"/>
                  </a:cxn>
                  <a:cxn ang="0">
                    <a:pos x="198" y="10"/>
                  </a:cxn>
                  <a:cxn ang="0">
                    <a:pos x="234" y="16"/>
                  </a:cxn>
                  <a:cxn ang="0">
                    <a:pos x="274" y="24"/>
                  </a:cxn>
                  <a:cxn ang="0">
                    <a:pos x="314" y="32"/>
                  </a:cxn>
                  <a:cxn ang="0">
                    <a:pos x="356" y="44"/>
                  </a:cxn>
                  <a:cxn ang="0">
                    <a:pos x="400" y="60"/>
                  </a:cxn>
                  <a:cxn ang="0">
                    <a:pos x="444" y="76"/>
                  </a:cxn>
                  <a:cxn ang="0">
                    <a:pos x="490" y="96"/>
                  </a:cxn>
                  <a:cxn ang="0">
                    <a:pos x="538" y="118"/>
                  </a:cxn>
                  <a:cxn ang="0">
                    <a:pos x="584" y="144"/>
                  </a:cxn>
                  <a:cxn ang="0">
                    <a:pos x="632" y="174"/>
                  </a:cxn>
                  <a:cxn ang="0">
                    <a:pos x="678" y="208"/>
                  </a:cxn>
                  <a:cxn ang="0">
                    <a:pos x="726" y="244"/>
                  </a:cxn>
                  <a:cxn ang="0">
                    <a:pos x="772" y="286"/>
                  </a:cxn>
                  <a:cxn ang="0">
                    <a:pos x="818" y="332"/>
                  </a:cxn>
                  <a:cxn ang="0">
                    <a:pos x="862" y="382"/>
                  </a:cxn>
                  <a:cxn ang="0">
                    <a:pos x="906" y="436"/>
                  </a:cxn>
                  <a:cxn ang="0">
                    <a:pos x="948" y="496"/>
                  </a:cxn>
                  <a:cxn ang="0">
                    <a:pos x="988" y="562"/>
                  </a:cxn>
                  <a:cxn ang="0">
                    <a:pos x="1026" y="632"/>
                  </a:cxn>
                  <a:cxn ang="0">
                    <a:pos x="1062" y="708"/>
                  </a:cxn>
                  <a:cxn ang="0">
                    <a:pos x="1096" y="790"/>
                  </a:cxn>
                  <a:cxn ang="0">
                    <a:pos x="1128" y="878"/>
                  </a:cxn>
                  <a:cxn ang="0">
                    <a:pos x="1128" y="878"/>
                  </a:cxn>
                  <a:cxn ang="0">
                    <a:pos x="1186" y="1052"/>
                  </a:cxn>
                  <a:cxn ang="0">
                    <a:pos x="1216" y="1134"/>
                  </a:cxn>
                  <a:cxn ang="0">
                    <a:pos x="1246" y="1212"/>
                  </a:cxn>
                  <a:cxn ang="0">
                    <a:pos x="1276" y="1288"/>
                  </a:cxn>
                  <a:cxn ang="0">
                    <a:pos x="1306" y="1360"/>
                  </a:cxn>
                  <a:cxn ang="0">
                    <a:pos x="1336" y="1430"/>
                  </a:cxn>
                  <a:cxn ang="0">
                    <a:pos x="1366" y="1496"/>
                  </a:cxn>
                  <a:cxn ang="0">
                    <a:pos x="1396" y="1558"/>
                  </a:cxn>
                  <a:cxn ang="0">
                    <a:pos x="1428" y="1618"/>
                  </a:cxn>
                  <a:cxn ang="0">
                    <a:pos x="1458" y="1676"/>
                  </a:cxn>
                  <a:cxn ang="0">
                    <a:pos x="1490" y="1732"/>
                  </a:cxn>
                  <a:cxn ang="0">
                    <a:pos x="1522" y="1784"/>
                  </a:cxn>
                  <a:cxn ang="0">
                    <a:pos x="1554" y="1834"/>
                  </a:cxn>
                  <a:cxn ang="0">
                    <a:pos x="1588" y="1884"/>
                  </a:cxn>
                  <a:cxn ang="0">
                    <a:pos x="1620" y="1928"/>
                  </a:cxn>
                  <a:cxn ang="0">
                    <a:pos x="1654" y="1972"/>
                  </a:cxn>
                  <a:cxn ang="0">
                    <a:pos x="1688" y="2014"/>
                  </a:cxn>
                  <a:cxn ang="0">
                    <a:pos x="1724" y="2054"/>
                  </a:cxn>
                  <a:cxn ang="0">
                    <a:pos x="1758" y="2094"/>
                  </a:cxn>
                  <a:cxn ang="0">
                    <a:pos x="1794" y="2130"/>
                  </a:cxn>
                  <a:cxn ang="0">
                    <a:pos x="1832" y="2164"/>
                  </a:cxn>
                  <a:cxn ang="0">
                    <a:pos x="1870" y="2198"/>
                  </a:cxn>
                  <a:cxn ang="0">
                    <a:pos x="1908" y="2230"/>
                  </a:cxn>
                  <a:cxn ang="0">
                    <a:pos x="1948" y="2262"/>
                  </a:cxn>
                  <a:cxn ang="0">
                    <a:pos x="1988" y="2292"/>
                  </a:cxn>
                  <a:cxn ang="0">
                    <a:pos x="2028" y="2320"/>
                  </a:cxn>
                  <a:cxn ang="0">
                    <a:pos x="2070" y="2348"/>
                  </a:cxn>
                  <a:cxn ang="0">
                    <a:pos x="2158" y="2402"/>
                  </a:cxn>
                  <a:cxn ang="0">
                    <a:pos x="2250" y="2452"/>
                  </a:cxn>
                </a:cxnLst>
                <a:rect l="0" t="0" r="r" b="b"/>
                <a:pathLst>
                  <a:path w="2250" h="2452">
                    <a:moveTo>
                      <a:pt x="0" y="2"/>
                    </a:moveTo>
                    <a:lnTo>
                      <a:pt x="0" y="2"/>
                    </a:lnTo>
                    <a:lnTo>
                      <a:pt x="36" y="0"/>
                    </a:lnTo>
                    <a:lnTo>
                      <a:pt x="78" y="0"/>
                    </a:lnTo>
                    <a:lnTo>
                      <a:pt x="132" y="2"/>
                    </a:lnTo>
                    <a:lnTo>
                      <a:pt x="198" y="10"/>
                    </a:lnTo>
                    <a:lnTo>
                      <a:pt x="234" y="16"/>
                    </a:lnTo>
                    <a:lnTo>
                      <a:pt x="274" y="24"/>
                    </a:lnTo>
                    <a:lnTo>
                      <a:pt x="314" y="32"/>
                    </a:lnTo>
                    <a:lnTo>
                      <a:pt x="356" y="44"/>
                    </a:lnTo>
                    <a:lnTo>
                      <a:pt x="400" y="60"/>
                    </a:lnTo>
                    <a:lnTo>
                      <a:pt x="444" y="76"/>
                    </a:lnTo>
                    <a:lnTo>
                      <a:pt x="490" y="96"/>
                    </a:lnTo>
                    <a:lnTo>
                      <a:pt x="538" y="118"/>
                    </a:lnTo>
                    <a:lnTo>
                      <a:pt x="584" y="144"/>
                    </a:lnTo>
                    <a:lnTo>
                      <a:pt x="632" y="174"/>
                    </a:lnTo>
                    <a:lnTo>
                      <a:pt x="678" y="208"/>
                    </a:lnTo>
                    <a:lnTo>
                      <a:pt x="726" y="244"/>
                    </a:lnTo>
                    <a:lnTo>
                      <a:pt x="772" y="286"/>
                    </a:lnTo>
                    <a:lnTo>
                      <a:pt x="818" y="332"/>
                    </a:lnTo>
                    <a:lnTo>
                      <a:pt x="862" y="382"/>
                    </a:lnTo>
                    <a:lnTo>
                      <a:pt x="906" y="436"/>
                    </a:lnTo>
                    <a:lnTo>
                      <a:pt x="948" y="496"/>
                    </a:lnTo>
                    <a:lnTo>
                      <a:pt x="988" y="562"/>
                    </a:lnTo>
                    <a:lnTo>
                      <a:pt x="1026" y="632"/>
                    </a:lnTo>
                    <a:lnTo>
                      <a:pt x="1062" y="708"/>
                    </a:lnTo>
                    <a:lnTo>
                      <a:pt x="1096" y="790"/>
                    </a:lnTo>
                    <a:lnTo>
                      <a:pt x="1128" y="878"/>
                    </a:lnTo>
                    <a:lnTo>
                      <a:pt x="1128" y="878"/>
                    </a:lnTo>
                    <a:lnTo>
                      <a:pt x="1186" y="1052"/>
                    </a:lnTo>
                    <a:lnTo>
                      <a:pt x="1216" y="1134"/>
                    </a:lnTo>
                    <a:lnTo>
                      <a:pt x="1246" y="1212"/>
                    </a:lnTo>
                    <a:lnTo>
                      <a:pt x="1276" y="1288"/>
                    </a:lnTo>
                    <a:lnTo>
                      <a:pt x="1306" y="1360"/>
                    </a:lnTo>
                    <a:lnTo>
                      <a:pt x="1336" y="1430"/>
                    </a:lnTo>
                    <a:lnTo>
                      <a:pt x="1366" y="1496"/>
                    </a:lnTo>
                    <a:lnTo>
                      <a:pt x="1396" y="1558"/>
                    </a:lnTo>
                    <a:lnTo>
                      <a:pt x="1428" y="1618"/>
                    </a:lnTo>
                    <a:lnTo>
                      <a:pt x="1458" y="1676"/>
                    </a:lnTo>
                    <a:lnTo>
                      <a:pt x="1490" y="1732"/>
                    </a:lnTo>
                    <a:lnTo>
                      <a:pt x="1522" y="1784"/>
                    </a:lnTo>
                    <a:lnTo>
                      <a:pt x="1554" y="1834"/>
                    </a:lnTo>
                    <a:lnTo>
                      <a:pt x="1588" y="1884"/>
                    </a:lnTo>
                    <a:lnTo>
                      <a:pt x="1620" y="1928"/>
                    </a:lnTo>
                    <a:lnTo>
                      <a:pt x="1654" y="1972"/>
                    </a:lnTo>
                    <a:lnTo>
                      <a:pt x="1688" y="2014"/>
                    </a:lnTo>
                    <a:lnTo>
                      <a:pt x="1724" y="2054"/>
                    </a:lnTo>
                    <a:lnTo>
                      <a:pt x="1758" y="2094"/>
                    </a:lnTo>
                    <a:lnTo>
                      <a:pt x="1794" y="2130"/>
                    </a:lnTo>
                    <a:lnTo>
                      <a:pt x="1832" y="2164"/>
                    </a:lnTo>
                    <a:lnTo>
                      <a:pt x="1870" y="2198"/>
                    </a:lnTo>
                    <a:lnTo>
                      <a:pt x="1908" y="2230"/>
                    </a:lnTo>
                    <a:lnTo>
                      <a:pt x="1948" y="2262"/>
                    </a:lnTo>
                    <a:lnTo>
                      <a:pt x="1988" y="2292"/>
                    </a:lnTo>
                    <a:lnTo>
                      <a:pt x="2028" y="2320"/>
                    </a:lnTo>
                    <a:lnTo>
                      <a:pt x="2070" y="2348"/>
                    </a:lnTo>
                    <a:lnTo>
                      <a:pt x="2158" y="2402"/>
                    </a:lnTo>
                    <a:lnTo>
                      <a:pt x="2250" y="24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8" name="Freeform 186"/>
              <p:cNvSpPr>
                <a:spLocks/>
              </p:cNvSpPr>
              <p:nvPr/>
            </p:nvSpPr>
            <p:spPr bwMode="auto">
              <a:xfrm>
                <a:off x="2580" y="883"/>
                <a:ext cx="2329" cy="238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36" y="2"/>
                  </a:cxn>
                  <a:cxn ang="0">
                    <a:pos x="78" y="0"/>
                  </a:cxn>
                  <a:cxn ang="0">
                    <a:pos x="132" y="0"/>
                  </a:cxn>
                  <a:cxn ang="0">
                    <a:pos x="198" y="6"/>
                  </a:cxn>
                  <a:cxn ang="0">
                    <a:pos x="236" y="10"/>
                  </a:cxn>
                  <a:cxn ang="0">
                    <a:pos x="274" y="16"/>
                  </a:cxn>
                  <a:cxn ang="0">
                    <a:pos x="316" y="24"/>
                  </a:cxn>
                  <a:cxn ang="0">
                    <a:pos x="358" y="34"/>
                  </a:cxn>
                  <a:cxn ang="0">
                    <a:pos x="402" y="48"/>
                  </a:cxn>
                  <a:cxn ang="0">
                    <a:pos x="448" y="62"/>
                  </a:cxn>
                  <a:cxn ang="0">
                    <a:pos x="494" y="80"/>
                  </a:cxn>
                  <a:cxn ang="0">
                    <a:pos x="542" y="102"/>
                  </a:cxn>
                  <a:cxn ang="0">
                    <a:pos x="590" y="126"/>
                  </a:cxn>
                  <a:cxn ang="0">
                    <a:pos x="638" y="154"/>
                  </a:cxn>
                  <a:cxn ang="0">
                    <a:pos x="686" y="186"/>
                  </a:cxn>
                  <a:cxn ang="0">
                    <a:pos x="734" y="222"/>
                  </a:cxn>
                  <a:cxn ang="0">
                    <a:pos x="782" y="260"/>
                  </a:cxn>
                  <a:cxn ang="0">
                    <a:pos x="830" y="304"/>
                  </a:cxn>
                  <a:cxn ang="0">
                    <a:pos x="876" y="354"/>
                  </a:cxn>
                  <a:cxn ang="0">
                    <a:pos x="920" y="408"/>
                  </a:cxn>
                  <a:cxn ang="0">
                    <a:pos x="964" y="466"/>
                  </a:cxn>
                  <a:cxn ang="0">
                    <a:pos x="1008" y="530"/>
                  </a:cxn>
                  <a:cxn ang="0">
                    <a:pos x="1048" y="598"/>
                  </a:cxn>
                  <a:cxn ang="0">
                    <a:pos x="1086" y="674"/>
                  </a:cxn>
                  <a:cxn ang="0">
                    <a:pos x="1122" y="754"/>
                  </a:cxn>
                  <a:cxn ang="0">
                    <a:pos x="1156" y="842"/>
                  </a:cxn>
                  <a:cxn ang="0">
                    <a:pos x="1156" y="842"/>
                  </a:cxn>
                  <a:cxn ang="0">
                    <a:pos x="1222" y="1016"/>
                  </a:cxn>
                  <a:cxn ang="0">
                    <a:pos x="1254" y="1096"/>
                  </a:cxn>
                  <a:cxn ang="0">
                    <a:pos x="1286" y="1174"/>
                  </a:cxn>
                  <a:cxn ang="0">
                    <a:pos x="1318" y="1250"/>
                  </a:cxn>
                  <a:cxn ang="0">
                    <a:pos x="1350" y="1320"/>
                  </a:cxn>
                  <a:cxn ang="0">
                    <a:pos x="1382" y="1388"/>
                  </a:cxn>
                  <a:cxn ang="0">
                    <a:pos x="1416" y="1454"/>
                  </a:cxn>
                  <a:cxn ang="0">
                    <a:pos x="1448" y="1516"/>
                  </a:cxn>
                  <a:cxn ang="0">
                    <a:pos x="1480" y="1576"/>
                  </a:cxn>
                  <a:cxn ang="0">
                    <a:pos x="1514" y="1634"/>
                  </a:cxn>
                  <a:cxn ang="0">
                    <a:pos x="1546" y="1688"/>
                  </a:cxn>
                  <a:cxn ang="0">
                    <a:pos x="1580" y="1740"/>
                  </a:cxn>
                  <a:cxn ang="0">
                    <a:pos x="1614" y="1788"/>
                  </a:cxn>
                  <a:cxn ang="0">
                    <a:pos x="1648" y="1836"/>
                  </a:cxn>
                  <a:cxn ang="0">
                    <a:pos x="1682" y="1880"/>
                  </a:cxn>
                  <a:cxn ang="0">
                    <a:pos x="1718" y="1924"/>
                  </a:cxn>
                  <a:cxn ang="0">
                    <a:pos x="1754" y="1964"/>
                  </a:cxn>
                  <a:cxn ang="0">
                    <a:pos x="1790" y="2004"/>
                  </a:cxn>
                  <a:cxn ang="0">
                    <a:pos x="1826" y="2040"/>
                  </a:cxn>
                  <a:cxn ang="0">
                    <a:pos x="1864" y="2076"/>
                  </a:cxn>
                  <a:cxn ang="0">
                    <a:pos x="1902" y="2110"/>
                  </a:cxn>
                  <a:cxn ang="0">
                    <a:pos x="1942" y="2142"/>
                  </a:cxn>
                  <a:cxn ang="0">
                    <a:pos x="1980" y="2172"/>
                  </a:cxn>
                  <a:cxn ang="0">
                    <a:pos x="2022" y="2202"/>
                  </a:cxn>
                  <a:cxn ang="0">
                    <a:pos x="2062" y="2230"/>
                  </a:cxn>
                  <a:cxn ang="0">
                    <a:pos x="2104" y="2258"/>
                  </a:cxn>
                  <a:cxn ang="0">
                    <a:pos x="2148" y="2284"/>
                  </a:cxn>
                  <a:cxn ang="0">
                    <a:pos x="2192" y="2310"/>
                  </a:cxn>
                  <a:cxn ang="0">
                    <a:pos x="2236" y="2334"/>
                  </a:cxn>
                  <a:cxn ang="0">
                    <a:pos x="2330" y="2382"/>
                  </a:cxn>
                </a:cxnLst>
                <a:rect l="0" t="0" r="r" b="b"/>
                <a:pathLst>
                  <a:path w="2330" h="2382">
                    <a:moveTo>
                      <a:pt x="0" y="4"/>
                    </a:moveTo>
                    <a:lnTo>
                      <a:pt x="0" y="4"/>
                    </a:lnTo>
                    <a:lnTo>
                      <a:pt x="36" y="2"/>
                    </a:lnTo>
                    <a:lnTo>
                      <a:pt x="78" y="0"/>
                    </a:lnTo>
                    <a:lnTo>
                      <a:pt x="132" y="0"/>
                    </a:lnTo>
                    <a:lnTo>
                      <a:pt x="198" y="6"/>
                    </a:lnTo>
                    <a:lnTo>
                      <a:pt x="236" y="10"/>
                    </a:lnTo>
                    <a:lnTo>
                      <a:pt x="274" y="16"/>
                    </a:lnTo>
                    <a:lnTo>
                      <a:pt x="316" y="24"/>
                    </a:lnTo>
                    <a:lnTo>
                      <a:pt x="358" y="34"/>
                    </a:lnTo>
                    <a:lnTo>
                      <a:pt x="402" y="48"/>
                    </a:lnTo>
                    <a:lnTo>
                      <a:pt x="448" y="62"/>
                    </a:lnTo>
                    <a:lnTo>
                      <a:pt x="494" y="80"/>
                    </a:lnTo>
                    <a:lnTo>
                      <a:pt x="542" y="102"/>
                    </a:lnTo>
                    <a:lnTo>
                      <a:pt x="590" y="126"/>
                    </a:lnTo>
                    <a:lnTo>
                      <a:pt x="638" y="154"/>
                    </a:lnTo>
                    <a:lnTo>
                      <a:pt x="686" y="186"/>
                    </a:lnTo>
                    <a:lnTo>
                      <a:pt x="734" y="222"/>
                    </a:lnTo>
                    <a:lnTo>
                      <a:pt x="782" y="260"/>
                    </a:lnTo>
                    <a:lnTo>
                      <a:pt x="830" y="304"/>
                    </a:lnTo>
                    <a:lnTo>
                      <a:pt x="876" y="354"/>
                    </a:lnTo>
                    <a:lnTo>
                      <a:pt x="920" y="408"/>
                    </a:lnTo>
                    <a:lnTo>
                      <a:pt x="964" y="466"/>
                    </a:lnTo>
                    <a:lnTo>
                      <a:pt x="1008" y="530"/>
                    </a:lnTo>
                    <a:lnTo>
                      <a:pt x="1048" y="598"/>
                    </a:lnTo>
                    <a:lnTo>
                      <a:pt x="1086" y="674"/>
                    </a:lnTo>
                    <a:lnTo>
                      <a:pt x="1122" y="754"/>
                    </a:lnTo>
                    <a:lnTo>
                      <a:pt x="1156" y="842"/>
                    </a:lnTo>
                    <a:lnTo>
                      <a:pt x="1156" y="842"/>
                    </a:lnTo>
                    <a:lnTo>
                      <a:pt x="1222" y="1016"/>
                    </a:lnTo>
                    <a:lnTo>
                      <a:pt x="1254" y="1096"/>
                    </a:lnTo>
                    <a:lnTo>
                      <a:pt x="1286" y="1174"/>
                    </a:lnTo>
                    <a:lnTo>
                      <a:pt x="1318" y="1250"/>
                    </a:lnTo>
                    <a:lnTo>
                      <a:pt x="1350" y="1320"/>
                    </a:lnTo>
                    <a:lnTo>
                      <a:pt x="1382" y="1388"/>
                    </a:lnTo>
                    <a:lnTo>
                      <a:pt x="1416" y="1454"/>
                    </a:lnTo>
                    <a:lnTo>
                      <a:pt x="1448" y="1516"/>
                    </a:lnTo>
                    <a:lnTo>
                      <a:pt x="1480" y="1576"/>
                    </a:lnTo>
                    <a:lnTo>
                      <a:pt x="1514" y="1634"/>
                    </a:lnTo>
                    <a:lnTo>
                      <a:pt x="1546" y="1688"/>
                    </a:lnTo>
                    <a:lnTo>
                      <a:pt x="1580" y="1740"/>
                    </a:lnTo>
                    <a:lnTo>
                      <a:pt x="1614" y="1788"/>
                    </a:lnTo>
                    <a:lnTo>
                      <a:pt x="1648" y="1836"/>
                    </a:lnTo>
                    <a:lnTo>
                      <a:pt x="1682" y="1880"/>
                    </a:lnTo>
                    <a:lnTo>
                      <a:pt x="1718" y="1924"/>
                    </a:lnTo>
                    <a:lnTo>
                      <a:pt x="1754" y="1964"/>
                    </a:lnTo>
                    <a:lnTo>
                      <a:pt x="1790" y="2004"/>
                    </a:lnTo>
                    <a:lnTo>
                      <a:pt x="1826" y="2040"/>
                    </a:lnTo>
                    <a:lnTo>
                      <a:pt x="1864" y="2076"/>
                    </a:lnTo>
                    <a:lnTo>
                      <a:pt x="1902" y="2110"/>
                    </a:lnTo>
                    <a:lnTo>
                      <a:pt x="1942" y="2142"/>
                    </a:lnTo>
                    <a:lnTo>
                      <a:pt x="1980" y="2172"/>
                    </a:lnTo>
                    <a:lnTo>
                      <a:pt x="2022" y="2202"/>
                    </a:lnTo>
                    <a:lnTo>
                      <a:pt x="2062" y="2230"/>
                    </a:lnTo>
                    <a:lnTo>
                      <a:pt x="2104" y="2258"/>
                    </a:lnTo>
                    <a:lnTo>
                      <a:pt x="2148" y="2284"/>
                    </a:lnTo>
                    <a:lnTo>
                      <a:pt x="2192" y="2310"/>
                    </a:lnTo>
                    <a:lnTo>
                      <a:pt x="2236" y="2334"/>
                    </a:lnTo>
                    <a:lnTo>
                      <a:pt x="2330" y="238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9" name="Freeform 187"/>
              <p:cNvSpPr>
                <a:spLocks/>
              </p:cNvSpPr>
              <p:nvPr/>
            </p:nvSpPr>
            <p:spPr bwMode="auto">
              <a:xfrm>
                <a:off x="2562" y="915"/>
                <a:ext cx="2404" cy="230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36" y="6"/>
                  </a:cxn>
                  <a:cxn ang="0">
                    <a:pos x="76" y="2"/>
                  </a:cxn>
                  <a:cxn ang="0">
                    <a:pos x="132" y="0"/>
                  </a:cxn>
                  <a:cxn ang="0">
                    <a:pos x="198" y="2"/>
                  </a:cxn>
                  <a:cxn ang="0">
                    <a:pos x="236" y="6"/>
                  </a:cxn>
                  <a:cxn ang="0">
                    <a:pos x="274" y="10"/>
                  </a:cxn>
                  <a:cxn ang="0">
                    <a:pos x="316" y="18"/>
                  </a:cxn>
                  <a:cxn ang="0">
                    <a:pos x="360" y="26"/>
                  </a:cxn>
                  <a:cxn ang="0">
                    <a:pos x="404" y="36"/>
                  </a:cxn>
                  <a:cxn ang="0">
                    <a:pos x="450" y="50"/>
                  </a:cxn>
                  <a:cxn ang="0">
                    <a:pos x="498" y="66"/>
                  </a:cxn>
                  <a:cxn ang="0">
                    <a:pos x="546" y="86"/>
                  </a:cxn>
                  <a:cxn ang="0">
                    <a:pos x="594" y="108"/>
                  </a:cxn>
                  <a:cxn ang="0">
                    <a:pos x="644" y="136"/>
                  </a:cxn>
                  <a:cxn ang="0">
                    <a:pos x="692" y="164"/>
                  </a:cxn>
                  <a:cxn ang="0">
                    <a:pos x="742" y="198"/>
                  </a:cxn>
                  <a:cxn ang="0">
                    <a:pos x="792" y="236"/>
                  </a:cxn>
                  <a:cxn ang="0">
                    <a:pos x="840" y="280"/>
                  </a:cxn>
                  <a:cxn ang="0">
                    <a:pos x="888" y="326"/>
                  </a:cxn>
                  <a:cxn ang="0">
                    <a:pos x="934" y="378"/>
                  </a:cxn>
                  <a:cxn ang="0">
                    <a:pos x="980" y="436"/>
                  </a:cxn>
                  <a:cxn ang="0">
                    <a:pos x="1024" y="498"/>
                  </a:cxn>
                  <a:cxn ang="0">
                    <a:pos x="1068" y="566"/>
                  </a:cxn>
                  <a:cxn ang="0">
                    <a:pos x="1108" y="640"/>
                  </a:cxn>
                  <a:cxn ang="0">
                    <a:pos x="1148" y="720"/>
                  </a:cxn>
                  <a:cxn ang="0">
                    <a:pos x="1184" y="806"/>
                  </a:cxn>
                  <a:cxn ang="0">
                    <a:pos x="1184" y="806"/>
                  </a:cxn>
                  <a:cxn ang="0">
                    <a:pos x="1254" y="978"/>
                  </a:cxn>
                  <a:cxn ang="0">
                    <a:pos x="1290" y="1060"/>
                  </a:cxn>
                  <a:cxn ang="0">
                    <a:pos x="1324" y="1136"/>
                  </a:cxn>
                  <a:cxn ang="0">
                    <a:pos x="1358" y="1210"/>
                  </a:cxn>
                  <a:cxn ang="0">
                    <a:pos x="1394" y="1280"/>
                  </a:cxn>
                  <a:cxn ang="0">
                    <a:pos x="1428" y="1348"/>
                  </a:cxn>
                  <a:cxn ang="0">
                    <a:pos x="1462" y="1412"/>
                  </a:cxn>
                  <a:cxn ang="0">
                    <a:pos x="1496" y="1474"/>
                  </a:cxn>
                  <a:cxn ang="0">
                    <a:pos x="1532" y="1534"/>
                  </a:cxn>
                  <a:cxn ang="0">
                    <a:pos x="1566" y="1590"/>
                  </a:cxn>
                  <a:cxn ang="0">
                    <a:pos x="1600" y="1642"/>
                  </a:cxn>
                  <a:cxn ang="0">
                    <a:pos x="1636" y="1694"/>
                  </a:cxn>
                  <a:cxn ang="0">
                    <a:pos x="1672" y="1742"/>
                  </a:cxn>
                  <a:cxn ang="0">
                    <a:pos x="1708" y="1788"/>
                  </a:cxn>
                  <a:cxn ang="0">
                    <a:pos x="1744" y="1832"/>
                  </a:cxn>
                  <a:cxn ang="0">
                    <a:pos x="1780" y="1874"/>
                  </a:cxn>
                  <a:cxn ang="0">
                    <a:pos x="1816" y="1912"/>
                  </a:cxn>
                  <a:cxn ang="0">
                    <a:pos x="1854" y="1950"/>
                  </a:cxn>
                  <a:cxn ang="0">
                    <a:pos x="1892" y="1986"/>
                  </a:cxn>
                  <a:cxn ang="0">
                    <a:pos x="1930" y="2020"/>
                  </a:cxn>
                  <a:cxn ang="0">
                    <a:pos x="1970" y="2054"/>
                  </a:cxn>
                  <a:cxn ang="0">
                    <a:pos x="2010" y="2084"/>
                  </a:cxn>
                  <a:cxn ang="0">
                    <a:pos x="2050" y="2114"/>
                  </a:cxn>
                  <a:cxn ang="0">
                    <a:pos x="2092" y="2142"/>
                  </a:cxn>
                  <a:cxn ang="0">
                    <a:pos x="2134" y="2168"/>
                  </a:cxn>
                  <a:cxn ang="0">
                    <a:pos x="2178" y="2194"/>
                  </a:cxn>
                  <a:cxn ang="0">
                    <a:pos x="2222" y="2220"/>
                  </a:cxn>
                  <a:cxn ang="0">
                    <a:pos x="2266" y="2244"/>
                  </a:cxn>
                  <a:cxn ang="0">
                    <a:pos x="2312" y="2266"/>
                  </a:cxn>
                  <a:cxn ang="0">
                    <a:pos x="2406" y="2310"/>
                  </a:cxn>
                </a:cxnLst>
                <a:rect l="0" t="0" r="r" b="b"/>
                <a:pathLst>
                  <a:path w="2406" h="2310">
                    <a:moveTo>
                      <a:pt x="0" y="10"/>
                    </a:moveTo>
                    <a:lnTo>
                      <a:pt x="0" y="10"/>
                    </a:lnTo>
                    <a:lnTo>
                      <a:pt x="36" y="6"/>
                    </a:lnTo>
                    <a:lnTo>
                      <a:pt x="76" y="2"/>
                    </a:lnTo>
                    <a:lnTo>
                      <a:pt x="132" y="0"/>
                    </a:lnTo>
                    <a:lnTo>
                      <a:pt x="198" y="2"/>
                    </a:lnTo>
                    <a:lnTo>
                      <a:pt x="236" y="6"/>
                    </a:lnTo>
                    <a:lnTo>
                      <a:pt x="274" y="10"/>
                    </a:lnTo>
                    <a:lnTo>
                      <a:pt x="316" y="18"/>
                    </a:lnTo>
                    <a:lnTo>
                      <a:pt x="360" y="26"/>
                    </a:lnTo>
                    <a:lnTo>
                      <a:pt x="404" y="36"/>
                    </a:lnTo>
                    <a:lnTo>
                      <a:pt x="450" y="50"/>
                    </a:lnTo>
                    <a:lnTo>
                      <a:pt x="498" y="66"/>
                    </a:lnTo>
                    <a:lnTo>
                      <a:pt x="546" y="86"/>
                    </a:lnTo>
                    <a:lnTo>
                      <a:pt x="594" y="108"/>
                    </a:lnTo>
                    <a:lnTo>
                      <a:pt x="644" y="136"/>
                    </a:lnTo>
                    <a:lnTo>
                      <a:pt x="692" y="164"/>
                    </a:lnTo>
                    <a:lnTo>
                      <a:pt x="742" y="198"/>
                    </a:lnTo>
                    <a:lnTo>
                      <a:pt x="792" y="236"/>
                    </a:lnTo>
                    <a:lnTo>
                      <a:pt x="840" y="280"/>
                    </a:lnTo>
                    <a:lnTo>
                      <a:pt x="888" y="326"/>
                    </a:lnTo>
                    <a:lnTo>
                      <a:pt x="934" y="378"/>
                    </a:lnTo>
                    <a:lnTo>
                      <a:pt x="980" y="436"/>
                    </a:lnTo>
                    <a:lnTo>
                      <a:pt x="1024" y="498"/>
                    </a:lnTo>
                    <a:lnTo>
                      <a:pt x="1068" y="566"/>
                    </a:lnTo>
                    <a:lnTo>
                      <a:pt x="1108" y="640"/>
                    </a:lnTo>
                    <a:lnTo>
                      <a:pt x="1148" y="720"/>
                    </a:lnTo>
                    <a:lnTo>
                      <a:pt x="1184" y="806"/>
                    </a:lnTo>
                    <a:lnTo>
                      <a:pt x="1184" y="806"/>
                    </a:lnTo>
                    <a:lnTo>
                      <a:pt x="1254" y="978"/>
                    </a:lnTo>
                    <a:lnTo>
                      <a:pt x="1290" y="1060"/>
                    </a:lnTo>
                    <a:lnTo>
                      <a:pt x="1324" y="1136"/>
                    </a:lnTo>
                    <a:lnTo>
                      <a:pt x="1358" y="1210"/>
                    </a:lnTo>
                    <a:lnTo>
                      <a:pt x="1394" y="1280"/>
                    </a:lnTo>
                    <a:lnTo>
                      <a:pt x="1428" y="1348"/>
                    </a:lnTo>
                    <a:lnTo>
                      <a:pt x="1462" y="1412"/>
                    </a:lnTo>
                    <a:lnTo>
                      <a:pt x="1496" y="1474"/>
                    </a:lnTo>
                    <a:lnTo>
                      <a:pt x="1532" y="1534"/>
                    </a:lnTo>
                    <a:lnTo>
                      <a:pt x="1566" y="1590"/>
                    </a:lnTo>
                    <a:lnTo>
                      <a:pt x="1600" y="1642"/>
                    </a:lnTo>
                    <a:lnTo>
                      <a:pt x="1636" y="1694"/>
                    </a:lnTo>
                    <a:lnTo>
                      <a:pt x="1672" y="1742"/>
                    </a:lnTo>
                    <a:lnTo>
                      <a:pt x="1708" y="1788"/>
                    </a:lnTo>
                    <a:lnTo>
                      <a:pt x="1744" y="1832"/>
                    </a:lnTo>
                    <a:lnTo>
                      <a:pt x="1780" y="1874"/>
                    </a:lnTo>
                    <a:lnTo>
                      <a:pt x="1816" y="1912"/>
                    </a:lnTo>
                    <a:lnTo>
                      <a:pt x="1854" y="1950"/>
                    </a:lnTo>
                    <a:lnTo>
                      <a:pt x="1892" y="1986"/>
                    </a:lnTo>
                    <a:lnTo>
                      <a:pt x="1930" y="2020"/>
                    </a:lnTo>
                    <a:lnTo>
                      <a:pt x="1970" y="2054"/>
                    </a:lnTo>
                    <a:lnTo>
                      <a:pt x="2010" y="2084"/>
                    </a:lnTo>
                    <a:lnTo>
                      <a:pt x="2050" y="2114"/>
                    </a:lnTo>
                    <a:lnTo>
                      <a:pt x="2092" y="2142"/>
                    </a:lnTo>
                    <a:lnTo>
                      <a:pt x="2134" y="2168"/>
                    </a:lnTo>
                    <a:lnTo>
                      <a:pt x="2178" y="2194"/>
                    </a:lnTo>
                    <a:lnTo>
                      <a:pt x="2222" y="2220"/>
                    </a:lnTo>
                    <a:lnTo>
                      <a:pt x="2266" y="2244"/>
                    </a:lnTo>
                    <a:lnTo>
                      <a:pt x="2312" y="2266"/>
                    </a:lnTo>
                    <a:lnTo>
                      <a:pt x="2406" y="23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0" name="Freeform 188"/>
              <p:cNvSpPr>
                <a:spLocks/>
              </p:cNvSpPr>
              <p:nvPr/>
            </p:nvSpPr>
            <p:spPr bwMode="auto">
              <a:xfrm>
                <a:off x="2549" y="947"/>
                <a:ext cx="2481" cy="223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36" y="10"/>
                  </a:cxn>
                  <a:cxn ang="0">
                    <a:pos x="78" y="4"/>
                  </a:cxn>
                  <a:cxn ang="0">
                    <a:pos x="132" y="0"/>
                  </a:cxn>
                  <a:cxn ang="0">
                    <a:pos x="200" y="0"/>
                  </a:cxn>
                  <a:cxn ang="0">
                    <a:pos x="236" y="2"/>
                  </a:cxn>
                  <a:cxn ang="0">
                    <a:pos x="276" y="6"/>
                  </a:cxn>
                  <a:cxn ang="0">
                    <a:pos x="318" y="10"/>
                  </a:cxn>
                  <a:cxn ang="0">
                    <a:pos x="362" y="18"/>
                  </a:cxn>
                  <a:cxn ang="0">
                    <a:pos x="406" y="26"/>
                  </a:cxn>
                  <a:cxn ang="0">
                    <a:pos x="454" y="38"/>
                  </a:cxn>
                  <a:cxn ang="0">
                    <a:pos x="500" y="52"/>
                  </a:cxn>
                  <a:cxn ang="0">
                    <a:pos x="550" y="70"/>
                  </a:cxn>
                  <a:cxn ang="0">
                    <a:pos x="600" y="92"/>
                  </a:cxn>
                  <a:cxn ang="0">
                    <a:pos x="650" y="116"/>
                  </a:cxn>
                  <a:cxn ang="0">
                    <a:pos x="700" y="144"/>
                  </a:cxn>
                  <a:cxn ang="0">
                    <a:pos x="750" y="176"/>
                  </a:cxn>
                  <a:cxn ang="0">
                    <a:pos x="800" y="212"/>
                  </a:cxn>
                  <a:cxn ang="0">
                    <a:pos x="850" y="254"/>
                  </a:cxn>
                  <a:cxn ang="0">
                    <a:pos x="900" y="298"/>
                  </a:cxn>
                  <a:cxn ang="0">
                    <a:pos x="948" y="350"/>
                  </a:cxn>
                  <a:cxn ang="0">
                    <a:pos x="996" y="406"/>
                  </a:cxn>
                  <a:cxn ang="0">
                    <a:pos x="1042" y="466"/>
                  </a:cxn>
                  <a:cxn ang="0">
                    <a:pos x="1088" y="534"/>
                  </a:cxn>
                  <a:cxn ang="0">
                    <a:pos x="1130" y="606"/>
                  </a:cxn>
                  <a:cxn ang="0">
                    <a:pos x="1172" y="686"/>
                  </a:cxn>
                  <a:cxn ang="0">
                    <a:pos x="1212" y="770"/>
                  </a:cxn>
                  <a:cxn ang="0">
                    <a:pos x="1212" y="770"/>
                  </a:cxn>
                  <a:cxn ang="0">
                    <a:pos x="1288" y="940"/>
                  </a:cxn>
                  <a:cxn ang="0">
                    <a:pos x="1326" y="1020"/>
                  </a:cxn>
                  <a:cxn ang="0">
                    <a:pos x="1362" y="1096"/>
                  </a:cxn>
                  <a:cxn ang="0">
                    <a:pos x="1400" y="1170"/>
                  </a:cxn>
                  <a:cxn ang="0">
                    <a:pos x="1436" y="1240"/>
                  </a:cxn>
                  <a:cxn ang="0">
                    <a:pos x="1472" y="1306"/>
                  </a:cxn>
                  <a:cxn ang="0">
                    <a:pos x="1508" y="1370"/>
                  </a:cxn>
                  <a:cxn ang="0">
                    <a:pos x="1546" y="1430"/>
                  </a:cxn>
                  <a:cxn ang="0">
                    <a:pos x="1582" y="1488"/>
                  </a:cxn>
                  <a:cxn ang="0">
                    <a:pos x="1618" y="1542"/>
                  </a:cxn>
                  <a:cxn ang="0">
                    <a:pos x="1656" y="1594"/>
                  </a:cxn>
                  <a:cxn ang="0">
                    <a:pos x="1692" y="1644"/>
                  </a:cxn>
                  <a:cxn ang="0">
                    <a:pos x="1728" y="1692"/>
                  </a:cxn>
                  <a:cxn ang="0">
                    <a:pos x="1766" y="1736"/>
                  </a:cxn>
                  <a:cxn ang="0">
                    <a:pos x="1804" y="1780"/>
                  </a:cxn>
                  <a:cxn ang="0">
                    <a:pos x="1842" y="1820"/>
                  </a:cxn>
                  <a:cxn ang="0">
                    <a:pos x="1880" y="1858"/>
                  </a:cxn>
                  <a:cxn ang="0">
                    <a:pos x="1918" y="1896"/>
                  </a:cxn>
                  <a:cxn ang="0">
                    <a:pos x="1958" y="1930"/>
                  </a:cxn>
                  <a:cxn ang="0">
                    <a:pos x="1998" y="1962"/>
                  </a:cxn>
                  <a:cxn ang="0">
                    <a:pos x="2038" y="1994"/>
                  </a:cxn>
                  <a:cxn ang="0">
                    <a:pos x="2078" y="2024"/>
                  </a:cxn>
                  <a:cxn ang="0">
                    <a:pos x="2120" y="2052"/>
                  </a:cxn>
                  <a:cxn ang="0">
                    <a:pos x="2162" y="2078"/>
                  </a:cxn>
                  <a:cxn ang="0">
                    <a:pos x="2206" y="2104"/>
                  </a:cxn>
                  <a:cxn ang="0">
                    <a:pos x="2250" y="2128"/>
                  </a:cxn>
                  <a:cxn ang="0">
                    <a:pos x="2294" y="2152"/>
                  </a:cxn>
                  <a:cxn ang="0">
                    <a:pos x="2340" y="2174"/>
                  </a:cxn>
                  <a:cxn ang="0">
                    <a:pos x="2386" y="2194"/>
                  </a:cxn>
                  <a:cxn ang="0">
                    <a:pos x="2482" y="2236"/>
                  </a:cxn>
                </a:cxnLst>
                <a:rect l="0" t="0" r="r" b="b"/>
                <a:pathLst>
                  <a:path w="2482" h="2236">
                    <a:moveTo>
                      <a:pt x="0" y="16"/>
                    </a:moveTo>
                    <a:lnTo>
                      <a:pt x="0" y="16"/>
                    </a:lnTo>
                    <a:lnTo>
                      <a:pt x="36" y="10"/>
                    </a:lnTo>
                    <a:lnTo>
                      <a:pt x="78" y="4"/>
                    </a:lnTo>
                    <a:lnTo>
                      <a:pt x="132" y="0"/>
                    </a:lnTo>
                    <a:lnTo>
                      <a:pt x="200" y="0"/>
                    </a:lnTo>
                    <a:lnTo>
                      <a:pt x="236" y="2"/>
                    </a:lnTo>
                    <a:lnTo>
                      <a:pt x="276" y="6"/>
                    </a:lnTo>
                    <a:lnTo>
                      <a:pt x="318" y="10"/>
                    </a:lnTo>
                    <a:lnTo>
                      <a:pt x="362" y="18"/>
                    </a:lnTo>
                    <a:lnTo>
                      <a:pt x="406" y="26"/>
                    </a:lnTo>
                    <a:lnTo>
                      <a:pt x="454" y="38"/>
                    </a:lnTo>
                    <a:lnTo>
                      <a:pt x="500" y="52"/>
                    </a:lnTo>
                    <a:lnTo>
                      <a:pt x="550" y="70"/>
                    </a:lnTo>
                    <a:lnTo>
                      <a:pt x="600" y="92"/>
                    </a:lnTo>
                    <a:lnTo>
                      <a:pt x="650" y="116"/>
                    </a:lnTo>
                    <a:lnTo>
                      <a:pt x="700" y="144"/>
                    </a:lnTo>
                    <a:lnTo>
                      <a:pt x="750" y="176"/>
                    </a:lnTo>
                    <a:lnTo>
                      <a:pt x="800" y="212"/>
                    </a:lnTo>
                    <a:lnTo>
                      <a:pt x="850" y="254"/>
                    </a:lnTo>
                    <a:lnTo>
                      <a:pt x="900" y="298"/>
                    </a:lnTo>
                    <a:lnTo>
                      <a:pt x="948" y="350"/>
                    </a:lnTo>
                    <a:lnTo>
                      <a:pt x="996" y="406"/>
                    </a:lnTo>
                    <a:lnTo>
                      <a:pt x="1042" y="466"/>
                    </a:lnTo>
                    <a:lnTo>
                      <a:pt x="1088" y="534"/>
                    </a:lnTo>
                    <a:lnTo>
                      <a:pt x="1130" y="606"/>
                    </a:lnTo>
                    <a:lnTo>
                      <a:pt x="1172" y="686"/>
                    </a:lnTo>
                    <a:lnTo>
                      <a:pt x="1212" y="770"/>
                    </a:lnTo>
                    <a:lnTo>
                      <a:pt x="1212" y="770"/>
                    </a:lnTo>
                    <a:lnTo>
                      <a:pt x="1288" y="940"/>
                    </a:lnTo>
                    <a:lnTo>
                      <a:pt x="1326" y="1020"/>
                    </a:lnTo>
                    <a:lnTo>
                      <a:pt x="1362" y="1096"/>
                    </a:lnTo>
                    <a:lnTo>
                      <a:pt x="1400" y="1170"/>
                    </a:lnTo>
                    <a:lnTo>
                      <a:pt x="1436" y="1240"/>
                    </a:lnTo>
                    <a:lnTo>
                      <a:pt x="1472" y="1306"/>
                    </a:lnTo>
                    <a:lnTo>
                      <a:pt x="1508" y="1370"/>
                    </a:lnTo>
                    <a:lnTo>
                      <a:pt x="1546" y="1430"/>
                    </a:lnTo>
                    <a:lnTo>
                      <a:pt x="1582" y="1488"/>
                    </a:lnTo>
                    <a:lnTo>
                      <a:pt x="1618" y="1542"/>
                    </a:lnTo>
                    <a:lnTo>
                      <a:pt x="1656" y="1594"/>
                    </a:lnTo>
                    <a:lnTo>
                      <a:pt x="1692" y="1644"/>
                    </a:lnTo>
                    <a:lnTo>
                      <a:pt x="1728" y="1692"/>
                    </a:lnTo>
                    <a:lnTo>
                      <a:pt x="1766" y="1736"/>
                    </a:lnTo>
                    <a:lnTo>
                      <a:pt x="1804" y="1780"/>
                    </a:lnTo>
                    <a:lnTo>
                      <a:pt x="1842" y="1820"/>
                    </a:lnTo>
                    <a:lnTo>
                      <a:pt x="1880" y="1858"/>
                    </a:lnTo>
                    <a:lnTo>
                      <a:pt x="1918" y="1896"/>
                    </a:lnTo>
                    <a:lnTo>
                      <a:pt x="1958" y="1930"/>
                    </a:lnTo>
                    <a:lnTo>
                      <a:pt x="1998" y="1962"/>
                    </a:lnTo>
                    <a:lnTo>
                      <a:pt x="2038" y="1994"/>
                    </a:lnTo>
                    <a:lnTo>
                      <a:pt x="2078" y="2024"/>
                    </a:lnTo>
                    <a:lnTo>
                      <a:pt x="2120" y="2052"/>
                    </a:lnTo>
                    <a:lnTo>
                      <a:pt x="2162" y="2078"/>
                    </a:lnTo>
                    <a:lnTo>
                      <a:pt x="2206" y="2104"/>
                    </a:lnTo>
                    <a:lnTo>
                      <a:pt x="2250" y="2128"/>
                    </a:lnTo>
                    <a:lnTo>
                      <a:pt x="2294" y="2152"/>
                    </a:lnTo>
                    <a:lnTo>
                      <a:pt x="2340" y="2174"/>
                    </a:lnTo>
                    <a:lnTo>
                      <a:pt x="2386" y="2194"/>
                    </a:lnTo>
                    <a:lnTo>
                      <a:pt x="2482" y="22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1" name="Freeform 189"/>
              <p:cNvSpPr>
                <a:spLocks/>
              </p:cNvSpPr>
              <p:nvPr/>
            </p:nvSpPr>
            <p:spPr bwMode="auto">
              <a:xfrm>
                <a:off x="2538" y="990"/>
                <a:ext cx="2556" cy="215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36" y="16"/>
                  </a:cxn>
                  <a:cxn ang="0">
                    <a:pos x="78" y="8"/>
                  </a:cxn>
                  <a:cxn ang="0">
                    <a:pos x="132" y="2"/>
                  </a:cxn>
                  <a:cxn ang="0">
                    <a:pos x="200" y="0"/>
                  </a:cxn>
                  <a:cxn ang="0">
                    <a:pos x="236" y="0"/>
                  </a:cxn>
                  <a:cxn ang="0">
                    <a:pos x="276" y="2"/>
                  </a:cxn>
                  <a:cxn ang="0">
                    <a:pos x="318" y="4"/>
                  </a:cxn>
                  <a:cxn ang="0">
                    <a:pos x="362" y="10"/>
                  </a:cxn>
                  <a:cxn ang="0">
                    <a:pos x="408" y="18"/>
                  </a:cxn>
                  <a:cxn ang="0">
                    <a:pos x="454" y="28"/>
                  </a:cxn>
                  <a:cxn ang="0">
                    <a:pos x="504" y="40"/>
                  </a:cxn>
                  <a:cxn ang="0">
                    <a:pos x="552" y="56"/>
                  </a:cxn>
                  <a:cxn ang="0">
                    <a:pos x="602" y="76"/>
                  </a:cxn>
                  <a:cxn ang="0">
                    <a:pos x="654" y="98"/>
                  </a:cxn>
                  <a:cxn ang="0">
                    <a:pos x="704" y="124"/>
                  </a:cxn>
                  <a:cxn ang="0">
                    <a:pos x="756" y="154"/>
                  </a:cxn>
                  <a:cxn ang="0">
                    <a:pos x="808" y="190"/>
                  </a:cxn>
                  <a:cxn ang="0">
                    <a:pos x="860" y="228"/>
                  </a:cxn>
                  <a:cxn ang="0">
                    <a:pos x="910" y="272"/>
                  </a:cxn>
                  <a:cxn ang="0">
                    <a:pos x="960" y="322"/>
                  </a:cxn>
                  <a:cxn ang="0">
                    <a:pos x="1010" y="376"/>
                  </a:cxn>
                  <a:cxn ang="0">
                    <a:pos x="1058" y="436"/>
                  </a:cxn>
                  <a:cxn ang="0">
                    <a:pos x="1106" y="500"/>
                  </a:cxn>
                  <a:cxn ang="0">
                    <a:pos x="1152" y="572"/>
                  </a:cxn>
                  <a:cxn ang="0">
                    <a:pos x="1196" y="650"/>
                  </a:cxn>
                  <a:cxn ang="0">
                    <a:pos x="1216" y="692"/>
                  </a:cxn>
                  <a:cxn ang="0">
                    <a:pos x="1238" y="734"/>
                  </a:cxn>
                  <a:cxn ang="0">
                    <a:pos x="1238" y="734"/>
                  </a:cxn>
                  <a:cxn ang="0">
                    <a:pos x="1318" y="904"/>
                  </a:cxn>
                  <a:cxn ang="0">
                    <a:pos x="1358" y="982"/>
                  </a:cxn>
                  <a:cxn ang="0">
                    <a:pos x="1398" y="1058"/>
                  </a:cxn>
                  <a:cxn ang="0">
                    <a:pos x="1438" y="1130"/>
                  </a:cxn>
                  <a:cxn ang="0">
                    <a:pos x="1476" y="1198"/>
                  </a:cxn>
                  <a:cxn ang="0">
                    <a:pos x="1516" y="1264"/>
                  </a:cxn>
                  <a:cxn ang="0">
                    <a:pos x="1554" y="1326"/>
                  </a:cxn>
                  <a:cxn ang="0">
                    <a:pos x="1592" y="1386"/>
                  </a:cxn>
                  <a:cxn ang="0">
                    <a:pos x="1630" y="1442"/>
                  </a:cxn>
                  <a:cxn ang="0">
                    <a:pos x="1668" y="1496"/>
                  </a:cxn>
                  <a:cxn ang="0">
                    <a:pos x="1706" y="1546"/>
                  </a:cxn>
                  <a:cxn ang="0">
                    <a:pos x="1746" y="1596"/>
                  </a:cxn>
                  <a:cxn ang="0">
                    <a:pos x="1784" y="1642"/>
                  </a:cxn>
                  <a:cxn ang="0">
                    <a:pos x="1822" y="1686"/>
                  </a:cxn>
                  <a:cxn ang="0">
                    <a:pos x="1862" y="1726"/>
                  </a:cxn>
                  <a:cxn ang="0">
                    <a:pos x="1900" y="1766"/>
                  </a:cxn>
                  <a:cxn ang="0">
                    <a:pos x="1940" y="1804"/>
                  </a:cxn>
                  <a:cxn ang="0">
                    <a:pos x="1980" y="1838"/>
                  </a:cxn>
                  <a:cxn ang="0">
                    <a:pos x="2020" y="1872"/>
                  </a:cxn>
                  <a:cxn ang="0">
                    <a:pos x="2062" y="1904"/>
                  </a:cxn>
                  <a:cxn ang="0">
                    <a:pos x="2102" y="1934"/>
                  </a:cxn>
                  <a:cxn ang="0">
                    <a:pos x="2144" y="1962"/>
                  </a:cxn>
                  <a:cxn ang="0">
                    <a:pos x="2188" y="1988"/>
                  </a:cxn>
                  <a:cxn ang="0">
                    <a:pos x="2230" y="2014"/>
                  </a:cxn>
                  <a:cxn ang="0">
                    <a:pos x="2274" y="2038"/>
                  </a:cxn>
                  <a:cxn ang="0">
                    <a:pos x="2320" y="2060"/>
                  </a:cxn>
                  <a:cxn ang="0">
                    <a:pos x="2364" y="2082"/>
                  </a:cxn>
                  <a:cxn ang="0">
                    <a:pos x="2412" y="2102"/>
                  </a:cxn>
                  <a:cxn ang="0">
                    <a:pos x="2458" y="2122"/>
                  </a:cxn>
                  <a:cxn ang="0">
                    <a:pos x="2556" y="2158"/>
                  </a:cxn>
                </a:cxnLst>
                <a:rect l="0" t="0" r="r" b="b"/>
                <a:pathLst>
                  <a:path w="2556" h="2158">
                    <a:moveTo>
                      <a:pt x="0" y="24"/>
                    </a:moveTo>
                    <a:lnTo>
                      <a:pt x="0" y="24"/>
                    </a:lnTo>
                    <a:lnTo>
                      <a:pt x="36" y="16"/>
                    </a:lnTo>
                    <a:lnTo>
                      <a:pt x="78" y="8"/>
                    </a:lnTo>
                    <a:lnTo>
                      <a:pt x="132" y="2"/>
                    </a:lnTo>
                    <a:lnTo>
                      <a:pt x="200" y="0"/>
                    </a:lnTo>
                    <a:lnTo>
                      <a:pt x="236" y="0"/>
                    </a:lnTo>
                    <a:lnTo>
                      <a:pt x="276" y="2"/>
                    </a:lnTo>
                    <a:lnTo>
                      <a:pt x="318" y="4"/>
                    </a:lnTo>
                    <a:lnTo>
                      <a:pt x="362" y="10"/>
                    </a:lnTo>
                    <a:lnTo>
                      <a:pt x="408" y="18"/>
                    </a:lnTo>
                    <a:lnTo>
                      <a:pt x="454" y="28"/>
                    </a:lnTo>
                    <a:lnTo>
                      <a:pt x="504" y="40"/>
                    </a:lnTo>
                    <a:lnTo>
                      <a:pt x="552" y="56"/>
                    </a:lnTo>
                    <a:lnTo>
                      <a:pt x="602" y="76"/>
                    </a:lnTo>
                    <a:lnTo>
                      <a:pt x="654" y="98"/>
                    </a:lnTo>
                    <a:lnTo>
                      <a:pt x="704" y="124"/>
                    </a:lnTo>
                    <a:lnTo>
                      <a:pt x="756" y="154"/>
                    </a:lnTo>
                    <a:lnTo>
                      <a:pt x="808" y="190"/>
                    </a:lnTo>
                    <a:lnTo>
                      <a:pt x="860" y="228"/>
                    </a:lnTo>
                    <a:lnTo>
                      <a:pt x="910" y="272"/>
                    </a:lnTo>
                    <a:lnTo>
                      <a:pt x="960" y="322"/>
                    </a:lnTo>
                    <a:lnTo>
                      <a:pt x="1010" y="376"/>
                    </a:lnTo>
                    <a:lnTo>
                      <a:pt x="1058" y="436"/>
                    </a:lnTo>
                    <a:lnTo>
                      <a:pt x="1106" y="500"/>
                    </a:lnTo>
                    <a:lnTo>
                      <a:pt x="1152" y="572"/>
                    </a:lnTo>
                    <a:lnTo>
                      <a:pt x="1196" y="650"/>
                    </a:lnTo>
                    <a:lnTo>
                      <a:pt x="1216" y="692"/>
                    </a:lnTo>
                    <a:lnTo>
                      <a:pt x="1238" y="734"/>
                    </a:lnTo>
                    <a:lnTo>
                      <a:pt x="1238" y="734"/>
                    </a:lnTo>
                    <a:lnTo>
                      <a:pt x="1318" y="904"/>
                    </a:lnTo>
                    <a:lnTo>
                      <a:pt x="1358" y="982"/>
                    </a:lnTo>
                    <a:lnTo>
                      <a:pt x="1398" y="1058"/>
                    </a:lnTo>
                    <a:lnTo>
                      <a:pt x="1438" y="1130"/>
                    </a:lnTo>
                    <a:lnTo>
                      <a:pt x="1476" y="1198"/>
                    </a:lnTo>
                    <a:lnTo>
                      <a:pt x="1516" y="1264"/>
                    </a:lnTo>
                    <a:lnTo>
                      <a:pt x="1554" y="1326"/>
                    </a:lnTo>
                    <a:lnTo>
                      <a:pt x="1592" y="1386"/>
                    </a:lnTo>
                    <a:lnTo>
                      <a:pt x="1630" y="1442"/>
                    </a:lnTo>
                    <a:lnTo>
                      <a:pt x="1668" y="1496"/>
                    </a:lnTo>
                    <a:lnTo>
                      <a:pt x="1706" y="1546"/>
                    </a:lnTo>
                    <a:lnTo>
                      <a:pt x="1746" y="1596"/>
                    </a:lnTo>
                    <a:lnTo>
                      <a:pt x="1784" y="1642"/>
                    </a:lnTo>
                    <a:lnTo>
                      <a:pt x="1822" y="1686"/>
                    </a:lnTo>
                    <a:lnTo>
                      <a:pt x="1862" y="1726"/>
                    </a:lnTo>
                    <a:lnTo>
                      <a:pt x="1900" y="1766"/>
                    </a:lnTo>
                    <a:lnTo>
                      <a:pt x="1940" y="1804"/>
                    </a:lnTo>
                    <a:lnTo>
                      <a:pt x="1980" y="1838"/>
                    </a:lnTo>
                    <a:lnTo>
                      <a:pt x="2020" y="1872"/>
                    </a:lnTo>
                    <a:lnTo>
                      <a:pt x="2062" y="1904"/>
                    </a:lnTo>
                    <a:lnTo>
                      <a:pt x="2102" y="1934"/>
                    </a:lnTo>
                    <a:lnTo>
                      <a:pt x="2144" y="1962"/>
                    </a:lnTo>
                    <a:lnTo>
                      <a:pt x="2188" y="1988"/>
                    </a:lnTo>
                    <a:lnTo>
                      <a:pt x="2230" y="2014"/>
                    </a:lnTo>
                    <a:lnTo>
                      <a:pt x="2274" y="2038"/>
                    </a:lnTo>
                    <a:lnTo>
                      <a:pt x="2320" y="2060"/>
                    </a:lnTo>
                    <a:lnTo>
                      <a:pt x="2364" y="2082"/>
                    </a:lnTo>
                    <a:lnTo>
                      <a:pt x="2412" y="2102"/>
                    </a:lnTo>
                    <a:lnTo>
                      <a:pt x="2458" y="2122"/>
                    </a:lnTo>
                    <a:lnTo>
                      <a:pt x="2556" y="215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2" name="Freeform 190"/>
              <p:cNvSpPr>
                <a:spLocks/>
              </p:cNvSpPr>
              <p:nvPr/>
            </p:nvSpPr>
            <p:spPr bwMode="auto">
              <a:xfrm>
                <a:off x="2522" y="1020"/>
                <a:ext cx="2626" cy="208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34" y="24"/>
                  </a:cxn>
                  <a:cxn ang="0">
                    <a:pos x="76" y="14"/>
                  </a:cxn>
                  <a:cxn ang="0">
                    <a:pos x="130" y="6"/>
                  </a:cxn>
                  <a:cxn ang="0">
                    <a:pos x="198" y="0"/>
                  </a:cxn>
                  <a:cxn ang="0">
                    <a:pos x="236" y="0"/>
                  </a:cxn>
                  <a:cxn ang="0">
                    <a:pos x="276" y="0"/>
                  </a:cxn>
                  <a:cxn ang="0">
                    <a:pos x="318" y="2"/>
                  </a:cxn>
                  <a:cxn ang="0">
                    <a:pos x="362" y="4"/>
                  </a:cxn>
                  <a:cxn ang="0">
                    <a:pos x="408" y="10"/>
                  </a:cxn>
                  <a:cxn ang="0">
                    <a:pos x="456" y="20"/>
                  </a:cxn>
                  <a:cxn ang="0">
                    <a:pos x="504" y="30"/>
                  </a:cxn>
                  <a:cxn ang="0">
                    <a:pos x="554" y="44"/>
                  </a:cxn>
                  <a:cxn ang="0">
                    <a:pos x="604" y="62"/>
                  </a:cxn>
                  <a:cxn ang="0">
                    <a:pos x="656" y="82"/>
                  </a:cxn>
                  <a:cxn ang="0">
                    <a:pos x="708" y="106"/>
                  </a:cxn>
                  <a:cxn ang="0">
                    <a:pos x="762" y="134"/>
                  </a:cxn>
                  <a:cxn ang="0">
                    <a:pos x="814" y="168"/>
                  </a:cxn>
                  <a:cxn ang="0">
                    <a:pos x="866" y="206"/>
                  </a:cxn>
                  <a:cxn ang="0">
                    <a:pos x="920" y="248"/>
                  </a:cxn>
                  <a:cxn ang="0">
                    <a:pos x="972" y="294"/>
                  </a:cxn>
                  <a:cxn ang="0">
                    <a:pos x="1022" y="348"/>
                  </a:cxn>
                  <a:cxn ang="0">
                    <a:pos x="1072" y="406"/>
                  </a:cxn>
                  <a:cxn ang="0">
                    <a:pos x="1122" y="470"/>
                  </a:cxn>
                  <a:cxn ang="0">
                    <a:pos x="1170" y="540"/>
                  </a:cxn>
                  <a:cxn ang="0">
                    <a:pos x="1194" y="578"/>
                  </a:cxn>
                  <a:cxn ang="0">
                    <a:pos x="1216" y="616"/>
                  </a:cxn>
                  <a:cxn ang="0">
                    <a:pos x="1240" y="658"/>
                  </a:cxn>
                  <a:cxn ang="0">
                    <a:pos x="1262" y="700"/>
                  </a:cxn>
                  <a:cxn ang="0">
                    <a:pos x="1262" y="700"/>
                  </a:cxn>
                  <a:cxn ang="0">
                    <a:pos x="1348" y="866"/>
                  </a:cxn>
                  <a:cxn ang="0">
                    <a:pos x="1390" y="944"/>
                  </a:cxn>
                  <a:cxn ang="0">
                    <a:pos x="1432" y="1018"/>
                  </a:cxn>
                  <a:cxn ang="0">
                    <a:pos x="1474" y="1088"/>
                  </a:cxn>
                  <a:cxn ang="0">
                    <a:pos x="1514" y="1156"/>
                  </a:cxn>
                  <a:cxn ang="0">
                    <a:pos x="1556" y="1220"/>
                  </a:cxn>
                  <a:cxn ang="0">
                    <a:pos x="1596" y="1282"/>
                  </a:cxn>
                  <a:cxn ang="0">
                    <a:pos x="1636" y="1340"/>
                  </a:cxn>
                  <a:cxn ang="0">
                    <a:pos x="1676" y="1396"/>
                  </a:cxn>
                  <a:cxn ang="0">
                    <a:pos x="1716" y="1448"/>
                  </a:cxn>
                  <a:cxn ang="0">
                    <a:pos x="1756" y="1498"/>
                  </a:cxn>
                  <a:cxn ang="0">
                    <a:pos x="1796" y="1546"/>
                  </a:cxn>
                  <a:cxn ang="0">
                    <a:pos x="1836" y="1590"/>
                  </a:cxn>
                  <a:cxn ang="0">
                    <a:pos x="1876" y="1634"/>
                  </a:cxn>
                  <a:cxn ang="0">
                    <a:pos x="1916" y="1674"/>
                  </a:cxn>
                  <a:cxn ang="0">
                    <a:pos x="1958" y="1712"/>
                  </a:cxn>
                  <a:cxn ang="0">
                    <a:pos x="1998" y="1748"/>
                  </a:cxn>
                  <a:cxn ang="0">
                    <a:pos x="2040" y="1780"/>
                  </a:cxn>
                  <a:cxn ang="0">
                    <a:pos x="2080" y="1812"/>
                  </a:cxn>
                  <a:cxn ang="0">
                    <a:pos x="2122" y="1842"/>
                  </a:cxn>
                  <a:cxn ang="0">
                    <a:pos x="2166" y="1872"/>
                  </a:cxn>
                  <a:cxn ang="0">
                    <a:pos x="2208" y="1898"/>
                  </a:cxn>
                  <a:cxn ang="0">
                    <a:pos x="2252" y="1924"/>
                  </a:cxn>
                  <a:cxn ang="0">
                    <a:pos x="2296" y="1946"/>
                  </a:cxn>
                  <a:cxn ang="0">
                    <a:pos x="2340" y="1970"/>
                  </a:cxn>
                  <a:cxn ang="0">
                    <a:pos x="2386" y="1990"/>
                  </a:cxn>
                  <a:cxn ang="0">
                    <a:pos x="2432" y="2010"/>
                  </a:cxn>
                  <a:cxn ang="0">
                    <a:pos x="2480" y="2030"/>
                  </a:cxn>
                  <a:cxn ang="0">
                    <a:pos x="2528" y="2046"/>
                  </a:cxn>
                  <a:cxn ang="0">
                    <a:pos x="2626" y="2080"/>
                  </a:cxn>
                </a:cxnLst>
                <a:rect l="0" t="0" r="r" b="b"/>
                <a:pathLst>
                  <a:path w="2626" h="2080">
                    <a:moveTo>
                      <a:pt x="0" y="32"/>
                    </a:moveTo>
                    <a:lnTo>
                      <a:pt x="0" y="32"/>
                    </a:lnTo>
                    <a:lnTo>
                      <a:pt x="34" y="24"/>
                    </a:lnTo>
                    <a:lnTo>
                      <a:pt x="76" y="14"/>
                    </a:lnTo>
                    <a:lnTo>
                      <a:pt x="130" y="6"/>
                    </a:lnTo>
                    <a:lnTo>
                      <a:pt x="198" y="0"/>
                    </a:lnTo>
                    <a:lnTo>
                      <a:pt x="236" y="0"/>
                    </a:lnTo>
                    <a:lnTo>
                      <a:pt x="276" y="0"/>
                    </a:lnTo>
                    <a:lnTo>
                      <a:pt x="318" y="2"/>
                    </a:lnTo>
                    <a:lnTo>
                      <a:pt x="362" y="4"/>
                    </a:lnTo>
                    <a:lnTo>
                      <a:pt x="408" y="10"/>
                    </a:lnTo>
                    <a:lnTo>
                      <a:pt x="456" y="20"/>
                    </a:lnTo>
                    <a:lnTo>
                      <a:pt x="504" y="30"/>
                    </a:lnTo>
                    <a:lnTo>
                      <a:pt x="554" y="44"/>
                    </a:lnTo>
                    <a:lnTo>
                      <a:pt x="604" y="62"/>
                    </a:lnTo>
                    <a:lnTo>
                      <a:pt x="656" y="82"/>
                    </a:lnTo>
                    <a:lnTo>
                      <a:pt x="708" y="106"/>
                    </a:lnTo>
                    <a:lnTo>
                      <a:pt x="762" y="134"/>
                    </a:lnTo>
                    <a:lnTo>
                      <a:pt x="814" y="168"/>
                    </a:lnTo>
                    <a:lnTo>
                      <a:pt x="866" y="206"/>
                    </a:lnTo>
                    <a:lnTo>
                      <a:pt x="920" y="248"/>
                    </a:lnTo>
                    <a:lnTo>
                      <a:pt x="972" y="294"/>
                    </a:lnTo>
                    <a:lnTo>
                      <a:pt x="1022" y="348"/>
                    </a:lnTo>
                    <a:lnTo>
                      <a:pt x="1072" y="406"/>
                    </a:lnTo>
                    <a:lnTo>
                      <a:pt x="1122" y="470"/>
                    </a:lnTo>
                    <a:lnTo>
                      <a:pt x="1170" y="540"/>
                    </a:lnTo>
                    <a:lnTo>
                      <a:pt x="1194" y="578"/>
                    </a:lnTo>
                    <a:lnTo>
                      <a:pt x="1216" y="616"/>
                    </a:lnTo>
                    <a:lnTo>
                      <a:pt x="1240" y="658"/>
                    </a:lnTo>
                    <a:lnTo>
                      <a:pt x="1262" y="700"/>
                    </a:lnTo>
                    <a:lnTo>
                      <a:pt x="1262" y="700"/>
                    </a:lnTo>
                    <a:lnTo>
                      <a:pt x="1348" y="866"/>
                    </a:lnTo>
                    <a:lnTo>
                      <a:pt x="1390" y="944"/>
                    </a:lnTo>
                    <a:lnTo>
                      <a:pt x="1432" y="1018"/>
                    </a:lnTo>
                    <a:lnTo>
                      <a:pt x="1474" y="1088"/>
                    </a:lnTo>
                    <a:lnTo>
                      <a:pt x="1514" y="1156"/>
                    </a:lnTo>
                    <a:lnTo>
                      <a:pt x="1556" y="1220"/>
                    </a:lnTo>
                    <a:lnTo>
                      <a:pt x="1596" y="1282"/>
                    </a:lnTo>
                    <a:lnTo>
                      <a:pt x="1636" y="1340"/>
                    </a:lnTo>
                    <a:lnTo>
                      <a:pt x="1676" y="1396"/>
                    </a:lnTo>
                    <a:lnTo>
                      <a:pt x="1716" y="1448"/>
                    </a:lnTo>
                    <a:lnTo>
                      <a:pt x="1756" y="1498"/>
                    </a:lnTo>
                    <a:lnTo>
                      <a:pt x="1796" y="1546"/>
                    </a:lnTo>
                    <a:lnTo>
                      <a:pt x="1836" y="1590"/>
                    </a:lnTo>
                    <a:lnTo>
                      <a:pt x="1876" y="1634"/>
                    </a:lnTo>
                    <a:lnTo>
                      <a:pt x="1916" y="1674"/>
                    </a:lnTo>
                    <a:lnTo>
                      <a:pt x="1958" y="1712"/>
                    </a:lnTo>
                    <a:lnTo>
                      <a:pt x="1998" y="1748"/>
                    </a:lnTo>
                    <a:lnTo>
                      <a:pt x="2040" y="1780"/>
                    </a:lnTo>
                    <a:lnTo>
                      <a:pt x="2080" y="1812"/>
                    </a:lnTo>
                    <a:lnTo>
                      <a:pt x="2122" y="1842"/>
                    </a:lnTo>
                    <a:lnTo>
                      <a:pt x="2166" y="1872"/>
                    </a:lnTo>
                    <a:lnTo>
                      <a:pt x="2208" y="1898"/>
                    </a:lnTo>
                    <a:lnTo>
                      <a:pt x="2252" y="1924"/>
                    </a:lnTo>
                    <a:lnTo>
                      <a:pt x="2296" y="1946"/>
                    </a:lnTo>
                    <a:lnTo>
                      <a:pt x="2340" y="1970"/>
                    </a:lnTo>
                    <a:lnTo>
                      <a:pt x="2386" y="1990"/>
                    </a:lnTo>
                    <a:lnTo>
                      <a:pt x="2432" y="2010"/>
                    </a:lnTo>
                    <a:lnTo>
                      <a:pt x="2480" y="2030"/>
                    </a:lnTo>
                    <a:lnTo>
                      <a:pt x="2528" y="2046"/>
                    </a:lnTo>
                    <a:lnTo>
                      <a:pt x="2626" y="208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3" name="Freeform 191"/>
              <p:cNvSpPr>
                <a:spLocks/>
              </p:cNvSpPr>
              <p:nvPr/>
            </p:nvSpPr>
            <p:spPr bwMode="auto">
              <a:xfrm>
                <a:off x="2511" y="1053"/>
                <a:ext cx="2693" cy="2002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34" y="32"/>
                  </a:cxn>
                  <a:cxn ang="0">
                    <a:pos x="76" y="22"/>
                  </a:cxn>
                  <a:cxn ang="0">
                    <a:pos x="132" y="12"/>
                  </a:cxn>
                  <a:cxn ang="0">
                    <a:pos x="198" y="4"/>
                  </a:cxn>
                  <a:cxn ang="0">
                    <a:pos x="236" y="2"/>
                  </a:cxn>
                  <a:cxn ang="0">
                    <a:pos x="276" y="0"/>
                  </a:cxn>
                  <a:cxn ang="0">
                    <a:pos x="318" y="0"/>
                  </a:cxn>
                  <a:cxn ang="0">
                    <a:pos x="362" y="2"/>
                  </a:cxn>
                  <a:cxn ang="0">
                    <a:pos x="408" y="6"/>
                  </a:cxn>
                  <a:cxn ang="0">
                    <a:pos x="456" y="12"/>
                  </a:cxn>
                  <a:cxn ang="0">
                    <a:pos x="506" y="22"/>
                  </a:cxn>
                  <a:cxn ang="0">
                    <a:pos x="556" y="34"/>
                  </a:cxn>
                  <a:cxn ang="0">
                    <a:pos x="608" y="48"/>
                  </a:cxn>
                  <a:cxn ang="0">
                    <a:pos x="660" y="68"/>
                  </a:cxn>
                  <a:cxn ang="0">
                    <a:pos x="714" y="90"/>
                  </a:cxn>
                  <a:cxn ang="0">
                    <a:pos x="766" y="116"/>
                  </a:cxn>
                  <a:cxn ang="0">
                    <a:pos x="820" y="148"/>
                  </a:cxn>
                  <a:cxn ang="0">
                    <a:pos x="874" y="182"/>
                  </a:cxn>
                  <a:cxn ang="0">
                    <a:pos x="928" y="224"/>
                  </a:cxn>
                  <a:cxn ang="0">
                    <a:pos x="982" y="268"/>
                  </a:cxn>
                  <a:cxn ang="0">
                    <a:pos x="1036" y="320"/>
                  </a:cxn>
                  <a:cxn ang="0">
                    <a:pos x="1088" y="376"/>
                  </a:cxn>
                  <a:cxn ang="0">
                    <a:pos x="1138" y="438"/>
                  </a:cxn>
                  <a:cxn ang="0">
                    <a:pos x="1188" y="508"/>
                  </a:cxn>
                  <a:cxn ang="0">
                    <a:pos x="1214" y="544"/>
                  </a:cxn>
                  <a:cxn ang="0">
                    <a:pos x="1238" y="582"/>
                  </a:cxn>
                  <a:cxn ang="0">
                    <a:pos x="1262" y="624"/>
                  </a:cxn>
                  <a:cxn ang="0">
                    <a:pos x="1286" y="664"/>
                  </a:cxn>
                  <a:cxn ang="0">
                    <a:pos x="1286" y="664"/>
                  </a:cxn>
                  <a:cxn ang="0">
                    <a:pos x="1376" y="828"/>
                  </a:cxn>
                  <a:cxn ang="0">
                    <a:pos x="1422" y="906"/>
                  </a:cxn>
                  <a:cxn ang="0">
                    <a:pos x="1466" y="978"/>
                  </a:cxn>
                  <a:cxn ang="0">
                    <a:pos x="1510" y="1048"/>
                  </a:cxn>
                  <a:cxn ang="0">
                    <a:pos x="1554" y="1114"/>
                  </a:cxn>
                  <a:cxn ang="0">
                    <a:pos x="1596" y="1178"/>
                  </a:cxn>
                  <a:cxn ang="0">
                    <a:pos x="1638" y="1238"/>
                  </a:cxn>
                  <a:cxn ang="0">
                    <a:pos x="1680" y="1294"/>
                  </a:cxn>
                  <a:cxn ang="0">
                    <a:pos x="1722" y="1350"/>
                  </a:cxn>
                  <a:cxn ang="0">
                    <a:pos x="1764" y="1400"/>
                  </a:cxn>
                  <a:cxn ang="0">
                    <a:pos x="1806" y="1450"/>
                  </a:cxn>
                  <a:cxn ang="0">
                    <a:pos x="1848" y="1496"/>
                  </a:cxn>
                  <a:cxn ang="0">
                    <a:pos x="1888" y="1538"/>
                  </a:cxn>
                  <a:cxn ang="0">
                    <a:pos x="1930" y="1580"/>
                  </a:cxn>
                  <a:cxn ang="0">
                    <a:pos x="1972" y="1618"/>
                  </a:cxn>
                  <a:cxn ang="0">
                    <a:pos x="2014" y="1656"/>
                  </a:cxn>
                  <a:cxn ang="0">
                    <a:pos x="2056" y="1690"/>
                  </a:cxn>
                  <a:cxn ang="0">
                    <a:pos x="2098" y="1722"/>
                  </a:cxn>
                  <a:cxn ang="0">
                    <a:pos x="2140" y="1752"/>
                  </a:cxn>
                  <a:cxn ang="0">
                    <a:pos x="2184" y="1782"/>
                  </a:cxn>
                  <a:cxn ang="0">
                    <a:pos x="2226" y="1808"/>
                  </a:cxn>
                  <a:cxn ang="0">
                    <a:pos x="2270" y="1834"/>
                  </a:cxn>
                  <a:cxn ang="0">
                    <a:pos x="2314" y="1858"/>
                  </a:cxn>
                  <a:cxn ang="0">
                    <a:pos x="2360" y="1880"/>
                  </a:cxn>
                  <a:cxn ang="0">
                    <a:pos x="2406" y="1900"/>
                  </a:cxn>
                  <a:cxn ang="0">
                    <a:pos x="2452" y="1920"/>
                  </a:cxn>
                  <a:cxn ang="0">
                    <a:pos x="2498" y="1938"/>
                  </a:cxn>
                  <a:cxn ang="0">
                    <a:pos x="2546" y="1954"/>
                  </a:cxn>
                  <a:cxn ang="0">
                    <a:pos x="2596" y="1970"/>
                  </a:cxn>
                  <a:cxn ang="0">
                    <a:pos x="2696" y="2000"/>
                  </a:cxn>
                </a:cxnLst>
                <a:rect l="0" t="0" r="r" b="b"/>
                <a:pathLst>
                  <a:path w="2696" h="2000">
                    <a:moveTo>
                      <a:pt x="0" y="44"/>
                    </a:moveTo>
                    <a:lnTo>
                      <a:pt x="0" y="44"/>
                    </a:lnTo>
                    <a:lnTo>
                      <a:pt x="34" y="32"/>
                    </a:lnTo>
                    <a:lnTo>
                      <a:pt x="76" y="22"/>
                    </a:lnTo>
                    <a:lnTo>
                      <a:pt x="132" y="12"/>
                    </a:lnTo>
                    <a:lnTo>
                      <a:pt x="198" y="4"/>
                    </a:lnTo>
                    <a:lnTo>
                      <a:pt x="236" y="2"/>
                    </a:lnTo>
                    <a:lnTo>
                      <a:pt x="276" y="0"/>
                    </a:lnTo>
                    <a:lnTo>
                      <a:pt x="318" y="0"/>
                    </a:lnTo>
                    <a:lnTo>
                      <a:pt x="362" y="2"/>
                    </a:lnTo>
                    <a:lnTo>
                      <a:pt x="408" y="6"/>
                    </a:lnTo>
                    <a:lnTo>
                      <a:pt x="456" y="12"/>
                    </a:lnTo>
                    <a:lnTo>
                      <a:pt x="506" y="22"/>
                    </a:lnTo>
                    <a:lnTo>
                      <a:pt x="556" y="34"/>
                    </a:lnTo>
                    <a:lnTo>
                      <a:pt x="608" y="48"/>
                    </a:lnTo>
                    <a:lnTo>
                      <a:pt x="660" y="68"/>
                    </a:lnTo>
                    <a:lnTo>
                      <a:pt x="714" y="90"/>
                    </a:lnTo>
                    <a:lnTo>
                      <a:pt x="766" y="116"/>
                    </a:lnTo>
                    <a:lnTo>
                      <a:pt x="820" y="148"/>
                    </a:lnTo>
                    <a:lnTo>
                      <a:pt x="874" y="182"/>
                    </a:lnTo>
                    <a:lnTo>
                      <a:pt x="928" y="224"/>
                    </a:lnTo>
                    <a:lnTo>
                      <a:pt x="982" y="268"/>
                    </a:lnTo>
                    <a:lnTo>
                      <a:pt x="1036" y="320"/>
                    </a:lnTo>
                    <a:lnTo>
                      <a:pt x="1088" y="376"/>
                    </a:lnTo>
                    <a:lnTo>
                      <a:pt x="1138" y="438"/>
                    </a:lnTo>
                    <a:lnTo>
                      <a:pt x="1188" y="508"/>
                    </a:lnTo>
                    <a:lnTo>
                      <a:pt x="1214" y="544"/>
                    </a:lnTo>
                    <a:lnTo>
                      <a:pt x="1238" y="582"/>
                    </a:lnTo>
                    <a:lnTo>
                      <a:pt x="1262" y="624"/>
                    </a:lnTo>
                    <a:lnTo>
                      <a:pt x="1286" y="664"/>
                    </a:lnTo>
                    <a:lnTo>
                      <a:pt x="1286" y="664"/>
                    </a:lnTo>
                    <a:lnTo>
                      <a:pt x="1376" y="828"/>
                    </a:lnTo>
                    <a:lnTo>
                      <a:pt x="1422" y="906"/>
                    </a:lnTo>
                    <a:lnTo>
                      <a:pt x="1466" y="978"/>
                    </a:lnTo>
                    <a:lnTo>
                      <a:pt x="1510" y="1048"/>
                    </a:lnTo>
                    <a:lnTo>
                      <a:pt x="1554" y="1114"/>
                    </a:lnTo>
                    <a:lnTo>
                      <a:pt x="1596" y="1178"/>
                    </a:lnTo>
                    <a:lnTo>
                      <a:pt x="1638" y="1238"/>
                    </a:lnTo>
                    <a:lnTo>
                      <a:pt x="1680" y="1294"/>
                    </a:lnTo>
                    <a:lnTo>
                      <a:pt x="1722" y="1350"/>
                    </a:lnTo>
                    <a:lnTo>
                      <a:pt x="1764" y="1400"/>
                    </a:lnTo>
                    <a:lnTo>
                      <a:pt x="1806" y="1450"/>
                    </a:lnTo>
                    <a:lnTo>
                      <a:pt x="1848" y="1496"/>
                    </a:lnTo>
                    <a:lnTo>
                      <a:pt x="1888" y="1538"/>
                    </a:lnTo>
                    <a:lnTo>
                      <a:pt x="1930" y="1580"/>
                    </a:lnTo>
                    <a:lnTo>
                      <a:pt x="1972" y="1618"/>
                    </a:lnTo>
                    <a:lnTo>
                      <a:pt x="2014" y="1656"/>
                    </a:lnTo>
                    <a:lnTo>
                      <a:pt x="2056" y="1690"/>
                    </a:lnTo>
                    <a:lnTo>
                      <a:pt x="2098" y="1722"/>
                    </a:lnTo>
                    <a:lnTo>
                      <a:pt x="2140" y="1752"/>
                    </a:lnTo>
                    <a:lnTo>
                      <a:pt x="2184" y="1782"/>
                    </a:lnTo>
                    <a:lnTo>
                      <a:pt x="2226" y="1808"/>
                    </a:lnTo>
                    <a:lnTo>
                      <a:pt x="2270" y="1834"/>
                    </a:lnTo>
                    <a:lnTo>
                      <a:pt x="2314" y="1858"/>
                    </a:lnTo>
                    <a:lnTo>
                      <a:pt x="2360" y="1880"/>
                    </a:lnTo>
                    <a:lnTo>
                      <a:pt x="2406" y="1900"/>
                    </a:lnTo>
                    <a:lnTo>
                      <a:pt x="2452" y="1920"/>
                    </a:lnTo>
                    <a:lnTo>
                      <a:pt x="2498" y="1938"/>
                    </a:lnTo>
                    <a:lnTo>
                      <a:pt x="2546" y="1954"/>
                    </a:lnTo>
                    <a:lnTo>
                      <a:pt x="2596" y="1970"/>
                    </a:lnTo>
                    <a:lnTo>
                      <a:pt x="2696" y="20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4" name="Freeform 192"/>
              <p:cNvSpPr>
                <a:spLocks/>
              </p:cNvSpPr>
              <p:nvPr/>
            </p:nvSpPr>
            <p:spPr bwMode="auto">
              <a:xfrm>
                <a:off x="2504" y="1094"/>
                <a:ext cx="2758" cy="1920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0" y="56"/>
                  </a:cxn>
                  <a:cxn ang="0">
                    <a:pos x="34" y="44"/>
                  </a:cxn>
                  <a:cxn ang="0">
                    <a:pos x="76" y="32"/>
                  </a:cxn>
                  <a:cxn ang="0">
                    <a:pos x="130" y="20"/>
                  </a:cxn>
                  <a:cxn ang="0">
                    <a:pos x="198" y="8"/>
                  </a:cxn>
                  <a:cxn ang="0">
                    <a:pos x="234" y="4"/>
                  </a:cxn>
                  <a:cxn ang="0">
                    <a:pos x="276" y="2"/>
                  </a:cxn>
                  <a:cxn ang="0">
                    <a:pos x="318" y="0"/>
                  </a:cxn>
                  <a:cxn ang="0">
                    <a:pos x="362" y="0"/>
                  </a:cxn>
                  <a:cxn ang="0">
                    <a:pos x="408" y="2"/>
                  </a:cxn>
                  <a:cxn ang="0">
                    <a:pos x="456" y="6"/>
                  </a:cxn>
                  <a:cxn ang="0">
                    <a:pos x="506" y="14"/>
                  </a:cxn>
                  <a:cxn ang="0">
                    <a:pos x="558" y="24"/>
                  </a:cxn>
                  <a:cxn ang="0">
                    <a:pos x="610" y="38"/>
                  </a:cxn>
                  <a:cxn ang="0">
                    <a:pos x="662" y="54"/>
                  </a:cxn>
                  <a:cxn ang="0">
                    <a:pos x="716" y="74"/>
                  </a:cxn>
                  <a:cxn ang="0">
                    <a:pos x="770" y="100"/>
                  </a:cxn>
                  <a:cxn ang="0">
                    <a:pos x="826" y="128"/>
                  </a:cxn>
                  <a:cxn ang="0">
                    <a:pos x="882" y="162"/>
                  </a:cxn>
                  <a:cxn ang="0">
                    <a:pos x="936" y="200"/>
                  </a:cxn>
                  <a:cxn ang="0">
                    <a:pos x="992" y="244"/>
                  </a:cxn>
                  <a:cxn ang="0">
                    <a:pos x="1046" y="294"/>
                  </a:cxn>
                  <a:cxn ang="0">
                    <a:pos x="1100" y="348"/>
                  </a:cxn>
                  <a:cxn ang="0">
                    <a:pos x="1154" y="410"/>
                  </a:cxn>
                  <a:cxn ang="0">
                    <a:pos x="1180" y="442"/>
                  </a:cxn>
                  <a:cxn ang="0">
                    <a:pos x="1206" y="476"/>
                  </a:cxn>
                  <a:cxn ang="0">
                    <a:pos x="1232" y="512"/>
                  </a:cxn>
                  <a:cxn ang="0">
                    <a:pos x="1258" y="550"/>
                  </a:cxn>
                  <a:cxn ang="0">
                    <a:pos x="1282" y="590"/>
                  </a:cxn>
                  <a:cxn ang="0">
                    <a:pos x="1308" y="630"/>
                  </a:cxn>
                  <a:cxn ang="0">
                    <a:pos x="1308" y="630"/>
                  </a:cxn>
                  <a:cxn ang="0">
                    <a:pos x="1404" y="792"/>
                  </a:cxn>
                  <a:cxn ang="0">
                    <a:pos x="1452" y="868"/>
                  </a:cxn>
                  <a:cxn ang="0">
                    <a:pos x="1498" y="940"/>
                  </a:cxn>
                  <a:cxn ang="0">
                    <a:pos x="1544" y="1008"/>
                  </a:cxn>
                  <a:cxn ang="0">
                    <a:pos x="1590" y="1072"/>
                  </a:cxn>
                  <a:cxn ang="0">
                    <a:pos x="1634" y="1134"/>
                  </a:cxn>
                  <a:cxn ang="0">
                    <a:pos x="1678" y="1194"/>
                  </a:cxn>
                  <a:cxn ang="0">
                    <a:pos x="1722" y="1250"/>
                  </a:cxn>
                  <a:cxn ang="0">
                    <a:pos x="1766" y="1302"/>
                  </a:cxn>
                  <a:cxn ang="0">
                    <a:pos x="1810" y="1352"/>
                  </a:cxn>
                  <a:cxn ang="0">
                    <a:pos x="1854" y="1400"/>
                  </a:cxn>
                  <a:cxn ang="0">
                    <a:pos x="1896" y="1444"/>
                  </a:cxn>
                  <a:cxn ang="0">
                    <a:pos x="1940" y="1486"/>
                  </a:cxn>
                  <a:cxn ang="0">
                    <a:pos x="1982" y="1526"/>
                  </a:cxn>
                  <a:cxn ang="0">
                    <a:pos x="2024" y="1564"/>
                  </a:cxn>
                  <a:cxn ang="0">
                    <a:pos x="2068" y="1600"/>
                  </a:cxn>
                  <a:cxn ang="0">
                    <a:pos x="2110" y="1632"/>
                  </a:cxn>
                  <a:cxn ang="0">
                    <a:pos x="2154" y="1664"/>
                  </a:cxn>
                  <a:cxn ang="0">
                    <a:pos x="2198" y="1692"/>
                  </a:cxn>
                  <a:cxn ang="0">
                    <a:pos x="2242" y="1720"/>
                  </a:cxn>
                  <a:cxn ang="0">
                    <a:pos x="2286" y="1744"/>
                  </a:cxn>
                  <a:cxn ang="0">
                    <a:pos x="2330" y="1768"/>
                  </a:cxn>
                  <a:cxn ang="0">
                    <a:pos x="2376" y="1790"/>
                  </a:cxn>
                  <a:cxn ang="0">
                    <a:pos x="2422" y="1810"/>
                  </a:cxn>
                  <a:cxn ang="0">
                    <a:pos x="2468" y="1830"/>
                  </a:cxn>
                  <a:cxn ang="0">
                    <a:pos x="2514" y="1848"/>
                  </a:cxn>
                  <a:cxn ang="0">
                    <a:pos x="2562" y="1864"/>
                  </a:cxn>
                  <a:cxn ang="0">
                    <a:pos x="2610" y="1880"/>
                  </a:cxn>
                  <a:cxn ang="0">
                    <a:pos x="2660" y="1894"/>
                  </a:cxn>
                  <a:cxn ang="0">
                    <a:pos x="2762" y="1920"/>
                  </a:cxn>
                </a:cxnLst>
                <a:rect l="0" t="0" r="r" b="b"/>
                <a:pathLst>
                  <a:path w="2762" h="1920">
                    <a:moveTo>
                      <a:pt x="0" y="56"/>
                    </a:moveTo>
                    <a:lnTo>
                      <a:pt x="0" y="56"/>
                    </a:lnTo>
                    <a:lnTo>
                      <a:pt x="34" y="44"/>
                    </a:lnTo>
                    <a:lnTo>
                      <a:pt x="76" y="32"/>
                    </a:lnTo>
                    <a:lnTo>
                      <a:pt x="130" y="20"/>
                    </a:lnTo>
                    <a:lnTo>
                      <a:pt x="198" y="8"/>
                    </a:lnTo>
                    <a:lnTo>
                      <a:pt x="234" y="4"/>
                    </a:lnTo>
                    <a:lnTo>
                      <a:pt x="276" y="2"/>
                    </a:lnTo>
                    <a:lnTo>
                      <a:pt x="318" y="0"/>
                    </a:lnTo>
                    <a:lnTo>
                      <a:pt x="362" y="0"/>
                    </a:lnTo>
                    <a:lnTo>
                      <a:pt x="408" y="2"/>
                    </a:lnTo>
                    <a:lnTo>
                      <a:pt x="456" y="6"/>
                    </a:lnTo>
                    <a:lnTo>
                      <a:pt x="506" y="14"/>
                    </a:lnTo>
                    <a:lnTo>
                      <a:pt x="558" y="24"/>
                    </a:lnTo>
                    <a:lnTo>
                      <a:pt x="610" y="38"/>
                    </a:lnTo>
                    <a:lnTo>
                      <a:pt x="662" y="54"/>
                    </a:lnTo>
                    <a:lnTo>
                      <a:pt x="716" y="74"/>
                    </a:lnTo>
                    <a:lnTo>
                      <a:pt x="770" y="100"/>
                    </a:lnTo>
                    <a:lnTo>
                      <a:pt x="826" y="128"/>
                    </a:lnTo>
                    <a:lnTo>
                      <a:pt x="882" y="162"/>
                    </a:lnTo>
                    <a:lnTo>
                      <a:pt x="936" y="200"/>
                    </a:lnTo>
                    <a:lnTo>
                      <a:pt x="992" y="244"/>
                    </a:lnTo>
                    <a:lnTo>
                      <a:pt x="1046" y="294"/>
                    </a:lnTo>
                    <a:lnTo>
                      <a:pt x="1100" y="348"/>
                    </a:lnTo>
                    <a:lnTo>
                      <a:pt x="1154" y="410"/>
                    </a:lnTo>
                    <a:lnTo>
                      <a:pt x="1180" y="442"/>
                    </a:lnTo>
                    <a:lnTo>
                      <a:pt x="1206" y="476"/>
                    </a:lnTo>
                    <a:lnTo>
                      <a:pt x="1232" y="512"/>
                    </a:lnTo>
                    <a:lnTo>
                      <a:pt x="1258" y="550"/>
                    </a:lnTo>
                    <a:lnTo>
                      <a:pt x="1282" y="590"/>
                    </a:lnTo>
                    <a:lnTo>
                      <a:pt x="1308" y="630"/>
                    </a:lnTo>
                    <a:lnTo>
                      <a:pt x="1308" y="630"/>
                    </a:lnTo>
                    <a:lnTo>
                      <a:pt x="1404" y="792"/>
                    </a:lnTo>
                    <a:lnTo>
                      <a:pt x="1452" y="868"/>
                    </a:lnTo>
                    <a:lnTo>
                      <a:pt x="1498" y="940"/>
                    </a:lnTo>
                    <a:lnTo>
                      <a:pt x="1544" y="1008"/>
                    </a:lnTo>
                    <a:lnTo>
                      <a:pt x="1590" y="1072"/>
                    </a:lnTo>
                    <a:lnTo>
                      <a:pt x="1634" y="1134"/>
                    </a:lnTo>
                    <a:lnTo>
                      <a:pt x="1678" y="1194"/>
                    </a:lnTo>
                    <a:lnTo>
                      <a:pt x="1722" y="1250"/>
                    </a:lnTo>
                    <a:lnTo>
                      <a:pt x="1766" y="1302"/>
                    </a:lnTo>
                    <a:lnTo>
                      <a:pt x="1810" y="1352"/>
                    </a:lnTo>
                    <a:lnTo>
                      <a:pt x="1854" y="1400"/>
                    </a:lnTo>
                    <a:lnTo>
                      <a:pt x="1896" y="1444"/>
                    </a:lnTo>
                    <a:lnTo>
                      <a:pt x="1940" y="1486"/>
                    </a:lnTo>
                    <a:lnTo>
                      <a:pt x="1982" y="1526"/>
                    </a:lnTo>
                    <a:lnTo>
                      <a:pt x="2024" y="1564"/>
                    </a:lnTo>
                    <a:lnTo>
                      <a:pt x="2068" y="1600"/>
                    </a:lnTo>
                    <a:lnTo>
                      <a:pt x="2110" y="1632"/>
                    </a:lnTo>
                    <a:lnTo>
                      <a:pt x="2154" y="1664"/>
                    </a:lnTo>
                    <a:lnTo>
                      <a:pt x="2198" y="1692"/>
                    </a:lnTo>
                    <a:lnTo>
                      <a:pt x="2242" y="1720"/>
                    </a:lnTo>
                    <a:lnTo>
                      <a:pt x="2286" y="1744"/>
                    </a:lnTo>
                    <a:lnTo>
                      <a:pt x="2330" y="1768"/>
                    </a:lnTo>
                    <a:lnTo>
                      <a:pt x="2376" y="1790"/>
                    </a:lnTo>
                    <a:lnTo>
                      <a:pt x="2422" y="1810"/>
                    </a:lnTo>
                    <a:lnTo>
                      <a:pt x="2468" y="1830"/>
                    </a:lnTo>
                    <a:lnTo>
                      <a:pt x="2514" y="1848"/>
                    </a:lnTo>
                    <a:lnTo>
                      <a:pt x="2562" y="1864"/>
                    </a:lnTo>
                    <a:lnTo>
                      <a:pt x="2610" y="1880"/>
                    </a:lnTo>
                    <a:lnTo>
                      <a:pt x="2660" y="1894"/>
                    </a:lnTo>
                    <a:lnTo>
                      <a:pt x="2762" y="192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5" name="Freeform 193"/>
              <p:cNvSpPr>
                <a:spLocks/>
              </p:cNvSpPr>
              <p:nvPr/>
            </p:nvSpPr>
            <p:spPr bwMode="auto">
              <a:xfrm>
                <a:off x="2493" y="1123"/>
                <a:ext cx="2823" cy="183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72"/>
                  </a:cxn>
                  <a:cxn ang="0">
                    <a:pos x="34" y="58"/>
                  </a:cxn>
                  <a:cxn ang="0">
                    <a:pos x="74" y="44"/>
                  </a:cxn>
                  <a:cxn ang="0">
                    <a:pos x="130" y="30"/>
                  </a:cxn>
                  <a:cxn ang="0">
                    <a:pos x="162" y="22"/>
                  </a:cxn>
                  <a:cxn ang="0">
                    <a:pos x="196" y="16"/>
                  </a:cxn>
                  <a:cxn ang="0">
                    <a:pos x="234" y="10"/>
                  </a:cxn>
                  <a:cxn ang="0">
                    <a:pos x="274" y="4"/>
                  </a:cxn>
                  <a:cxn ang="0">
                    <a:pos x="316" y="2"/>
                  </a:cxn>
                  <a:cxn ang="0">
                    <a:pos x="360" y="0"/>
                  </a:cxn>
                  <a:cxn ang="0">
                    <a:pos x="408" y="0"/>
                  </a:cxn>
                  <a:cxn ang="0">
                    <a:pos x="456" y="2"/>
                  </a:cxn>
                  <a:cxn ang="0">
                    <a:pos x="506" y="8"/>
                  </a:cxn>
                  <a:cxn ang="0">
                    <a:pos x="556" y="16"/>
                  </a:cxn>
                  <a:cxn ang="0">
                    <a:pos x="610" y="28"/>
                  </a:cxn>
                  <a:cxn ang="0">
                    <a:pos x="664" y="42"/>
                  </a:cxn>
                  <a:cxn ang="0">
                    <a:pos x="718" y="62"/>
                  </a:cxn>
                  <a:cxn ang="0">
                    <a:pos x="774" y="84"/>
                  </a:cxn>
                  <a:cxn ang="0">
                    <a:pos x="830" y="110"/>
                  </a:cxn>
                  <a:cxn ang="0">
                    <a:pos x="886" y="142"/>
                  </a:cxn>
                  <a:cxn ang="0">
                    <a:pos x="942" y="178"/>
                  </a:cxn>
                  <a:cxn ang="0">
                    <a:pos x="998" y="220"/>
                  </a:cxn>
                  <a:cxn ang="0">
                    <a:pos x="1056" y="268"/>
                  </a:cxn>
                  <a:cxn ang="0">
                    <a:pos x="1110" y="322"/>
                  </a:cxn>
                  <a:cxn ang="0">
                    <a:pos x="1166" y="380"/>
                  </a:cxn>
                  <a:cxn ang="0">
                    <a:pos x="1194" y="412"/>
                  </a:cxn>
                  <a:cxn ang="0">
                    <a:pos x="1220" y="446"/>
                  </a:cxn>
                  <a:cxn ang="0">
                    <a:pos x="1248" y="482"/>
                  </a:cxn>
                  <a:cxn ang="0">
                    <a:pos x="1274" y="518"/>
                  </a:cxn>
                  <a:cxn ang="0">
                    <a:pos x="1302" y="556"/>
                  </a:cxn>
                  <a:cxn ang="0">
                    <a:pos x="1328" y="598"/>
                  </a:cxn>
                  <a:cxn ang="0">
                    <a:pos x="1328" y="598"/>
                  </a:cxn>
                  <a:cxn ang="0">
                    <a:pos x="1430" y="756"/>
                  </a:cxn>
                  <a:cxn ang="0">
                    <a:pos x="1480" y="830"/>
                  </a:cxn>
                  <a:cxn ang="0">
                    <a:pos x="1528" y="900"/>
                  </a:cxn>
                  <a:cxn ang="0">
                    <a:pos x="1576" y="968"/>
                  </a:cxn>
                  <a:cxn ang="0">
                    <a:pos x="1624" y="1030"/>
                  </a:cxn>
                  <a:cxn ang="0">
                    <a:pos x="1670" y="1092"/>
                  </a:cxn>
                  <a:cxn ang="0">
                    <a:pos x="1716" y="1148"/>
                  </a:cxn>
                  <a:cxn ang="0">
                    <a:pos x="1762" y="1204"/>
                  </a:cxn>
                  <a:cxn ang="0">
                    <a:pos x="1808" y="1254"/>
                  </a:cxn>
                  <a:cxn ang="0">
                    <a:pos x="1854" y="1304"/>
                  </a:cxn>
                  <a:cxn ang="0">
                    <a:pos x="1898" y="1350"/>
                  </a:cxn>
                  <a:cxn ang="0">
                    <a:pos x="1942" y="1392"/>
                  </a:cxn>
                  <a:cxn ang="0">
                    <a:pos x="1986" y="1434"/>
                  </a:cxn>
                  <a:cxn ang="0">
                    <a:pos x="2030" y="1472"/>
                  </a:cxn>
                  <a:cxn ang="0">
                    <a:pos x="2074" y="1508"/>
                  </a:cxn>
                  <a:cxn ang="0">
                    <a:pos x="2120" y="1542"/>
                  </a:cxn>
                  <a:cxn ang="0">
                    <a:pos x="2164" y="1574"/>
                  </a:cxn>
                  <a:cxn ang="0">
                    <a:pos x="2208" y="1602"/>
                  </a:cxn>
                  <a:cxn ang="0">
                    <a:pos x="2252" y="1630"/>
                  </a:cxn>
                  <a:cxn ang="0">
                    <a:pos x="2298" y="1656"/>
                  </a:cxn>
                  <a:cxn ang="0">
                    <a:pos x="2342" y="1680"/>
                  </a:cxn>
                  <a:cxn ang="0">
                    <a:pos x="2388" y="1702"/>
                  </a:cxn>
                  <a:cxn ang="0">
                    <a:pos x="2434" y="1722"/>
                  </a:cxn>
                  <a:cxn ang="0">
                    <a:pos x="2480" y="1740"/>
                  </a:cxn>
                  <a:cxn ang="0">
                    <a:pos x="2528" y="1758"/>
                  </a:cxn>
                  <a:cxn ang="0">
                    <a:pos x="2574" y="1774"/>
                  </a:cxn>
                  <a:cxn ang="0">
                    <a:pos x="2624" y="1788"/>
                  </a:cxn>
                  <a:cxn ang="0">
                    <a:pos x="2672" y="1802"/>
                  </a:cxn>
                  <a:cxn ang="0">
                    <a:pos x="2722" y="1814"/>
                  </a:cxn>
                  <a:cxn ang="0">
                    <a:pos x="2824" y="1836"/>
                  </a:cxn>
                </a:cxnLst>
                <a:rect l="0" t="0" r="r" b="b"/>
                <a:pathLst>
                  <a:path w="2824" h="1836">
                    <a:moveTo>
                      <a:pt x="0" y="72"/>
                    </a:moveTo>
                    <a:lnTo>
                      <a:pt x="0" y="72"/>
                    </a:lnTo>
                    <a:lnTo>
                      <a:pt x="34" y="58"/>
                    </a:lnTo>
                    <a:lnTo>
                      <a:pt x="74" y="44"/>
                    </a:lnTo>
                    <a:lnTo>
                      <a:pt x="130" y="30"/>
                    </a:lnTo>
                    <a:lnTo>
                      <a:pt x="162" y="22"/>
                    </a:lnTo>
                    <a:lnTo>
                      <a:pt x="196" y="16"/>
                    </a:lnTo>
                    <a:lnTo>
                      <a:pt x="234" y="10"/>
                    </a:lnTo>
                    <a:lnTo>
                      <a:pt x="274" y="4"/>
                    </a:lnTo>
                    <a:lnTo>
                      <a:pt x="316" y="2"/>
                    </a:lnTo>
                    <a:lnTo>
                      <a:pt x="360" y="0"/>
                    </a:lnTo>
                    <a:lnTo>
                      <a:pt x="408" y="0"/>
                    </a:lnTo>
                    <a:lnTo>
                      <a:pt x="456" y="2"/>
                    </a:lnTo>
                    <a:lnTo>
                      <a:pt x="506" y="8"/>
                    </a:lnTo>
                    <a:lnTo>
                      <a:pt x="556" y="16"/>
                    </a:lnTo>
                    <a:lnTo>
                      <a:pt x="610" y="28"/>
                    </a:lnTo>
                    <a:lnTo>
                      <a:pt x="664" y="42"/>
                    </a:lnTo>
                    <a:lnTo>
                      <a:pt x="718" y="62"/>
                    </a:lnTo>
                    <a:lnTo>
                      <a:pt x="774" y="84"/>
                    </a:lnTo>
                    <a:lnTo>
                      <a:pt x="830" y="110"/>
                    </a:lnTo>
                    <a:lnTo>
                      <a:pt x="886" y="142"/>
                    </a:lnTo>
                    <a:lnTo>
                      <a:pt x="942" y="178"/>
                    </a:lnTo>
                    <a:lnTo>
                      <a:pt x="998" y="220"/>
                    </a:lnTo>
                    <a:lnTo>
                      <a:pt x="1056" y="268"/>
                    </a:lnTo>
                    <a:lnTo>
                      <a:pt x="1110" y="322"/>
                    </a:lnTo>
                    <a:lnTo>
                      <a:pt x="1166" y="380"/>
                    </a:lnTo>
                    <a:lnTo>
                      <a:pt x="1194" y="412"/>
                    </a:lnTo>
                    <a:lnTo>
                      <a:pt x="1220" y="446"/>
                    </a:lnTo>
                    <a:lnTo>
                      <a:pt x="1248" y="482"/>
                    </a:lnTo>
                    <a:lnTo>
                      <a:pt x="1274" y="518"/>
                    </a:lnTo>
                    <a:lnTo>
                      <a:pt x="1302" y="556"/>
                    </a:lnTo>
                    <a:lnTo>
                      <a:pt x="1328" y="598"/>
                    </a:lnTo>
                    <a:lnTo>
                      <a:pt x="1328" y="598"/>
                    </a:lnTo>
                    <a:lnTo>
                      <a:pt x="1430" y="756"/>
                    </a:lnTo>
                    <a:lnTo>
                      <a:pt x="1480" y="830"/>
                    </a:lnTo>
                    <a:lnTo>
                      <a:pt x="1528" y="900"/>
                    </a:lnTo>
                    <a:lnTo>
                      <a:pt x="1576" y="968"/>
                    </a:lnTo>
                    <a:lnTo>
                      <a:pt x="1624" y="1030"/>
                    </a:lnTo>
                    <a:lnTo>
                      <a:pt x="1670" y="1092"/>
                    </a:lnTo>
                    <a:lnTo>
                      <a:pt x="1716" y="1148"/>
                    </a:lnTo>
                    <a:lnTo>
                      <a:pt x="1762" y="1204"/>
                    </a:lnTo>
                    <a:lnTo>
                      <a:pt x="1808" y="1254"/>
                    </a:lnTo>
                    <a:lnTo>
                      <a:pt x="1854" y="1304"/>
                    </a:lnTo>
                    <a:lnTo>
                      <a:pt x="1898" y="1350"/>
                    </a:lnTo>
                    <a:lnTo>
                      <a:pt x="1942" y="1392"/>
                    </a:lnTo>
                    <a:lnTo>
                      <a:pt x="1986" y="1434"/>
                    </a:lnTo>
                    <a:lnTo>
                      <a:pt x="2030" y="1472"/>
                    </a:lnTo>
                    <a:lnTo>
                      <a:pt x="2074" y="1508"/>
                    </a:lnTo>
                    <a:lnTo>
                      <a:pt x="2120" y="1542"/>
                    </a:lnTo>
                    <a:lnTo>
                      <a:pt x="2164" y="1574"/>
                    </a:lnTo>
                    <a:lnTo>
                      <a:pt x="2208" y="1602"/>
                    </a:lnTo>
                    <a:lnTo>
                      <a:pt x="2252" y="1630"/>
                    </a:lnTo>
                    <a:lnTo>
                      <a:pt x="2298" y="1656"/>
                    </a:lnTo>
                    <a:lnTo>
                      <a:pt x="2342" y="1680"/>
                    </a:lnTo>
                    <a:lnTo>
                      <a:pt x="2388" y="1702"/>
                    </a:lnTo>
                    <a:lnTo>
                      <a:pt x="2434" y="1722"/>
                    </a:lnTo>
                    <a:lnTo>
                      <a:pt x="2480" y="1740"/>
                    </a:lnTo>
                    <a:lnTo>
                      <a:pt x="2528" y="1758"/>
                    </a:lnTo>
                    <a:lnTo>
                      <a:pt x="2574" y="1774"/>
                    </a:lnTo>
                    <a:lnTo>
                      <a:pt x="2624" y="1788"/>
                    </a:lnTo>
                    <a:lnTo>
                      <a:pt x="2672" y="1802"/>
                    </a:lnTo>
                    <a:lnTo>
                      <a:pt x="2722" y="1814"/>
                    </a:lnTo>
                    <a:lnTo>
                      <a:pt x="2824" y="18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6" name="Freeform 194"/>
              <p:cNvSpPr>
                <a:spLocks/>
              </p:cNvSpPr>
              <p:nvPr/>
            </p:nvSpPr>
            <p:spPr bwMode="auto">
              <a:xfrm>
                <a:off x="2485" y="1158"/>
                <a:ext cx="2886" cy="1752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74" y="58"/>
                  </a:cxn>
                  <a:cxn ang="0">
                    <a:pos x="160" y="32"/>
                  </a:cxn>
                  <a:cxn ang="0">
                    <a:pos x="234" y="16"/>
                  </a:cxn>
                  <a:cxn ang="0">
                    <a:pos x="316" y="4"/>
                  </a:cxn>
                  <a:cxn ang="0">
                    <a:pos x="406" y="0"/>
                  </a:cxn>
                  <a:cxn ang="0">
                    <a:pos x="506" y="4"/>
                  </a:cxn>
                  <a:cxn ang="0">
                    <a:pos x="610" y="20"/>
                  </a:cxn>
                  <a:cxn ang="0">
                    <a:pos x="720" y="48"/>
                  </a:cxn>
                  <a:cxn ang="0">
                    <a:pos x="834" y="94"/>
                  </a:cxn>
                  <a:cxn ang="0">
                    <a:pos x="948" y="158"/>
                  </a:cxn>
                  <a:cxn ang="0">
                    <a:pos x="1064" y="244"/>
                  </a:cxn>
                  <a:cxn ang="0">
                    <a:pos x="1150" y="322"/>
                  </a:cxn>
                  <a:cxn ang="0">
                    <a:pos x="1208" y="384"/>
                  </a:cxn>
                  <a:cxn ang="0">
                    <a:pos x="1264" y="450"/>
                  </a:cxn>
                  <a:cxn ang="0">
                    <a:pos x="1320" y="524"/>
                  </a:cxn>
                  <a:cxn ang="0">
                    <a:pos x="1348" y="564"/>
                  </a:cxn>
                  <a:cxn ang="0">
                    <a:pos x="1454" y="720"/>
                  </a:cxn>
                  <a:cxn ang="0">
                    <a:pos x="1558" y="862"/>
                  </a:cxn>
                  <a:cxn ang="0">
                    <a:pos x="1658" y="988"/>
                  </a:cxn>
                  <a:cxn ang="0">
                    <a:pos x="1754" y="1104"/>
                  </a:cxn>
                  <a:cxn ang="0">
                    <a:pos x="1850" y="1206"/>
                  </a:cxn>
                  <a:cxn ang="0">
                    <a:pos x="1942" y="1298"/>
                  </a:cxn>
                  <a:cxn ang="0">
                    <a:pos x="2034" y="1380"/>
                  </a:cxn>
                  <a:cxn ang="0">
                    <a:pos x="2124" y="1452"/>
                  </a:cxn>
                  <a:cxn ang="0">
                    <a:pos x="2216" y="1514"/>
                  </a:cxn>
                  <a:cxn ang="0">
                    <a:pos x="2306" y="1568"/>
                  </a:cxn>
                  <a:cxn ang="0">
                    <a:pos x="2398" y="1614"/>
                  </a:cxn>
                  <a:cxn ang="0">
                    <a:pos x="2490" y="1652"/>
                  </a:cxn>
                  <a:cxn ang="0">
                    <a:pos x="2586" y="1684"/>
                  </a:cxn>
                  <a:cxn ang="0">
                    <a:pos x="2682" y="1712"/>
                  </a:cxn>
                  <a:cxn ang="0">
                    <a:pos x="2782" y="1734"/>
                  </a:cxn>
                </a:cxnLst>
                <a:rect l="0" t="0" r="r" b="b"/>
                <a:pathLst>
                  <a:path w="2886" h="1752">
                    <a:moveTo>
                      <a:pt x="0" y="88"/>
                    </a:moveTo>
                    <a:lnTo>
                      <a:pt x="0" y="88"/>
                    </a:lnTo>
                    <a:lnTo>
                      <a:pt x="34" y="72"/>
                    </a:lnTo>
                    <a:lnTo>
                      <a:pt x="74" y="58"/>
                    </a:lnTo>
                    <a:lnTo>
                      <a:pt x="130" y="40"/>
                    </a:lnTo>
                    <a:lnTo>
                      <a:pt x="160" y="32"/>
                    </a:lnTo>
                    <a:lnTo>
                      <a:pt x="196" y="24"/>
                    </a:lnTo>
                    <a:lnTo>
                      <a:pt x="234" y="16"/>
                    </a:lnTo>
                    <a:lnTo>
                      <a:pt x="274" y="10"/>
                    </a:lnTo>
                    <a:lnTo>
                      <a:pt x="316" y="4"/>
                    </a:lnTo>
                    <a:lnTo>
                      <a:pt x="360" y="2"/>
                    </a:lnTo>
                    <a:lnTo>
                      <a:pt x="406" y="0"/>
                    </a:lnTo>
                    <a:lnTo>
                      <a:pt x="456" y="0"/>
                    </a:lnTo>
                    <a:lnTo>
                      <a:pt x="506" y="4"/>
                    </a:lnTo>
                    <a:lnTo>
                      <a:pt x="558" y="10"/>
                    </a:lnTo>
                    <a:lnTo>
                      <a:pt x="610" y="20"/>
                    </a:lnTo>
                    <a:lnTo>
                      <a:pt x="666" y="32"/>
                    </a:lnTo>
                    <a:lnTo>
                      <a:pt x="720" y="48"/>
                    </a:lnTo>
                    <a:lnTo>
                      <a:pt x="776" y="70"/>
                    </a:lnTo>
                    <a:lnTo>
                      <a:pt x="834" y="94"/>
                    </a:lnTo>
                    <a:lnTo>
                      <a:pt x="892" y="124"/>
                    </a:lnTo>
                    <a:lnTo>
                      <a:pt x="948" y="158"/>
                    </a:lnTo>
                    <a:lnTo>
                      <a:pt x="1006" y="198"/>
                    </a:lnTo>
                    <a:lnTo>
                      <a:pt x="1064" y="244"/>
                    </a:lnTo>
                    <a:lnTo>
                      <a:pt x="1122" y="294"/>
                    </a:lnTo>
                    <a:lnTo>
                      <a:pt x="1150" y="322"/>
                    </a:lnTo>
                    <a:lnTo>
                      <a:pt x="1180" y="352"/>
                    </a:lnTo>
                    <a:lnTo>
                      <a:pt x="1208" y="384"/>
                    </a:lnTo>
                    <a:lnTo>
                      <a:pt x="1236" y="416"/>
                    </a:lnTo>
                    <a:lnTo>
                      <a:pt x="1264" y="450"/>
                    </a:lnTo>
                    <a:lnTo>
                      <a:pt x="1292" y="486"/>
                    </a:lnTo>
                    <a:lnTo>
                      <a:pt x="1320" y="524"/>
                    </a:lnTo>
                    <a:lnTo>
                      <a:pt x="1348" y="564"/>
                    </a:lnTo>
                    <a:lnTo>
                      <a:pt x="1348" y="564"/>
                    </a:lnTo>
                    <a:lnTo>
                      <a:pt x="1402" y="644"/>
                    </a:lnTo>
                    <a:lnTo>
                      <a:pt x="1454" y="720"/>
                    </a:lnTo>
                    <a:lnTo>
                      <a:pt x="1506" y="792"/>
                    </a:lnTo>
                    <a:lnTo>
                      <a:pt x="1558" y="862"/>
                    </a:lnTo>
                    <a:lnTo>
                      <a:pt x="1608" y="926"/>
                    </a:lnTo>
                    <a:lnTo>
                      <a:pt x="1658" y="988"/>
                    </a:lnTo>
                    <a:lnTo>
                      <a:pt x="1706" y="1048"/>
                    </a:lnTo>
                    <a:lnTo>
                      <a:pt x="1754" y="1104"/>
                    </a:lnTo>
                    <a:lnTo>
                      <a:pt x="1802" y="1156"/>
                    </a:lnTo>
                    <a:lnTo>
                      <a:pt x="1850" y="1206"/>
                    </a:lnTo>
                    <a:lnTo>
                      <a:pt x="1896" y="1254"/>
                    </a:lnTo>
                    <a:lnTo>
                      <a:pt x="1942" y="1298"/>
                    </a:lnTo>
                    <a:lnTo>
                      <a:pt x="1988" y="1340"/>
                    </a:lnTo>
                    <a:lnTo>
                      <a:pt x="2034" y="1380"/>
                    </a:lnTo>
                    <a:lnTo>
                      <a:pt x="2080" y="1416"/>
                    </a:lnTo>
                    <a:lnTo>
                      <a:pt x="2124" y="1452"/>
                    </a:lnTo>
                    <a:lnTo>
                      <a:pt x="2170" y="1484"/>
                    </a:lnTo>
                    <a:lnTo>
                      <a:pt x="2216" y="1514"/>
                    </a:lnTo>
                    <a:lnTo>
                      <a:pt x="2260" y="1542"/>
                    </a:lnTo>
                    <a:lnTo>
                      <a:pt x="2306" y="1568"/>
                    </a:lnTo>
                    <a:lnTo>
                      <a:pt x="2352" y="1592"/>
                    </a:lnTo>
                    <a:lnTo>
                      <a:pt x="2398" y="1614"/>
                    </a:lnTo>
                    <a:lnTo>
                      <a:pt x="2444" y="1634"/>
                    </a:lnTo>
                    <a:lnTo>
                      <a:pt x="2490" y="1652"/>
                    </a:lnTo>
                    <a:lnTo>
                      <a:pt x="2538" y="1670"/>
                    </a:lnTo>
                    <a:lnTo>
                      <a:pt x="2586" y="1684"/>
                    </a:lnTo>
                    <a:lnTo>
                      <a:pt x="2634" y="1698"/>
                    </a:lnTo>
                    <a:lnTo>
                      <a:pt x="2682" y="1712"/>
                    </a:lnTo>
                    <a:lnTo>
                      <a:pt x="2732" y="1724"/>
                    </a:lnTo>
                    <a:lnTo>
                      <a:pt x="2782" y="1734"/>
                    </a:lnTo>
                    <a:lnTo>
                      <a:pt x="2886" y="17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7" name="Freeform 195"/>
              <p:cNvSpPr>
                <a:spLocks/>
              </p:cNvSpPr>
              <p:nvPr/>
            </p:nvSpPr>
            <p:spPr bwMode="auto">
              <a:xfrm>
                <a:off x="2481" y="1192"/>
                <a:ext cx="2944" cy="1665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74" y="72"/>
                  </a:cxn>
                  <a:cxn ang="0">
                    <a:pos x="160" y="42"/>
                  </a:cxn>
                  <a:cxn ang="0">
                    <a:pos x="232" y="24"/>
                  </a:cxn>
                  <a:cxn ang="0">
                    <a:pos x="314" y="8"/>
                  </a:cxn>
                  <a:cxn ang="0">
                    <a:pos x="406" y="0"/>
                  </a:cxn>
                  <a:cxn ang="0">
                    <a:pos x="504" y="0"/>
                  </a:cxn>
                  <a:cxn ang="0">
                    <a:pos x="610" y="12"/>
                  </a:cxn>
                  <a:cxn ang="0">
                    <a:pos x="720" y="38"/>
                  </a:cxn>
                  <a:cxn ang="0">
                    <a:pos x="836" y="78"/>
                  </a:cxn>
                  <a:cxn ang="0">
                    <a:pos x="954" y="138"/>
                  </a:cxn>
                  <a:cxn ang="0">
                    <a:pos x="1072" y="220"/>
                  </a:cxn>
                  <a:cxn ang="0">
                    <a:pos x="1160" y="296"/>
                  </a:cxn>
                  <a:cxn ang="0">
                    <a:pos x="1220" y="354"/>
                  </a:cxn>
                  <a:cxn ang="0">
                    <a:pos x="1278" y="420"/>
                  </a:cxn>
                  <a:cxn ang="0">
                    <a:pos x="1336" y="492"/>
                  </a:cxn>
                  <a:cxn ang="0">
                    <a:pos x="1366" y="532"/>
                  </a:cxn>
                  <a:cxn ang="0">
                    <a:pos x="1478" y="684"/>
                  </a:cxn>
                  <a:cxn ang="0">
                    <a:pos x="1586" y="822"/>
                  </a:cxn>
                  <a:cxn ang="0">
                    <a:pos x="1690" y="946"/>
                  </a:cxn>
                  <a:cxn ang="0">
                    <a:pos x="1790" y="1058"/>
                  </a:cxn>
                  <a:cxn ang="0">
                    <a:pos x="1888" y="1158"/>
                  </a:cxn>
                  <a:cxn ang="0">
                    <a:pos x="1984" y="1246"/>
                  </a:cxn>
                  <a:cxn ang="0">
                    <a:pos x="2078" y="1324"/>
                  </a:cxn>
                  <a:cxn ang="0">
                    <a:pos x="2172" y="1394"/>
                  </a:cxn>
                  <a:cxn ang="0">
                    <a:pos x="2264" y="1452"/>
                  </a:cxn>
                  <a:cxn ang="0">
                    <a:pos x="2356" y="1502"/>
                  </a:cxn>
                  <a:cxn ang="0">
                    <a:pos x="2450" y="1546"/>
                  </a:cxn>
                  <a:cxn ang="0">
                    <a:pos x="2544" y="1580"/>
                  </a:cxn>
                  <a:cxn ang="0">
                    <a:pos x="2640" y="1610"/>
                  </a:cxn>
                  <a:cxn ang="0">
                    <a:pos x="2738" y="1634"/>
                  </a:cxn>
                  <a:cxn ang="0">
                    <a:pos x="2840" y="1652"/>
                  </a:cxn>
                </a:cxnLst>
                <a:rect l="0" t="0" r="r" b="b"/>
                <a:pathLst>
                  <a:path w="2944" h="1666">
                    <a:moveTo>
                      <a:pt x="0" y="104"/>
                    </a:moveTo>
                    <a:lnTo>
                      <a:pt x="0" y="104"/>
                    </a:lnTo>
                    <a:lnTo>
                      <a:pt x="34" y="88"/>
                    </a:lnTo>
                    <a:lnTo>
                      <a:pt x="74" y="72"/>
                    </a:lnTo>
                    <a:lnTo>
                      <a:pt x="128" y="52"/>
                    </a:lnTo>
                    <a:lnTo>
                      <a:pt x="160" y="42"/>
                    </a:lnTo>
                    <a:lnTo>
                      <a:pt x="194" y="32"/>
                    </a:lnTo>
                    <a:lnTo>
                      <a:pt x="232" y="24"/>
                    </a:lnTo>
                    <a:lnTo>
                      <a:pt x="272" y="16"/>
                    </a:lnTo>
                    <a:lnTo>
                      <a:pt x="314" y="8"/>
                    </a:lnTo>
                    <a:lnTo>
                      <a:pt x="358" y="4"/>
                    </a:lnTo>
                    <a:lnTo>
                      <a:pt x="406" y="0"/>
                    </a:lnTo>
                    <a:lnTo>
                      <a:pt x="454" y="0"/>
                    </a:lnTo>
                    <a:lnTo>
                      <a:pt x="504" y="0"/>
                    </a:lnTo>
                    <a:lnTo>
                      <a:pt x="556" y="4"/>
                    </a:lnTo>
                    <a:lnTo>
                      <a:pt x="610" y="12"/>
                    </a:lnTo>
                    <a:lnTo>
                      <a:pt x="664" y="22"/>
                    </a:lnTo>
                    <a:lnTo>
                      <a:pt x="720" y="38"/>
                    </a:lnTo>
                    <a:lnTo>
                      <a:pt x="778" y="56"/>
                    </a:lnTo>
                    <a:lnTo>
                      <a:pt x="836" y="78"/>
                    </a:lnTo>
                    <a:lnTo>
                      <a:pt x="894" y="106"/>
                    </a:lnTo>
                    <a:lnTo>
                      <a:pt x="954" y="138"/>
                    </a:lnTo>
                    <a:lnTo>
                      <a:pt x="1012" y="176"/>
                    </a:lnTo>
                    <a:lnTo>
                      <a:pt x="1072" y="220"/>
                    </a:lnTo>
                    <a:lnTo>
                      <a:pt x="1132" y="270"/>
                    </a:lnTo>
                    <a:lnTo>
                      <a:pt x="1160" y="296"/>
                    </a:lnTo>
                    <a:lnTo>
                      <a:pt x="1190" y="324"/>
                    </a:lnTo>
                    <a:lnTo>
                      <a:pt x="1220" y="354"/>
                    </a:lnTo>
                    <a:lnTo>
                      <a:pt x="1250" y="386"/>
                    </a:lnTo>
                    <a:lnTo>
                      <a:pt x="1278" y="420"/>
                    </a:lnTo>
                    <a:lnTo>
                      <a:pt x="1308" y="456"/>
                    </a:lnTo>
                    <a:lnTo>
                      <a:pt x="1336" y="492"/>
                    </a:lnTo>
                    <a:lnTo>
                      <a:pt x="1366" y="532"/>
                    </a:lnTo>
                    <a:lnTo>
                      <a:pt x="1366" y="532"/>
                    </a:lnTo>
                    <a:lnTo>
                      <a:pt x="1422" y="610"/>
                    </a:lnTo>
                    <a:lnTo>
                      <a:pt x="1478" y="684"/>
                    </a:lnTo>
                    <a:lnTo>
                      <a:pt x="1532" y="754"/>
                    </a:lnTo>
                    <a:lnTo>
                      <a:pt x="1586" y="822"/>
                    </a:lnTo>
                    <a:lnTo>
                      <a:pt x="1638" y="886"/>
                    </a:lnTo>
                    <a:lnTo>
                      <a:pt x="1690" y="946"/>
                    </a:lnTo>
                    <a:lnTo>
                      <a:pt x="1740" y="1004"/>
                    </a:lnTo>
                    <a:lnTo>
                      <a:pt x="1790" y="1058"/>
                    </a:lnTo>
                    <a:lnTo>
                      <a:pt x="1840" y="1110"/>
                    </a:lnTo>
                    <a:lnTo>
                      <a:pt x="1888" y="1158"/>
                    </a:lnTo>
                    <a:lnTo>
                      <a:pt x="1936" y="1204"/>
                    </a:lnTo>
                    <a:lnTo>
                      <a:pt x="1984" y="1246"/>
                    </a:lnTo>
                    <a:lnTo>
                      <a:pt x="2032" y="1288"/>
                    </a:lnTo>
                    <a:lnTo>
                      <a:pt x="2078" y="1324"/>
                    </a:lnTo>
                    <a:lnTo>
                      <a:pt x="2124" y="1360"/>
                    </a:lnTo>
                    <a:lnTo>
                      <a:pt x="2172" y="1394"/>
                    </a:lnTo>
                    <a:lnTo>
                      <a:pt x="2218" y="1424"/>
                    </a:lnTo>
                    <a:lnTo>
                      <a:pt x="2264" y="1452"/>
                    </a:lnTo>
                    <a:lnTo>
                      <a:pt x="2310" y="1478"/>
                    </a:lnTo>
                    <a:lnTo>
                      <a:pt x="2356" y="1502"/>
                    </a:lnTo>
                    <a:lnTo>
                      <a:pt x="2404" y="1524"/>
                    </a:lnTo>
                    <a:lnTo>
                      <a:pt x="2450" y="1546"/>
                    </a:lnTo>
                    <a:lnTo>
                      <a:pt x="2496" y="1564"/>
                    </a:lnTo>
                    <a:lnTo>
                      <a:pt x="2544" y="1580"/>
                    </a:lnTo>
                    <a:lnTo>
                      <a:pt x="2592" y="1596"/>
                    </a:lnTo>
                    <a:lnTo>
                      <a:pt x="2640" y="1610"/>
                    </a:lnTo>
                    <a:lnTo>
                      <a:pt x="2688" y="1622"/>
                    </a:lnTo>
                    <a:lnTo>
                      <a:pt x="2738" y="1634"/>
                    </a:lnTo>
                    <a:lnTo>
                      <a:pt x="2788" y="1644"/>
                    </a:lnTo>
                    <a:lnTo>
                      <a:pt x="2840" y="1652"/>
                    </a:lnTo>
                    <a:lnTo>
                      <a:pt x="2944" y="166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8" name="Freeform 196"/>
              <p:cNvSpPr>
                <a:spLocks/>
              </p:cNvSpPr>
              <p:nvPr/>
            </p:nvSpPr>
            <p:spPr bwMode="auto">
              <a:xfrm>
                <a:off x="2479" y="1219"/>
                <a:ext cx="2995" cy="1579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72" y="88"/>
                  </a:cxn>
                  <a:cxn ang="0">
                    <a:pos x="156" y="54"/>
                  </a:cxn>
                  <a:cxn ang="0">
                    <a:pos x="228" y="34"/>
                  </a:cxn>
                  <a:cxn ang="0">
                    <a:pos x="310" y="16"/>
                  </a:cxn>
                  <a:cxn ang="0">
                    <a:pos x="402" y="4"/>
                  </a:cxn>
                  <a:cxn ang="0">
                    <a:pos x="500" y="0"/>
                  </a:cxn>
                  <a:cxn ang="0">
                    <a:pos x="608" y="8"/>
                  </a:cxn>
                  <a:cxn ang="0">
                    <a:pos x="720" y="28"/>
                  </a:cxn>
                  <a:cxn ang="0">
                    <a:pos x="836" y="66"/>
                  </a:cxn>
                  <a:cxn ang="0">
                    <a:pos x="954" y="120"/>
                  </a:cxn>
                  <a:cxn ang="0">
                    <a:pos x="1076" y="198"/>
                  </a:cxn>
                  <a:cxn ang="0">
                    <a:pos x="1138" y="244"/>
                  </a:cxn>
                  <a:cxn ang="0">
                    <a:pos x="1198" y="298"/>
                  </a:cxn>
                  <a:cxn ang="0">
                    <a:pos x="1260" y="358"/>
                  </a:cxn>
                  <a:cxn ang="0">
                    <a:pos x="1320" y="426"/>
                  </a:cxn>
                  <a:cxn ang="0">
                    <a:pos x="1380" y="500"/>
                  </a:cxn>
                  <a:cxn ang="0">
                    <a:pos x="1438" y="576"/>
                  </a:cxn>
                  <a:cxn ang="0">
                    <a:pos x="1554" y="718"/>
                  </a:cxn>
                  <a:cxn ang="0">
                    <a:pos x="1664" y="846"/>
                  </a:cxn>
                  <a:cxn ang="0">
                    <a:pos x="1770" y="960"/>
                  </a:cxn>
                  <a:cxn ang="0">
                    <a:pos x="1872" y="1062"/>
                  </a:cxn>
                  <a:cxn ang="0">
                    <a:pos x="1972" y="1154"/>
                  </a:cxn>
                  <a:cxn ang="0">
                    <a:pos x="2070" y="1234"/>
                  </a:cxn>
                  <a:cxn ang="0">
                    <a:pos x="2166" y="1304"/>
                  </a:cxn>
                  <a:cxn ang="0">
                    <a:pos x="2262" y="1364"/>
                  </a:cxn>
                  <a:cxn ang="0">
                    <a:pos x="2356" y="1416"/>
                  </a:cxn>
                  <a:cxn ang="0">
                    <a:pos x="2450" y="1458"/>
                  </a:cxn>
                  <a:cxn ang="0">
                    <a:pos x="2546" y="1494"/>
                  </a:cxn>
                  <a:cxn ang="0">
                    <a:pos x="2642" y="1522"/>
                  </a:cxn>
                  <a:cxn ang="0">
                    <a:pos x="2740" y="1546"/>
                  </a:cxn>
                  <a:cxn ang="0">
                    <a:pos x="2840" y="1562"/>
                  </a:cxn>
                  <a:cxn ang="0">
                    <a:pos x="2996" y="1578"/>
                  </a:cxn>
                </a:cxnLst>
                <a:rect l="0" t="0" r="r" b="b"/>
                <a:pathLst>
                  <a:path w="2996" h="1578">
                    <a:moveTo>
                      <a:pt x="0" y="124"/>
                    </a:moveTo>
                    <a:lnTo>
                      <a:pt x="0" y="124"/>
                    </a:lnTo>
                    <a:lnTo>
                      <a:pt x="32" y="106"/>
                    </a:lnTo>
                    <a:lnTo>
                      <a:pt x="72" y="88"/>
                    </a:lnTo>
                    <a:lnTo>
                      <a:pt x="126" y="66"/>
                    </a:lnTo>
                    <a:lnTo>
                      <a:pt x="156" y="54"/>
                    </a:lnTo>
                    <a:lnTo>
                      <a:pt x="190" y="44"/>
                    </a:lnTo>
                    <a:lnTo>
                      <a:pt x="228" y="34"/>
                    </a:lnTo>
                    <a:lnTo>
                      <a:pt x="268" y="24"/>
                    </a:lnTo>
                    <a:lnTo>
                      <a:pt x="310" y="16"/>
                    </a:lnTo>
                    <a:lnTo>
                      <a:pt x="354" y="8"/>
                    </a:lnTo>
                    <a:lnTo>
                      <a:pt x="402" y="4"/>
                    </a:lnTo>
                    <a:lnTo>
                      <a:pt x="450" y="0"/>
                    </a:lnTo>
                    <a:lnTo>
                      <a:pt x="500" y="0"/>
                    </a:lnTo>
                    <a:lnTo>
                      <a:pt x="554" y="2"/>
                    </a:lnTo>
                    <a:lnTo>
                      <a:pt x="608" y="8"/>
                    </a:lnTo>
                    <a:lnTo>
                      <a:pt x="662" y="16"/>
                    </a:lnTo>
                    <a:lnTo>
                      <a:pt x="720" y="28"/>
                    </a:lnTo>
                    <a:lnTo>
                      <a:pt x="776" y="44"/>
                    </a:lnTo>
                    <a:lnTo>
                      <a:pt x="836" y="66"/>
                    </a:lnTo>
                    <a:lnTo>
                      <a:pt x="894" y="90"/>
                    </a:lnTo>
                    <a:lnTo>
                      <a:pt x="954" y="120"/>
                    </a:lnTo>
                    <a:lnTo>
                      <a:pt x="1016" y="156"/>
                    </a:lnTo>
                    <a:lnTo>
                      <a:pt x="1076" y="198"/>
                    </a:lnTo>
                    <a:lnTo>
                      <a:pt x="1106" y="220"/>
                    </a:lnTo>
                    <a:lnTo>
                      <a:pt x="1138" y="244"/>
                    </a:lnTo>
                    <a:lnTo>
                      <a:pt x="1168" y="270"/>
                    </a:lnTo>
                    <a:lnTo>
                      <a:pt x="1198" y="298"/>
                    </a:lnTo>
                    <a:lnTo>
                      <a:pt x="1228" y="328"/>
                    </a:lnTo>
                    <a:lnTo>
                      <a:pt x="1260" y="358"/>
                    </a:lnTo>
                    <a:lnTo>
                      <a:pt x="1290" y="392"/>
                    </a:lnTo>
                    <a:lnTo>
                      <a:pt x="1320" y="426"/>
                    </a:lnTo>
                    <a:lnTo>
                      <a:pt x="1350" y="462"/>
                    </a:lnTo>
                    <a:lnTo>
                      <a:pt x="1380" y="500"/>
                    </a:lnTo>
                    <a:lnTo>
                      <a:pt x="1380" y="500"/>
                    </a:lnTo>
                    <a:lnTo>
                      <a:pt x="1438" y="576"/>
                    </a:lnTo>
                    <a:lnTo>
                      <a:pt x="1496" y="648"/>
                    </a:lnTo>
                    <a:lnTo>
                      <a:pt x="1554" y="718"/>
                    </a:lnTo>
                    <a:lnTo>
                      <a:pt x="1610" y="784"/>
                    </a:lnTo>
                    <a:lnTo>
                      <a:pt x="1664" y="846"/>
                    </a:lnTo>
                    <a:lnTo>
                      <a:pt x="1718" y="904"/>
                    </a:lnTo>
                    <a:lnTo>
                      <a:pt x="1770" y="960"/>
                    </a:lnTo>
                    <a:lnTo>
                      <a:pt x="1822" y="1014"/>
                    </a:lnTo>
                    <a:lnTo>
                      <a:pt x="1872" y="1062"/>
                    </a:lnTo>
                    <a:lnTo>
                      <a:pt x="1922" y="1110"/>
                    </a:lnTo>
                    <a:lnTo>
                      <a:pt x="1972" y="1154"/>
                    </a:lnTo>
                    <a:lnTo>
                      <a:pt x="2022" y="1196"/>
                    </a:lnTo>
                    <a:lnTo>
                      <a:pt x="2070" y="1234"/>
                    </a:lnTo>
                    <a:lnTo>
                      <a:pt x="2118" y="1270"/>
                    </a:lnTo>
                    <a:lnTo>
                      <a:pt x="2166" y="1304"/>
                    </a:lnTo>
                    <a:lnTo>
                      <a:pt x="2214" y="1334"/>
                    </a:lnTo>
                    <a:lnTo>
                      <a:pt x="2262" y="1364"/>
                    </a:lnTo>
                    <a:lnTo>
                      <a:pt x="2308" y="1390"/>
                    </a:lnTo>
                    <a:lnTo>
                      <a:pt x="2356" y="1416"/>
                    </a:lnTo>
                    <a:lnTo>
                      <a:pt x="2404" y="1438"/>
                    </a:lnTo>
                    <a:lnTo>
                      <a:pt x="2450" y="1458"/>
                    </a:lnTo>
                    <a:lnTo>
                      <a:pt x="2498" y="1478"/>
                    </a:lnTo>
                    <a:lnTo>
                      <a:pt x="2546" y="1494"/>
                    </a:lnTo>
                    <a:lnTo>
                      <a:pt x="2594" y="1510"/>
                    </a:lnTo>
                    <a:lnTo>
                      <a:pt x="2642" y="1522"/>
                    </a:lnTo>
                    <a:lnTo>
                      <a:pt x="2690" y="1534"/>
                    </a:lnTo>
                    <a:lnTo>
                      <a:pt x="2740" y="1546"/>
                    </a:lnTo>
                    <a:lnTo>
                      <a:pt x="2790" y="1554"/>
                    </a:lnTo>
                    <a:lnTo>
                      <a:pt x="2840" y="1562"/>
                    </a:lnTo>
                    <a:lnTo>
                      <a:pt x="2892" y="1568"/>
                    </a:lnTo>
                    <a:lnTo>
                      <a:pt x="2996" y="15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9" name="Freeform 197"/>
              <p:cNvSpPr>
                <a:spLocks/>
              </p:cNvSpPr>
              <p:nvPr/>
            </p:nvSpPr>
            <p:spPr bwMode="auto">
              <a:xfrm>
                <a:off x="2474" y="1256"/>
                <a:ext cx="3047" cy="1492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72" y="106"/>
                  </a:cxn>
                  <a:cxn ang="0">
                    <a:pos x="156" y="70"/>
                  </a:cxn>
                  <a:cxn ang="0">
                    <a:pos x="226" y="46"/>
                  </a:cxn>
                  <a:cxn ang="0">
                    <a:pos x="308" y="24"/>
                  </a:cxn>
                  <a:cxn ang="0">
                    <a:pos x="400" y="8"/>
                  </a:cxn>
                  <a:cxn ang="0">
                    <a:pos x="500" y="0"/>
                  </a:cxn>
                  <a:cxn ang="0">
                    <a:pos x="606" y="4"/>
                  </a:cxn>
                  <a:cxn ang="0">
                    <a:pos x="718" y="20"/>
                  </a:cxn>
                  <a:cxn ang="0">
                    <a:pos x="836" y="54"/>
                  </a:cxn>
                  <a:cxn ang="0">
                    <a:pos x="958" y="104"/>
                  </a:cxn>
                  <a:cxn ang="0">
                    <a:pos x="1082" y="178"/>
                  </a:cxn>
                  <a:cxn ang="0">
                    <a:pos x="1144" y="222"/>
                  </a:cxn>
                  <a:cxn ang="0">
                    <a:pos x="1208" y="274"/>
                  </a:cxn>
                  <a:cxn ang="0">
                    <a:pos x="1270" y="332"/>
                  </a:cxn>
                  <a:cxn ang="0">
                    <a:pos x="1332" y="398"/>
                  </a:cxn>
                  <a:cxn ang="0">
                    <a:pos x="1396" y="470"/>
                  </a:cxn>
                  <a:cxn ang="0">
                    <a:pos x="1458" y="544"/>
                  </a:cxn>
                  <a:cxn ang="0">
                    <a:pos x="1576" y="682"/>
                  </a:cxn>
                  <a:cxn ang="0">
                    <a:pos x="1690" y="806"/>
                  </a:cxn>
                  <a:cxn ang="0">
                    <a:pos x="1800" y="918"/>
                  </a:cxn>
                  <a:cxn ang="0">
                    <a:pos x="1906" y="1016"/>
                  </a:cxn>
                  <a:cxn ang="0">
                    <a:pos x="2010" y="1104"/>
                  </a:cxn>
                  <a:cxn ang="0">
                    <a:pos x="2110" y="1180"/>
                  </a:cxn>
                  <a:cxn ang="0">
                    <a:pos x="2208" y="1248"/>
                  </a:cxn>
                  <a:cxn ang="0">
                    <a:pos x="2306" y="1304"/>
                  </a:cxn>
                  <a:cxn ang="0">
                    <a:pos x="2402" y="1352"/>
                  </a:cxn>
                  <a:cxn ang="0">
                    <a:pos x="2498" y="1392"/>
                  </a:cxn>
                  <a:cxn ang="0">
                    <a:pos x="2594" y="1424"/>
                  </a:cxn>
                  <a:cxn ang="0">
                    <a:pos x="2692" y="1448"/>
                  </a:cxn>
                  <a:cxn ang="0">
                    <a:pos x="2790" y="1468"/>
                  </a:cxn>
                  <a:cxn ang="0">
                    <a:pos x="2892" y="1480"/>
                  </a:cxn>
                  <a:cxn ang="0">
                    <a:pos x="3048" y="1492"/>
                  </a:cxn>
                </a:cxnLst>
                <a:rect l="0" t="0" r="r" b="b"/>
                <a:pathLst>
                  <a:path w="3048" h="1492">
                    <a:moveTo>
                      <a:pt x="0" y="146"/>
                    </a:moveTo>
                    <a:lnTo>
                      <a:pt x="0" y="146"/>
                    </a:lnTo>
                    <a:lnTo>
                      <a:pt x="32" y="126"/>
                    </a:lnTo>
                    <a:lnTo>
                      <a:pt x="72" y="106"/>
                    </a:lnTo>
                    <a:lnTo>
                      <a:pt x="124" y="82"/>
                    </a:lnTo>
                    <a:lnTo>
                      <a:pt x="156" y="70"/>
                    </a:lnTo>
                    <a:lnTo>
                      <a:pt x="190" y="58"/>
                    </a:lnTo>
                    <a:lnTo>
                      <a:pt x="226" y="46"/>
                    </a:lnTo>
                    <a:lnTo>
                      <a:pt x="266" y="34"/>
                    </a:lnTo>
                    <a:lnTo>
                      <a:pt x="308" y="24"/>
                    </a:lnTo>
                    <a:lnTo>
                      <a:pt x="352" y="16"/>
                    </a:lnTo>
                    <a:lnTo>
                      <a:pt x="400" y="8"/>
                    </a:lnTo>
                    <a:lnTo>
                      <a:pt x="448" y="4"/>
                    </a:lnTo>
                    <a:lnTo>
                      <a:pt x="500" y="0"/>
                    </a:lnTo>
                    <a:lnTo>
                      <a:pt x="552" y="0"/>
                    </a:lnTo>
                    <a:lnTo>
                      <a:pt x="606" y="4"/>
                    </a:lnTo>
                    <a:lnTo>
                      <a:pt x="662" y="10"/>
                    </a:lnTo>
                    <a:lnTo>
                      <a:pt x="718" y="20"/>
                    </a:lnTo>
                    <a:lnTo>
                      <a:pt x="778" y="34"/>
                    </a:lnTo>
                    <a:lnTo>
                      <a:pt x="836" y="54"/>
                    </a:lnTo>
                    <a:lnTo>
                      <a:pt x="896" y="76"/>
                    </a:lnTo>
                    <a:lnTo>
                      <a:pt x="958" y="104"/>
                    </a:lnTo>
                    <a:lnTo>
                      <a:pt x="1020" y="138"/>
                    </a:lnTo>
                    <a:lnTo>
                      <a:pt x="1082" y="178"/>
                    </a:lnTo>
                    <a:lnTo>
                      <a:pt x="1114" y="200"/>
                    </a:lnTo>
                    <a:lnTo>
                      <a:pt x="1144" y="222"/>
                    </a:lnTo>
                    <a:lnTo>
                      <a:pt x="1176" y="248"/>
                    </a:lnTo>
                    <a:lnTo>
                      <a:pt x="1208" y="274"/>
                    </a:lnTo>
                    <a:lnTo>
                      <a:pt x="1238" y="302"/>
                    </a:lnTo>
                    <a:lnTo>
                      <a:pt x="1270" y="332"/>
                    </a:lnTo>
                    <a:lnTo>
                      <a:pt x="1302" y="364"/>
                    </a:lnTo>
                    <a:lnTo>
                      <a:pt x="1332" y="398"/>
                    </a:lnTo>
                    <a:lnTo>
                      <a:pt x="1364" y="432"/>
                    </a:lnTo>
                    <a:lnTo>
                      <a:pt x="1396" y="470"/>
                    </a:lnTo>
                    <a:lnTo>
                      <a:pt x="1396" y="470"/>
                    </a:lnTo>
                    <a:lnTo>
                      <a:pt x="1458" y="544"/>
                    </a:lnTo>
                    <a:lnTo>
                      <a:pt x="1518" y="614"/>
                    </a:lnTo>
                    <a:lnTo>
                      <a:pt x="1576" y="682"/>
                    </a:lnTo>
                    <a:lnTo>
                      <a:pt x="1634" y="746"/>
                    </a:lnTo>
                    <a:lnTo>
                      <a:pt x="1690" y="806"/>
                    </a:lnTo>
                    <a:lnTo>
                      <a:pt x="1746" y="864"/>
                    </a:lnTo>
                    <a:lnTo>
                      <a:pt x="1800" y="918"/>
                    </a:lnTo>
                    <a:lnTo>
                      <a:pt x="1854" y="968"/>
                    </a:lnTo>
                    <a:lnTo>
                      <a:pt x="1906" y="1016"/>
                    </a:lnTo>
                    <a:lnTo>
                      <a:pt x="1958" y="1062"/>
                    </a:lnTo>
                    <a:lnTo>
                      <a:pt x="2010" y="1104"/>
                    </a:lnTo>
                    <a:lnTo>
                      <a:pt x="2060" y="1144"/>
                    </a:lnTo>
                    <a:lnTo>
                      <a:pt x="2110" y="1180"/>
                    </a:lnTo>
                    <a:lnTo>
                      <a:pt x="2160" y="1216"/>
                    </a:lnTo>
                    <a:lnTo>
                      <a:pt x="2208" y="1248"/>
                    </a:lnTo>
                    <a:lnTo>
                      <a:pt x="2258" y="1276"/>
                    </a:lnTo>
                    <a:lnTo>
                      <a:pt x="2306" y="1304"/>
                    </a:lnTo>
                    <a:lnTo>
                      <a:pt x="2354" y="1330"/>
                    </a:lnTo>
                    <a:lnTo>
                      <a:pt x="2402" y="1352"/>
                    </a:lnTo>
                    <a:lnTo>
                      <a:pt x="2450" y="1372"/>
                    </a:lnTo>
                    <a:lnTo>
                      <a:pt x="2498" y="1392"/>
                    </a:lnTo>
                    <a:lnTo>
                      <a:pt x="2546" y="1408"/>
                    </a:lnTo>
                    <a:lnTo>
                      <a:pt x="2594" y="1424"/>
                    </a:lnTo>
                    <a:lnTo>
                      <a:pt x="2642" y="1438"/>
                    </a:lnTo>
                    <a:lnTo>
                      <a:pt x="2692" y="1448"/>
                    </a:lnTo>
                    <a:lnTo>
                      <a:pt x="2742" y="1458"/>
                    </a:lnTo>
                    <a:lnTo>
                      <a:pt x="2790" y="1468"/>
                    </a:lnTo>
                    <a:lnTo>
                      <a:pt x="2842" y="1474"/>
                    </a:lnTo>
                    <a:lnTo>
                      <a:pt x="2892" y="1480"/>
                    </a:lnTo>
                    <a:lnTo>
                      <a:pt x="2944" y="1486"/>
                    </a:lnTo>
                    <a:lnTo>
                      <a:pt x="3048" y="14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0" name="Freeform 198"/>
              <p:cNvSpPr>
                <a:spLocks/>
              </p:cNvSpPr>
              <p:nvPr/>
            </p:nvSpPr>
            <p:spPr bwMode="auto">
              <a:xfrm>
                <a:off x="2464" y="1284"/>
                <a:ext cx="3096" cy="1401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70" y="126"/>
                  </a:cxn>
                  <a:cxn ang="0">
                    <a:pos x="154" y="86"/>
                  </a:cxn>
                  <a:cxn ang="0">
                    <a:pos x="224" y="58"/>
                  </a:cxn>
                  <a:cxn ang="0">
                    <a:pos x="306" y="34"/>
                  </a:cxn>
                  <a:cxn ang="0">
                    <a:pos x="396" y="14"/>
                  </a:cxn>
                  <a:cxn ang="0">
                    <a:pos x="496" y="2"/>
                  </a:cxn>
                  <a:cxn ang="0">
                    <a:pos x="602" y="2"/>
                  </a:cxn>
                  <a:cxn ang="0">
                    <a:pos x="716" y="14"/>
                  </a:cxn>
                  <a:cxn ang="0">
                    <a:pos x="836" y="42"/>
                  </a:cxn>
                  <a:cxn ang="0">
                    <a:pos x="958" y="88"/>
                  </a:cxn>
                  <a:cxn ang="0">
                    <a:pos x="1054" y="138"/>
                  </a:cxn>
                  <a:cxn ang="0">
                    <a:pos x="1118" y="178"/>
                  </a:cxn>
                  <a:cxn ang="0">
                    <a:pos x="1182" y="224"/>
                  </a:cxn>
                  <a:cxn ang="0">
                    <a:pos x="1246" y="276"/>
                  </a:cxn>
                  <a:cxn ang="0">
                    <a:pos x="1310" y="336"/>
                  </a:cxn>
                  <a:cxn ang="0">
                    <a:pos x="1376" y="402"/>
                  </a:cxn>
                  <a:cxn ang="0">
                    <a:pos x="1408" y="438"/>
                  </a:cxn>
                  <a:cxn ang="0">
                    <a:pos x="1534" y="580"/>
                  </a:cxn>
                  <a:cxn ang="0">
                    <a:pos x="1656" y="706"/>
                  </a:cxn>
                  <a:cxn ang="0">
                    <a:pos x="1772" y="820"/>
                  </a:cxn>
                  <a:cxn ang="0">
                    <a:pos x="1884" y="922"/>
                  </a:cxn>
                  <a:cxn ang="0">
                    <a:pos x="1990" y="1012"/>
                  </a:cxn>
                  <a:cxn ang="0">
                    <a:pos x="2096" y="1090"/>
                  </a:cxn>
                  <a:cxn ang="0">
                    <a:pos x="2196" y="1158"/>
                  </a:cxn>
                  <a:cxn ang="0">
                    <a:pos x="2296" y="1216"/>
                  </a:cxn>
                  <a:cxn ang="0">
                    <a:pos x="2396" y="1266"/>
                  </a:cxn>
                  <a:cxn ang="0">
                    <a:pos x="2492" y="1306"/>
                  </a:cxn>
                  <a:cxn ang="0">
                    <a:pos x="2590" y="1338"/>
                  </a:cxn>
                  <a:cxn ang="0">
                    <a:pos x="2688" y="1362"/>
                  </a:cxn>
                  <a:cxn ang="0">
                    <a:pos x="2788" y="1380"/>
                  </a:cxn>
                  <a:cxn ang="0">
                    <a:pos x="2888" y="1392"/>
                  </a:cxn>
                  <a:cxn ang="0">
                    <a:pos x="2990" y="1400"/>
                  </a:cxn>
                </a:cxnLst>
                <a:rect l="0" t="0" r="r" b="b"/>
                <a:pathLst>
                  <a:path w="3096" h="1402">
                    <a:moveTo>
                      <a:pt x="0" y="168"/>
                    </a:moveTo>
                    <a:lnTo>
                      <a:pt x="0" y="168"/>
                    </a:lnTo>
                    <a:lnTo>
                      <a:pt x="32" y="148"/>
                    </a:lnTo>
                    <a:lnTo>
                      <a:pt x="70" y="126"/>
                    </a:lnTo>
                    <a:lnTo>
                      <a:pt x="122" y="100"/>
                    </a:lnTo>
                    <a:lnTo>
                      <a:pt x="154" y="86"/>
                    </a:lnTo>
                    <a:lnTo>
                      <a:pt x="188" y="72"/>
                    </a:lnTo>
                    <a:lnTo>
                      <a:pt x="224" y="58"/>
                    </a:lnTo>
                    <a:lnTo>
                      <a:pt x="264" y="46"/>
                    </a:lnTo>
                    <a:lnTo>
                      <a:pt x="306" y="34"/>
                    </a:lnTo>
                    <a:lnTo>
                      <a:pt x="350" y="22"/>
                    </a:lnTo>
                    <a:lnTo>
                      <a:pt x="396" y="14"/>
                    </a:lnTo>
                    <a:lnTo>
                      <a:pt x="444" y="8"/>
                    </a:lnTo>
                    <a:lnTo>
                      <a:pt x="496" y="2"/>
                    </a:lnTo>
                    <a:lnTo>
                      <a:pt x="548" y="0"/>
                    </a:lnTo>
                    <a:lnTo>
                      <a:pt x="602" y="2"/>
                    </a:lnTo>
                    <a:lnTo>
                      <a:pt x="658" y="6"/>
                    </a:lnTo>
                    <a:lnTo>
                      <a:pt x="716" y="14"/>
                    </a:lnTo>
                    <a:lnTo>
                      <a:pt x="776" y="26"/>
                    </a:lnTo>
                    <a:lnTo>
                      <a:pt x="836" y="42"/>
                    </a:lnTo>
                    <a:lnTo>
                      <a:pt x="896" y="62"/>
                    </a:lnTo>
                    <a:lnTo>
                      <a:pt x="958" y="88"/>
                    </a:lnTo>
                    <a:lnTo>
                      <a:pt x="1022" y="120"/>
                    </a:lnTo>
                    <a:lnTo>
                      <a:pt x="1054" y="138"/>
                    </a:lnTo>
                    <a:lnTo>
                      <a:pt x="1086" y="156"/>
                    </a:lnTo>
                    <a:lnTo>
                      <a:pt x="1118" y="178"/>
                    </a:lnTo>
                    <a:lnTo>
                      <a:pt x="1150" y="200"/>
                    </a:lnTo>
                    <a:lnTo>
                      <a:pt x="1182" y="224"/>
                    </a:lnTo>
                    <a:lnTo>
                      <a:pt x="1214" y="250"/>
                    </a:lnTo>
                    <a:lnTo>
                      <a:pt x="1246" y="276"/>
                    </a:lnTo>
                    <a:lnTo>
                      <a:pt x="1278" y="306"/>
                    </a:lnTo>
                    <a:lnTo>
                      <a:pt x="1310" y="336"/>
                    </a:lnTo>
                    <a:lnTo>
                      <a:pt x="1344" y="368"/>
                    </a:lnTo>
                    <a:lnTo>
                      <a:pt x="1376" y="402"/>
                    </a:lnTo>
                    <a:lnTo>
                      <a:pt x="1408" y="438"/>
                    </a:lnTo>
                    <a:lnTo>
                      <a:pt x="1408" y="438"/>
                    </a:lnTo>
                    <a:lnTo>
                      <a:pt x="1472" y="510"/>
                    </a:lnTo>
                    <a:lnTo>
                      <a:pt x="1534" y="580"/>
                    </a:lnTo>
                    <a:lnTo>
                      <a:pt x="1596" y="644"/>
                    </a:lnTo>
                    <a:lnTo>
                      <a:pt x="1656" y="706"/>
                    </a:lnTo>
                    <a:lnTo>
                      <a:pt x="1714" y="766"/>
                    </a:lnTo>
                    <a:lnTo>
                      <a:pt x="1772" y="820"/>
                    </a:lnTo>
                    <a:lnTo>
                      <a:pt x="1828" y="874"/>
                    </a:lnTo>
                    <a:lnTo>
                      <a:pt x="1884" y="922"/>
                    </a:lnTo>
                    <a:lnTo>
                      <a:pt x="1938" y="968"/>
                    </a:lnTo>
                    <a:lnTo>
                      <a:pt x="1990" y="1012"/>
                    </a:lnTo>
                    <a:lnTo>
                      <a:pt x="2044" y="1052"/>
                    </a:lnTo>
                    <a:lnTo>
                      <a:pt x="2096" y="1090"/>
                    </a:lnTo>
                    <a:lnTo>
                      <a:pt x="2146" y="1126"/>
                    </a:lnTo>
                    <a:lnTo>
                      <a:pt x="2196" y="1158"/>
                    </a:lnTo>
                    <a:lnTo>
                      <a:pt x="2248" y="1190"/>
                    </a:lnTo>
                    <a:lnTo>
                      <a:pt x="2296" y="1216"/>
                    </a:lnTo>
                    <a:lnTo>
                      <a:pt x="2346" y="1242"/>
                    </a:lnTo>
                    <a:lnTo>
                      <a:pt x="2396" y="1266"/>
                    </a:lnTo>
                    <a:lnTo>
                      <a:pt x="2444" y="1286"/>
                    </a:lnTo>
                    <a:lnTo>
                      <a:pt x="2492" y="1306"/>
                    </a:lnTo>
                    <a:lnTo>
                      <a:pt x="2542" y="1322"/>
                    </a:lnTo>
                    <a:lnTo>
                      <a:pt x="2590" y="1338"/>
                    </a:lnTo>
                    <a:lnTo>
                      <a:pt x="2640" y="1352"/>
                    </a:lnTo>
                    <a:lnTo>
                      <a:pt x="2688" y="1362"/>
                    </a:lnTo>
                    <a:lnTo>
                      <a:pt x="2738" y="1372"/>
                    </a:lnTo>
                    <a:lnTo>
                      <a:pt x="2788" y="1380"/>
                    </a:lnTo>
                    <a:lnTo>
                      <a:pt x="2838" y="1388"/>
                    </a:lnTo>
                    <a:lnTo>
                      <a:pt x="2888" y="1392"/>
                    </a:lnTo>
                    <a:lnTo>
                      <a:pt x="2940" y="1396"/>
                    </a:lnTo>
                    <a:lnTo>
                      <a:pt x="2990" y="1400"/>
                    </a:lnTo>
                    <a:lnTo>
                      <a:pt x="3096" y="140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1" name="Freeform 199"/>
              <p:cNvSpPr>
                <a:spLocks/>
              </p:cNvSpPr>
              <p:nvPr/>
            </p:nvSpPr>
            <p:spPr bwMode="auto">
              <a:xfrm>
                <a:off x="2464" y="1311"/>
                <a:ext cx="3142" cy="131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68" y="146"/>
                  </a:cxn>
                  <a:cxn ang="0">
                    <a:pos x="150" y="102"/>
                  </a:cxn>
                  <a:cxn ang="0">
                    <a:pos x="220" y="72"/>
                  </a:cxn>
                  <a:cxn ang="0">
                    <a:pos x="302" y="44"/>
                  </a:cxn>
                  <a:cxn ang="0">
                    <a:pos x="392" y="20"/>
                  </a:cxn>
                  <a:cxn ang="0">
                    <a:pos x="492" y="6"/>
                  </a:cxn>
                  <a:cxn ang="0">
                    <a:pos x="598" y="0"/>
                  </a:cxn>
                  <a:cxn ang="0">
                    <a:pos x="712" y="8"/>
                  </a:cxn>
                  <a:cxn ang="0">
                    <a:pos x="832" y="32"/>
                  </a:cxn>
                  <a:cxn ang="0">
                    <a:pos x="958" y="74"/>
                  </a:cxn>
                  <a:cxn ang="0">
                    <a:pos x="1054" y="120"/>
                  </a:cxn>
                  <a:cxn ang="0">
                    <a:pos x="1120" y="156"/>
                  </a:cxn>
                  <a:cxn ang="0">
                    <a:pos x="1186" y="200"/>
                  </a:cxn>
                  <a:cxn ang="0">
                    <a:pos x="1252" y="252"/>
                  </a:cxn>
                  <a:cxn ang="0">
                    <a:pos x="1318" y="308"/>
                  </a:cxn>
                  <a:cxn ang="0">
                    <a:pos x="1386" y="372"/>
                  </a:cxn>
                  <a:cxn ang="0">
                    <a:pos x="1420" y="408"/>
                  </a:cxn>
                  <a:cxn ang="0">
                    <a:pos x="1550" y="544"/>
                  </a:cxn>
                  <a:cxn ang="0">
                    <a:pos x="1676" y="668"/>
                  </a:cxn>
                  <a:cxn ang="0">
                    <a:pos x="1796" y="778"/>
                  </a:cxn>
                  <a:cxn ang="0">
                    <a:pos x="1910" y="876"/>
                  </a:cxn>
                  <a:cxn ang="0">
                    <a:pos x="2020" y="962"/>
                  </a:cxn>
                  <a:cxn ang="0">
                    <a:pos x="2128" y="1038"/>
                  </a:cxn>
                  <a:cxn ang="0">
                    <a:pos x="2232" y="1102"/>
                  </a:cxn>
                  <a:cxn ang="0">
                    <a:pos x="2334" y="1156"/>
                  </a:cxn>
                  <a:cxn ang="0">
                    <a:pos x="2434" y="1202"/>
                  </a:cxn>
                  <a:cxn ang="0">
                    <a:pos x="2532" y="1238"/>
                  </a:cxn>
                  <a:cxn ang="0">
                    <a:pos x="2632" y="1266"/>
                  </a:cxn>
                  <a:cxn ang="0">
                    <a:pos x="2730" y="1288"/>
                  </a:cxn>
                  <a:cxn ang="0">
                    <a:pos x="2830" y="1302"/>
                  </a:cxn>
                  <a:cxn ang="0">
                    <a:pos x="2932" y="1310"/>
                  </a:cxn>
                  <a:cxn ang="0">
                    <a:pos x="3034" y="1312"/>
                  </a:cxn>
                </a:cxnLst>
                <a:rect l="0" t="0" r="r" b="b"/>
                <a:pathLst>
                  <a:path w="3142" h="1312">
                    <a:moveTo>
                      <a:pt x="0" y="192"/>
                    </a:moveTo>
                    <a:lnTo>
                      <a:pt x="0" y="192"/>
                    </a:lnTo>
                    <a:lnTo>
                      <a:pt x="30" y="170"/>
                    </a:lnTo>
                    <a:lnTo>
                      <a:pt x="68" y="146"/>
                    </a:lnTo>
                    <a:lnTo>
                      <a:pt x="120" y="118"/>
                    </a:lnTo>
                    <a:lnTo>
                      <a:pt x="150" y="102"/>
                    </a:lnTo>
                    <a:lnTo>
                      <a:pt x="184" y="88"/>
                    </a:lnTo>
                    <a:lnTo>
                      <a:pt x="220" y="72"/>
                    </a:lnTo>
                    <a:lnTo>
                      <a:pt x="260" y="58"/>
                    </a:lnTo>
                    <a:lnTo>
                      <a:pt x="302" y="44"/>
                    </a:lnTo>
                    <a:lnTo>
                      <a:pt x="346" y="32"/>
                    </a:lnTo>
                    <a:lnTo>
                      <a:pt x="392" y="20"/>
                    </a:lnTo>
                    <a:lnTo>
                      <a:pt x="440" y="12"/>
                    </a:lnTo>
                    <a:lnTo>
                      <a:pt x="492" y="6"/>
                    </a:lnTo>
                    <a:lnTo>
                      <a:pt x="544" y="2"/>
                    </a:lnTo>
                    <a:lnTo>
                      <a:pt x="598" y="0"/>
                    </a:lnTo>
                    <a:lnTo>
                      <a:pt x="654" y="2"/>
                    </a:lnTo>
                    <a:lnTo>
                      <a:pt x="712" y="8"/>
                    </a:lnTo>
                    <a:lnTo>
                      <a:pt x="772" y="18"/>
                    </a:lnTo>
                    <a:lnTo>
                      <a:pt x="832" y="32"/>
                    </a:lnTo>
                    <a:lnTo>
                      <a:pt x="894" y="50"/>
                    </a:lnTo>
                    <a:lnTo>
                      <a:pt x="958" y="74"/>
                    </a:lnTo>
                    <a:lnTo>
                      <a:pt x="1022" y="102"/>
                    </a:lnTo>
                    <a:lnTo>
                      <a:pt x="1054" y="120"/>
                    </a:lnTo>
                    <a:lnTo>
                      <a:pt x="1086" y="138"/>
                    </a:lnTo>
                    <a:lnTo>
                      <a:pt x="1120" y="156"/>
                    </a:lnTo>
                    <a:lnTo>
                      <a:pt x="1152" y="178"/>
                    </a:lnTo>
                    <a:lnTo>
                      <a:pt x="1186" y="200"/>
                    </a:lnTo>
                    <a:lnTo>
                      <a:pt x="1218" y="226"/>
                    </a:lnTo>
                    <a:lnTo>
                      <a:pt x="1252" y="252"/>
                    </a:lnTo>
                    <a:lnTo>
                      <a:pt x="1286" y="278"/>
                    </a:lnTo>
                    <a:lnTo>
                      <a:pt x="1318" y="308"/>
                    </a:lnTo>
                    <a:lnTo>
                      <a:pt x="1352" y="340"/>
                    </a:lnTo>
                    <a:lnTo>
                      <a:pt x="1386" y="372"/>
                    </a:lnTo>
                    <a:lnTo>
                      <a:pt x="1420" y="408"/>
                    </a:lnTo>
                    <a:lnTo>
                      <a:pt x="1420" y="408"/>
                    </a:lnTo>
                    <a:lnTo>
                      <a:pt x="1486" y="478"/>
                    </a:lnTo>
                    <a:lnTo>
                      <a:pt x="1550" y="544"/>
                    </a:lnTo>
                    <a:lnTo>
                      <a:pt x="1614" y="608"/>
                    </a:lnTo>
                    <a:lnTo>
                      <a:pt x="1676" y="668"/>
                    </a:lnTo>
                    <a:lnTo>
                      <a:pt x="1736" y="724"/>
                    </a:lnTo>
                    <a:lnTo>
                      <a:pt x="1796" y="778"/>
                    </a:lnTo>
                    <a:lnTo>
                      <a:pt x="1854" y="828"/>
                    </a:lnTo>
                    <a:lnTo>
                      <a:pt x="1910" y="876"/>
                    </a:lnTo>
                    <a:lnTo>
                      <a:pt x="1966" y="920"/>
                    </a:lnTo>
                    <a:lnTo>
                      <a:pt x="2020" y="962"/>
                    </a:lnTo>
                    <a:lnTo>
                      <a:pt x="2074" y="1002"/>
                    </a:lnTo>
                    <a:lnTo>
                      <a:pt x="2128" y="1038"/>
                    </a:lnTo>
                    <a:lnTo>
                      <a:pt x="2180" y="1070"/>
                    </a:lnTo>
                    <a:lnTo>
                      <a:pt x="2232" y="1102"/>
                    </a:lnTo>
                    <a:lnTo>
                      <a:pt x="2282" y="1130"/>
                    </a:lnTo>
                    <a:lnTo>
                      <a:pt x="2334" y="1156"/>
                    </a:lnTo>
                    <a:lnTo>
                      <a:pt x="2384" y="1180"/>
                    </a:lnTo>
                    <a:lnTo>
                      <a:pt x="2434" y="1202"/>
                    </a:lnTo>
                    <a:lnTo>
                      <a:pt x="2484" y="1220"/>
                    </a:lnTo>
                    <a:lnTo>
                      <a:pt x="2532" y="1238"/>
                    </a:lnTo>
                    <a:lnTo>
                      <a:pt x="2582" y="1254"/>
                    </a:lnTo>
                    <a:lnTo>
                      <a:pt x="2632" y="1266"/>
                    </a:lnTo>
                    <a:lnTo>
                      <a:pt x="2680" y="1278"/>
                    </a:lnTo>
                    <a:lnTo>
                      <a:pt x="2730" y="1288"/>
                    </a:lnTo>
                    <a:lnTo>
                      <a:pt x="2780" y="1296"/>
                    </a:lnTo>
                    <a:lnTo>
                      <a:pt x="2830" y="1302"/>
                    </a:lnTo>
                    <a:lnTo>
                      <a:pt x="2880" y="1306"/>
                    </a:lnTo>
                    <a:lnTo>
                      <a:pt x="2932" y="1310"/>
                    </a:lnTo>
                    <a:lnTo>
                      <a:pt x="2982" y="1312"/>
                    </a:lnTo>
                    <a:lnTo>
                      <a:pt x="3034" y="1312"/>
                    </a:lnTo>
                    <a:lnTo>
                      <a:pt x="3142" y="13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2" name="Freeform 200"/>
              <p:cNvSpPr>
                <a:spLocks/>
              </p:cNvSpPr>
              <p:nvPr/>
            </p:nvSpPr>
            <p:spPr bwMode="auto">
              <a:xfrm>
                <a:off x="2461" y="1342"/>
                <a:ext cx="3185" cy="1230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68" y="168"/>
                  </a:cxn>
                  <a:cxn ang="0">
                    <a:pos x="150" y="120"/>
                  </a:cxn>
                  <a:cxn ang="0">
                    <a:pos x="218" y="88"/>
                  </a:cxn>
                  <a:cxn ang="0">
                    <a:pos x="298" y="56"/>
                  </a:cxn>
                  <a:cxn ang="0">
                    <a:pos x="388" y="28"/>
                  </a:cxn>
                  <a:cxn ang="0">
                    <a:pos x="488" y="10"/>
                  </a:cxn>
                  <a:cxn ang="0">
                    <a:pos x="596" y="0"/>
                  </a:cxn>
                  <a:cxn ang="0">
                    <a:pos x="710" y="4"/>
                  </a:cxn>
                  <a:cxn ang="0">
                    <a:pos x="832" y="22"/>
                  </a:cxn>
                  <a:cxn ang="0">
                    <a:pos x="958" y="60"/>
                  </a:cxn>
                  <a:cxn ang="0">
                    <a:pos x="1056" y="102"/>
                  </a:cxn>
                  <a:cxn ang="0">
                    <a:pos x="1122" y="138"/>
                  </a:cxn>
                  <a:cxn ang="0">
                    <a:pos x="1190" y="178"/>
                  </a:cxn>
                  <a:cxn ang="0">
                    <a:pos x="1258" y="226"/>
                  </a:cxn>
                  <a:cxn ang="0">
                    <a:pos x="1326" y="282"/>
                  </a:cxn>
                  <a:cxn ang="0">
                    <a:pos x="1396" y="344"/>
                  </a:cxn>
                  <a:cxn ang="0">
                    <a:pos x="1430" y="378"/>
                  </a:cxn>
                  <a:cxn ang="0">
                    <a:pos x="1566" y="510"/>
                  </a:cxn>
                  <a:cxn ang="0">
                    <a:pos x="1694" y="630"/>
                  </a:cxn>
                  <a:cxn ang="0">
                    <a:pos x="1818" y="736"/>
                  </a:cxn>
                  <a:cxn ang="0">
                    <a:pos x="1936" y="830"/>
                  </a:cxn>
                  <a:cxn ang="0">
                    <a:pos x="2050" y="912"/>
                  </a:cxn>
                  <a:cxn ang="0">
                    <a:pos x="2160" y="984"/>
                  </a:cxn>
                  <a:cxn ang="0">
                    <a:pos x="2266" y="1044"/>
                  </a:cxn>
                  <a:cxn ang="0">
                    <a:pos x="2370" y="1094"/>
                  </a:cxn>
                  <a:cxn ang="0">
                    <a:pos x="2472" y="1136"/>
                  </a:cxn>
                  <a:cxn ang="0">
                    <a:pos x="2572" y="1168"/>
                  </a:cxn>
                  <a:cxn ang="0">
                    <a:pos x="2672" y="1194"/>
                  </a:cxn>
                  <a:cxn ang="0">
                    <a:pos x="2772" y="1212"/>
                  </a:cxn>
                  <a:cxn ang="0">
                    <a:pos x="2872" y="1222"/>
                  </a:cxn>
                  <a:cxn ang="0">
                    <a:pos x="2974" y="1226"/>
                  </a:cxn>
                  <a:cxn ang="0">
                    <a:pos x="3078" y="1224"/>
                  </a:cxn>
                </a:cxnLst>
                <a:rect l="0" t="0" r="r" b="b"/>
                <a:pathLst>
                  <a:path w="3184" h="1226">
                    <a:moveTo>
                      <a:pt x="0" y="216"/>
                    </a:moveTo>
                    <a:lnTo>
                      <a:pt x="0" y="216"/>
                    </a:lnTo>
                    <a:lnTo>
                      <a:pt x="32" y="194"/>
                    </a:lnTo>
                    <a:lnTo>
                      <a:pt x="68" y="168"/>
                    </a:lnTo>
                    <a:lnTo>
                      <a:pt x="120" y="138"/>
                    </a:lnTo>
                    <a:lnTo>
                      <a:pt x="150" y="120"/>
                    </a:lnTo>
                    <a:lnTo>
                      <a:pt x="182" y="104"/>
                    </a:lnTo>
                    <a:lnTo>
                      <a:pt x="218" y="88"/>
                    </a:lnTo>
                    <a:lnTo>
                      <a:pt x="258" y="72"/>
                    </a:lnTo>
                    <a:lnTo>
                      <a:pt x="298" y="56"/>
                    </a:lnTo>
                    <a:lnTo>
                      <a:pt x="342" y="42"/>
                    </a:lnTo>
                    <a:lnTo>
                      <a:pt x="388" y="28"/>
                    </a:lnTo>
                    <a:lnTo>
                      <a:pt x="436" y="18"/>
                    </a:lnTo>
                    <a:lnTo>
                      <a:pt x="488" y="10"/>
                    </a:lnTo>
                    <a:lnTo>
                      <a:pt x="540" y="4"/>
                    </a:lnTo>
                    <a:lnTo>
                      <a:pt x="596" y="0"/>
                    </a:lnTo>
                    <a:lnTo>
                      <a:pt x="652" y="0"/>
                    </a:lnTo>
                    <a:lnTo>
                      <a:pt x="710" y="4"/>
                    </a:lnTo>
                    <a:lnTo>
                      <a:pt x="770" y="10"/>
                    </a:lnTo>
                    <a:lnTo>
                      <a:pt x="832" y="22"/>
                    </a:lnTo>
                    <a:lnTo>
                      <a:pt x="894" y="38"/>
                    </a:lnTo>
                    <a:lnTo>
                      <a:pt x="958" y="60"/>
                    </a:lnTo>
                    <a:lnTo>
                      <a:pt x="1022" y="86"/>
                    </a:lnTo>
                    <a:lnTo>
                      <a:pt x="1056" y="102"/>
                    </a:lnTo>
                    <a:lnTo>
                      <a:pt x="1088" y="118"/>
                    </a:lnTo>
                    <a:lnTo>
                      <a:pt x="1122" y="138"/>
                    </a:lnTo>
                    <a:lnTo>
                      <a:pt x="1156" y="156"/>
                    </a:lnTo>
                    <a:lnTo>
                      <a:pt x="1190" y="178"/>
                    </a:lnTo>
                    <a:lnTo>
                      <a:pt x="1224" y="202"/>
                    </a:lnTo>
                    <a:lnTo>
                      <a:pt x="1258" y="226"/>
                    </a:lnTo>
                    <a:lnTo>
                      <a:pt x="1292" y="254"/>
                    </a:lnTo>
                    <a:lnTo>
                      <a:pt x="1326" y="282"/>
                    </a:lnTo>
                    <a:lnTo>
                      <a:pt x="1360" y="312"/>
                    </a:lnTo>
                    <a:lnTo>
                      <a:pt x="1396" y="344"/>
                    </a:lnTo>
                    <a:lnTo>
                      <a:pt x="1430" y="378"/>
                    </a:lnTo>
                    <a:lnTo>
                      <a:pt x="1430" y="378"/>
                    </a:lnTo>
                    <a:lnTo>
                      <a:pt x="1498" y="446"/>
                    </a:lnTo>
                    <a:lnTo>
                      <a:pt x="1566" y="510"/>
                    </a:lnTo>
                    <a:lnTo>
                      <a:pt x="1632" y="572"/>
                    </a:lnTo>
                    <a:lnTo>
                      <a:pt x="1694" y="630"/>
                    </a:lnTo>
                    <a:lnTo>
                      <a:pt x="1758" y="684"/>
                    </a:lnTo>
                    <a:lnTo>
                      <a:pt x="1818" y="736"/>
                    </a:lnTo>
                    <a:lnTo>
                      <a:pt x="1878" y="784"/>
                    </a:lnTo>
                    <a:lnTo>
                      <a:pt x="1936" y="830"/>
                    </a:lnTo>
                    <a:lnTo>
                      <a:pt x="1994" y="872"/>
                    </a:lnTo>
                    <a:lnTo>
                      <a:pt x="2050" y="912"/>
                    </a:lnTo>
                    <a:lnTo>
                      <a:pt x="2106" y="948"/>
                    </a:lnTo>
                    <a:lnTo>
                      <a:pt x="2160" y="984"/>
                    </a:lnTo>
                    <a:lnTo>
                      <a:pt x="2212" y="1014"/>
                    </a:lnTo>
                    <a:lnTo>
                      <a:pt x="2266" y="1044"/>
                    </a:lnTo>
                    <a:lnTo>
                      <a:pt x="2318" y="1070"/>
                    </a:lnTo>
                    <a:lnTo>
                      <a:pt x="2370" y="1094"/>
                    </a:lnTo>
                    <a:lnTo>
                      <a:pt x="2420" y="1116"/>
                    </a:lnTo>
                    <a:lnTo>
                      <a:pt x="2472" y="1136"/>
                    </a:lnTo>
                    <a:lnTo>
                      <a:pt x="2522" y="1154"/>
                    </a:lnTo>
                    <a:lnTo>
                      <a:pt x="2572" y="1168"/>
                    </a:lnTo>
                    <a:lnTo>
                      <a:pt x="2622" y="1182"/>
                    </a:lnTo>
                    <a:lnTo>
                      <a:pt x="2672" y="1194"/>
                    </a:lnTo>
                    <a:lnTo>
                      <a:pt x="2722" y="1204"/>
                    </a:lnTo>
                    <a:lnTo>
                      <a:pt x="2772" y="1212"/>
                    </a:lnTo>
                    <a:lnTo>
                      <a:pt x="2822" y="1218"/>
                    </a:lnTo>
                    <a:lnTo>
                      <a:pt x="2872" y="1222"/>
                    </a:lnTo>
                    <a:lnTo>
                      <a:pt x="2922" y="1224"/>
                    </a:lnTo>
                    <a:lnTo>
                      <a:pt x="2974" y="1226"/>
                    </a:lnTo>
                    <a:lnTo>
                      <a:pt x="3026" y="1226"/>
                    </a:lnTo>
                    <a:lnTo>
                      <a:pt x="3078" y="1224"/>
                    </a:lnTo>
                    <a:lnTo>
                      <a:pt x="3184" y="12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3" name="Freeform 201"/>
              <p:cNvSpPr>
                <a:spLocks/>
              </p:cNvSpPr>
              <p:nvPr/>
            </p:nvSpPr>
            <p:spPr bwMode="auto">
              <a:xfrm>
                <a:off x="2463" y="1369"/>
                <a:ext cx="3218" cy="1141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66" y="192"/>
                  </a:cxn>
                  <a:cxn ang="0">
                    <a:pos x="146" y="142"/>
                  </a:cxn>
                  <a:cxn ang="0">
                    <a:pos x="214" y="106"/>
                  </a:cxn>
                  <a:cxn ang="0">
                    <a:pos x="292" y="72"/>
                  </a:cxn>
                  <a:cxn ang="0">
                    <a:pos x="382" y="40"/>
                  </a:cxn>
                  <a:cxn ang="0">
                    <a:pos x="482" y="16"/>
                  </a:cxn>
                  <a:cxn ang="0">
                    <a:pos x="588" y="2"/>
                  </a:cxn>
                  <a:cxn ang="0">
                    <a:pos x="704" y="2"/>
                  </a:cxn>
                  <a:cxn ang="0">
                    <a:pos x="826" y="16"/>
                  </a:cxn>
                  <a:cxn ang="0">
                    <a:pos x="954" y="48"/>
                  </a:cxn>
                  <a:cxn ang="0">
                    <a:pos x="1054" y="88"/>
                  </a:cxn>
                  <a:cxn ang="0">
                    <a:pos x="1122" y="120"/>
                  </a:cxn>
                  <a:cxn ang="0">
                    <a:pos x="1190" y="160"/>
                  </a:cxn>
                  <a:cxn ang="0">
                    <a:pos x="1260" y="204"/>
                  </a:cxn>
                  <a:cxn ang="0">
                    <a:pos x="1330" y="258"/>
                  </a:cxn>
                  <a:cxn ang="0">
                    <a:pos x="1402" y="318"/>
                  </a:cxn>
                  <a:cxn ang="0">
                    <a:pos x="1438" y="350"/>
                  </a:cxn>
                  <a:cxn ang="0">
                    <a:pos x="1578" y="478"/>
                  </a:cxn>
                  <a:cxn ang="0">
                    <a:pos x="1710" y="592"/>
                  </a:cxn>
                  <a:cxn ang="0">
                    <a:pos x="1838" y="694"/>
                  </a:cxn>
                  <a:cxn ang="0">
                    <a:pos x="1958" y="784"/>
                  </a:cxn>
                  <a:cxn ang="0">
                    <a:pos x="2074" y="864"/>
                  </a:cxn>
                  <a:cxn ang="0">
                    <a:pos x="2186" y="930"/>
                  </a:cxn>
                  <a:cxn ang="0">
                    <a:pos x="2296" y="988"/>
                  </a:cxn>
                  <a:cxn ang="0">
                    <a:pos x="2400" y="1034"/>
                  </a:cxn>
                  <a:cxn ang="0">
                    <a:pos x="2504" y="1072"/>
                  </a:cxn>
                  <a:cxn ang="0">
                    <a:pos x="2606" y="1102"/>
                  </a:cxn>
                  <a:cxn ang="0">
                    <a:pos x="2706" y="1122"/>
                  </a:cxn>
                  <a:cxn ang="0">
                    <a:pos x="2806" y="1136"/>
                  </a:cxn>
                  <a:cxn ang="0">
                    <a:pos x="2908" y="1142"/>
                  </a:cxn>
                  <a:cxn ang="0">
                    <a:pos x="3010" y="1142"/>
                  </a:cxn>
                  <a:cxn ang="0">
                    <a:pos x="3114" y="1136"/>
                  </a:cxn>
                </a:cxnLst>
                <a:rect l="0" t="0" r="r" b="b"/>
                <a:pathLst>
                  <a:path w="3220" h="1142">
                    <a:moveTo>
                      <a:pt x="0" y="244"/>
                    </a:moveTo>
                    <a:lnTo>
                      <a:pt x="0" y="244"/>
                    </a:lnTo>
                    <a:lnTo>
                      <a:pt x="30" y="220"/>
                    </a:lnTo>
                    <a:lnTo>
                      <a:pt x="66" y="192"/>
                    </a:lnTo>
                    <a:lnTo>
                      <a:pt x="116" y="160"/>
                    </a:lnTo>
                    <a:lnTo>
                      <a:pt x="146" y="142"/>
                    </a:lnTo>
                    <a:lnTo>
                      <a:pt x="178" y="124"/>
                    </a:lnTo>
                    <a:lnTo>
                      <a:pt x="214" y="106"/>
                    </a:lnTo>
                    <a:lnTo>
                      <a:pt x="252" y="88"/>
                    </a:lnTo>
                    <a:lnTo>
                      <a:pt x="292" y="72"/>
                    </a:lnTo>
                    <a:lnTo>
                      <a:pt x="336" y="54"/>
                    </a:lnTo>
                    <a:lnTo>
                      <a:pt x="382" y="40"/>
                    </a:lnTo>
                    <a:lnTo>
                      <a:pt x="430" y="28"/>
                    </a:lnTo>
                    <a:lnTo>
                      <a:pt x="482" y="16"/>
                    </a:lnTo>
                    <a:lnTo>
                      <a:pt x="534" y="8"/>
                    </a:lnTo>
                    <a:lnTo>
                      <a:pt x="588" y="2"/>
                    </a:lnTo>
                    <a:lnTo>
                      <a:pt x="646" y="0"/>
                    </a:lnTo>
                    <a:lnTo>
                      <a:pt x="704" y="2"/>
                    </a:lnTo>
                    <a:lnTo>
                      <a:pt x="764" y="6"/>
                    </a:lnTo>
                    <a:lnTo>
                      <a:pt x="826" y="16"/>
                    </a:lnTo>
                    <a:lnTo>
                      <a:pt x="890" y="30"/>
                    </a:lnTo>
                    <a:lnTo>
                      <a:pt x="954" y="48"/>
                    </a:lnTo>
                    <a:lnTo>
                      <a:pt x="1020" y="72"/>
                    </a:lnTo>
                    <a:lnTo>
                      <a:pt x="1054" y="88"/>
                    </a:lnTo>
                    <a:lnTo>
                      <a:pt x="1088" y="102"/>
                    </a:lnTo>
                    <a:lnTo>
                      <a:pt x="1122" y="120"/>
                    </a:lnTo>
                    <a:lnTo>
                      <a:pt x="1156" y="138"/>
                    </a:lnTo>
                    <a:lnTo>
                      <a:pt x="1190" y="160"/>
                    </a:lnTo>
                    <a:lnTo>
                      <a:pt x="1224" y="182"/>
                    </a:lnTo>
                    <a:lnTo>
                      <a:pt x="1260" y="204"/>
                    </a:lnTo>
                    <a:lnTo>
                      <a:pt x="1294" y="230"/>
                    </a:lnTo>
                    <a:lnTo>
                      <a:pt x="1330" y="258"/>
                    </a:lnTo>
                    <a:lnTo>
                      <a:pt x="1366" y="286"/>
                    </a:lnTo>
                    <a:lnTo>
                      <a:pt x="1402" y="318"/>
                    </a:lnTo>
                    <a:lnTo>
                      <a:pt x="1438" y="350"/>
                    </a:lnTo>
                    <a:lnTo>
                      <a:pt x="1438" y="350"/>
                    </a:lnTo>
                    <a:lnTo>
                      <a:pt x="1508" y="416"/>
                    </a:lnTo>
                    <a:lnTo>
                      <a:pt x="1578" y="478"/>
                    </a:lnTo>
                    <a:lnTo>
                      <a:pt x="1644" y="538"/>
                    </a:lnTo>
                    <a:lnTo>
                      <a:pt x="1710" y="592"/>
                    </a:lnTo>
                    <a:lnTo>
                      <a:pt x="1774" y="646"/>
                    </a:lnTo>
                    <a:lnTo>
                      <a:pt x="1838" y="694"/>
                    </a:lnTo>
                    <a:lnTo>
                      <a:pt x="1898" y="742"/>
                    </a:lnTo>
                    <a:lnTo>
                      <a:pt x="1958" y="784"/>
                    </a:lnTo>
                    <a:lnTo>
                      <a:pt x="2018" y="826"/>
                    </a:lnTo>
                    <a:lnTo>
                      <a:pt x="2074" y="864"/>
                    </a:lnTo>
                    <a:lnTo>
                      <a:pt x="2132" y="898"/>
                    </a:lnTo>
                    <a:lnTo>
                      <a:pt x="2186" y="930"/>
                    </a:lnTo>
                    <a:lnTo>
                      <a:pt x="2242" y="960"/>
                    </a:lnTo>
                    <a:lnTo>
                      <a:pt x="2296" y="988"/>
                    </a:lnTo>
                    <a:lnTo>
                      <a:pt x="2348" y="1012"/>
                    </a:lnTo>
                    <a:lnTo>
                      <a:pt x="2400" y="1034"/>
                    </a:lnTo>
                    <a:lnTo>
                      <a:pt x="2452" y="1054"/>
                    </a:lnTo>
                    <a:lnTo>
                      <a:pt x="2504" y="1072"/>
                    </a:lnTo>
                    <a:lnTo>
                      <a:pt x="2554" y="1088"/>
                    </a:lnTo>
                    <a:lnTo>
                      <a:pt x="2606" y="1102"/>
                    </a:lnTo>
                    <a:lnTo>
                      <a:pt x="2656" y="1112"/>
                    </a:lnTo>
                    <a:lnTo>
                      <a:pt x="2706" y="1122"/>
                    </a:lnTo>
                    <a:lnTo>
                      <a:pt x="2756" y="1130"/>
                    </a:lnTo>
                    <a:lnTo>
                      <a:pt x="2806" y="1136"/>
                    </a:lnTo>
                    <a:lnTo>
                      <a:pt x="2858" y="1140"/>
                    </a:lnTo>
                    <a:lnTo>
                      <a:pt x="2908" y="1142"/>
                    </a:lnTo>
                    <a:lnTo>
                      <a:pt x="2958" y="1142"/>
                    </a:lnTo>
                    <a:lnTo>
                      <a:pt x="3010" y="1142"/>
                    </a:lnTo>
                    <a:lnTo>
                      <a:pt x="3062" y="1140"/>
                    </a:lnTo>
                    <a:lnTo>
                      <a:pt x="3114" y="1136"/>
                    </a:lnTo>
                    <a:lnTo>
                      <a:pt x="3220" y="11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4" name="Freeform 202"/>
              <p:cNvSpPr>
                <a:spLocks/>
              </p:cNvSpPr>
              <p:nvPr/>
            </p:nvSpPr>
            <p:spPr bwMode="auto">
              <a:xfrm>
                <a:off x="2469" y="1403"/>
                <a:ext cx="3253" cy="1059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66" y="216"/>
                  </a:cxn>
                  <a:cxn ang="0">
                    <a:pos x="144" y="162"/>
                  </a:cxn>
                  <a:cxn ang="0">
                    <a:pos x="210" y="124"/>
                  </a:cxn>
                  <a:cxn ang="0">
                    <a:pos x="288" y="86"/>
                  </a:cxn>
                  <a:cxn ang="0">
                    <a:pos x="378" y="50"/>
                  </a:cxn>
                  <a:cxn ang="0">
                    <a:pos x="476" y="24"/>
                  </a:cxn>
                  <a:cxn ang="0">
                    <a:pos x="584" y="4"/>
                  </a:cxn>
                  <a:cxn ang="0">
                    <a:pos x="698" y="0"/>
                  </a:cxn>
                  <a:cxn ang="0">
                    <a:pos x="822" y="8"/>
                  </a:cxn>
                  <a:cxn ang="0">
                    <a:pos x="950" y="36"/>
                  </a:cxn>
                  <a:cxn ang="0">
                    <a:pos x="1018" y="58"/>
                  </a:cxn>
                  <a:cxn ang="0">
                    <a:pos x="1086" y="86"/>
                  </a:cxn>
                  <a:cxn ang="0">
                    <a:pos x="1156" y="120"/>
                  </a:cxn>
                  <a:cxn ang="0">
                    <a:pos x="1226" y="160"/>
                  </a:cxn>
                  <a:cxn ang="0">
                    <a:pos x="1298" y="206"/>
                  </a:cxn>
                  <a:cxn ang="0">
                    <a:pos x="1370" y="260"/>
                  </a:cxn>
                  <a:cxn ang="0">
                    <a:pos x="1444" y="320"/>
                  </a:cxn>
                  <a:cxn ang="0">
                    <a:pos x="1518" y="384"/>
                  </a:cxn>
                  <a:cxn ang="0">
                    <a:pos x="1658" y="500"/>
                  </a:cxn>
                  <a:cxn ang="0">
                    <a:pos x="1792" y="604"/>
                  </a:cxn>
                  <a:cxn ang="0">
                    <a:pos x="1918" y="696"/>
                  </a:cxn>
                  <a:cxn ang="0">
                    <a:pos x="2040" y="776"/>
                  </a:cxn>
                  <a:cxn ang="0">
                    <a:pos x="2156" y="844"/>
                  </a:cxn>
                  <a:cxn ang="0">
                    <a:pos x="2268" y="904"/>
                  </a:cxn>
                  <a:cxn ang="0">
                    <a:pos x="2378" y="950"/>
                  </a:cxn>
                  <a:cxn ang="0">
                    <a:pos x="2484" y="990"/>
                  </a:cxn>
                  <a:cxn ang="0">
                    <a:pos x="2588" y="1018"/>
                  </a:cxn>
                  <a:cxn ang="0">
                    <a:pos x="2690" y="1040"/>
                  </a:cxn>
                  <a:cxn ang="0">
                    <a:pos x="2790" y="1054"/>
                  </a:cxn>
                  <a:cxn ang="0">
                    <a:pos x="2892" y="1060"/>
                  </a:cxn>
                  <a:cxn ang="0">
                    <a:pos x="2994" y="1058"/>
                  </a:cxn>
                  <a:cxn ang="0">
                    <a:pos x="3096" y="1052"/>
                  </a:cxn>
                  <a:cxn ang="0">
                    <a:pos x="3256" y="1030"/>
                  </a:cxn>
                </a:cxnLst>
                <a:rect l="0" t="0" r="r" b="b"/>
                <a:pathLst>
                  <a:path w="3256" h="1060">
                    <a:moveTo>
                      <a:pt x="0" y="272"/>
                    </a:moveTo>
                    <a:lnTo>
                      <a:pt x="0" y="272"/>
                    </a:lnTo>
                    <a:lnTo>
                      <a:pt x="30" y="246"/>
                    </a:lnTo>
                    <a:lnTo>
                      <a:pt x="66" y="216"/>
                    </a:lnTo>
                    <a:lnTo>
                      <a:pt x="114" y="182"/>
                    </a:lnTo>
                    <a:lnTo>
                      <a:pt x="144" y="162"/>
                    </a:lnTo>
                    <a:lnTo>
                      <a:pt x="176" y="144"/>
                    </a:lnTo>
                    <a:lnTo>
                      <a:pt x="210" y="124"/>
                    </a:lnTo>
                    <a:lnTo>
                      <a:pt x="248" y="104"/>
                    </a:lnTo>
                    <a:lnTo>
                      <a:pt x="288" y="86"/>
                    </a:lnTo>
                    <a:lnTo>
                      <a:pt x="332" y="68"/>
                    </a:lnTo>
                    <a:lnTo>
                      <a:pt x="378" y="50"/>
                    </a:lnTo>
                    <a:lnTo>
                      <a:pt x="426" y="36"/>
                    </a:lnTo>
                    <a:lnTo>
                      <a:pt x="476" y="24"/>
                    </a:lnTo>
                    <a:lnTo>
                      <a:pt x="528" y="12"/>
                    </a:lnTo>
                    <a:lnTo>
                      <a:pt x="584" y="4"/>
                    </a:lnTo>
                    <a:lnTo>
                      <a:pt x="640" y="0"/>
                    </a:lnTo>
                    <a:lnTo>
                      <a:pt x="698" y="0"/>
                    </a:lnTo>
                    <a:lnTo>
                      <a:pt x="760" y="2"/>
                    </a:lnTo>
                    <a:lnTo>
                      <a:pt x="822" y="8"/>
                    </a:lnTo>
                    <a:lnTo>
                      <a:pt x="886" y="20"/>
                    </a:lnTo>
                    <a:lnTo>
                      <a:pt x="950" y="36"/>
                    </a:lnTo>
                    <a:lnTo>
                      <a:pt x="984" y="46"/>
                    </a:lnTo>
                    <a:lnTo>
                      <a:pt x="1018" y="58"/>
                    </a:lnTo>
                    <a:lnTo>
                      <a:pt x="1052" y="72"/>
                    </a:lnTo>
                    <a:lnTo>
                      <a:pt x="1086" y="86"/>
                    </a:lnTo>
                    <a:lnTo>
                      <a:pt x="1120" y="102"/>
                    </a:lnTo>
                    <a:lnTo>
                      <a:pt x="1156" y="120"/>
                    </a:lnTo>
                    <a:lnTo>
                      <a:pt x="1190" y="138"/>
                    </a:lnTo>
                    <a:lnTo>
                      <a:pt x="1226" y="160"/>
                    </a:lnTo>
                    <a:lnTo>
                      <a:pt x="1262" y="182"/>
                    </a:lnTo>
                    <a:lnTo>
                      <a:pt x="1298" y="206"/>
                    </a:lnTo>
                    <a:lnTo>
                      <a:pt x="1334" y="232"/>
                    </a:lnTo>
                    <a:lnTo>
                      <a:pt x="1370" y="260"/>
                    </a:lnTo>
                    <a:lnTo>
                      <a:pt x="1408" y="290"/>
                    </a:lnTo>
                    <a:lnTo>
                      <a:pt x="1444" y="320"/>
                    </a:lnTo>
                    <a:lnTo>
                      <a:pt x="1444" y="320"/>
                    </a:lnTo>
                    <a:lnTo>
                      <a:pt x="1518" y="384"/>
                    </a:lnTo>
                    <a:lnTo>
                      <a:pt x="1588" y="444"/>
                    </a:lnTo>
                    <a:lnTo>
                      <a:pt x="1658" y="500"/>
                    </a:lnTo>
                    <a:lnTo>
                      <a:pt x="1726" y="554"/>
                    </a:lnTo>
                    <a:lnTo>
                      <a:pt x="1792" y="604"/>
                    </a:lnTo>
                    <a:lnTo>
                      <a:pt x="1856" y="652"/>
                    </a:lnTo>
                    <a:lnTo>
                      <a:pt x="1918" y="696"/>
                    </a:lnTo>
                    <a:lnTo>
                      <a:pt x="1980" y="738"/>
                    </a:lnTo>
                    <a:lnTo>
                      <a:pt x="2040" y="776"/>
                    </a:lnTo>
                    <a:lnTo>
                      <a:pt x="2098" y="812"/>
                    </a:lnTo>
                    <a:lnTo>
                      <a:pt x="2156" y="844"/>
                    </a:lnTo>
                    <a:lnTo>
                      <a:pt x="2214" y="876"/>
                    </a:lnTo>
                    <a:lnTo>
                      <a:pt x="2268" y="904"/>
                    </a:lnTo>
                    <a:lnTo>
                      <a:pt x="2324" y="928"/>
                    </a:lnTo>
                    <a:lnTo>
                      <a:pt x="2378" y="950"/>
                    </a:lnTo>
                    <a:lnTo>
                      <a:pt x="2430" y="972"/>
                    </a:lnTo>
                    <a:lnTo>
                      <a:pt x="2484" y="990"/>
                    </a:lnTo>
                    <a:lnTo>
                      <a:pt x="2536" y="1006"/>
                    </a:lnTo>
                    <a:lnTo>
                      <a:pt x="2588" y="1018"/>
                    </a:lnTo>
                    <a:lnTo>
                      <a:pt x="2638" y="1030"/>
                    </a:lnTo>
                    <a:lnTo>
                      <a:pt x="2690" y="1040"/>
                    </a:lnTo>
                    <a:lnTo>
                      <a:pt x="2740" y="1048"/>
                    </a:lnTo>
                    <a:lnTo>
                      <a:pt x="2790" y="1054"/>
                    </a:lnTo>
                    <a:lnTo>
                      <a:pt x="2842" y="1058"/>
                    </a:lnTo>
                    <a:lnTo>
                      <a:pt x="2892" y="1060"/>
                    </a:lnTo>
                    <a:lnTo>
                      <a:pt x="2942" y="1060"/>
                    </a:lnTo>
                    <a:lnTo>
                      <a:pt x="2994" y="1058"/>
                    </a:lnTo>
                    <a:lnTo>
                      <a:pt x="3044" y="1056"/>
                    </a:lnTo>
                    <a:lnTo>
                      <a:pt x="3096" y="1052"/>
                    </a:lnTo>
                    <a:lnTo>
                      <a:pt x="3150" y="1046"/>
                    </a:lnTo>
                    <a:lnTo>
                      <a:pt x="3256" y="103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5" name="Freeform 203"/>
              <p:cNvSpPr>
                <a:spLocks/>
              </p:cNvSpPr>
              <p:nvPr/>
            </p:nvSpPr>
            <p:spPr bwMode="auto">
              <a:xfrm>
                <a:off x="2468" y="1424"/>
                <a:ext cx="3281" cy="978"/>
              </a:xfrm>
              <a:custGeom>
                <a:avLst/>
                <a:gdLst/>
                <a:ahLst/>
                <a:cxnLst>
                  <a:cxn ang="0">
                    <a:pos x="0" y="302"/>
                  </a:cxn>
                  <a:cxn ang="0">
                    <a:pos x="64" y="244"/>
                  </a:cxn>
                  <a:cxn ang="0">
                    <a:pos x="140" y="186"/>
                  </a:cxn>
                  <a:cxn ang="0">
                    <a:pos x="206" y="144"/>
                  </a:cxn>
                  <a:cxn ang="0">
                    <a:pos x="284" y="102"/>
                  </a:cxn>
                  <a:cxn ang="0">
                    <a:pos x="372" y="64"/>
                  </a:cxn>
                  <a:cxn ang="0">
                    <a:pos x="470" y="32"/>
                  </a:cxn>
                  <a:cxn ang="0">
                    <a:pos x="576" y="10"/>
                  </a:cxn>
                  <a:cxn ang="0">
                    <a:pos x="692" y="0"/>
                  </a:cxn>
                  <a:cxn ang="0">
                    <a:pos x="816" y="4"/>
                  </a:cxn>
                  <a:cxn ang="0">
                    <a:pos x="946" y="28"/>
                  </a:cxn>
                  <a:cxn ang="0">
                    <a:pos x="1014" y="46"/>
                  </a:cxn>
                  <a:cxn ang="0">
                    <a:pos x="1084" y="72"/>
                  </a:cxn>
                  <a:cxn ang="0">
                    <a:pos x="1154" y="102"/>
                  </a:cxn>
                  <a:cxn ang="0">
                    <a:pos x="1226" y="140"/>
                  </a:cxn>
                  <a:cxn ang="0">
                    <a:pos x="1300" y="184"/>
                  </a:cxn>
                  <a:cxn ang="0">
                    <a:pos x="1374" y="236"/>
                  </a:cxn>
                  <a:cxn ang="0">
                    <a:pos x="1450" y="294"/>
                  </a:cxn>
                  <a:cxn ang="0">
                    <a:pos x="1524" y="354"/>
                  </a:cxn>
                  <a:cxn ang="0">
                    <a:pos x="1670" y="466"/>
                  </a:cxn>
                  <a:cxn ang="0">
                    <a:pos x="1806" y="566"/>
                  </a:cxn>
                  <a:cxn ang="0">
                    <a:pos x="1936" y="654"/>
                  </a:cxn>
                  <a:cxn ang="0">
                    <a:pos x="2060" y="728"/>
                  </a:cxn>
                  <a:cxn ang="0">
                    <a:pos x="2180" y="794"/>
                  </a:cxn>
                  <a:cxn ang="0">
                    <a:pos x="2294" y="848"/>
                  </a:cxn>
                  <a:cxn ang="0">
                    <a:pos x="2404" y="892"/>
                  </a:cxn>
                  <a:cxn ang="0">
                    <a:pos x="2512" y="926"/>
                  </a:cxn>
                  <a:cxn ang="0">
                    <a:pos x="2616" y="952"/>
                  </a:cxn>
                  <a:cxn ang="0">
                    <a:pos x="2720" y="968"/>
                  </a:cxn>
                  <a:cxn ang="0">
                    <a:pos x="2822" y="978"/>
                  </a:cxn>
                  <a:cxn ang="0">
                    <a:pos x="2924" y="980"/>
                  </a:cxn>
                  <a:cxn ang="0">
                    <a:pos x="3026" y="976"/>
                  </a:cxn>
                  <a:cxn ang="0">
                    <a:pos x="3128" y="964"/>
                  </a:cxn>
                  <a:cxn ang="0">
                    <a:pos x="3286" y="936"/>
                  </a:cxn>
                </a:cxnLst>
                <a:rect l="0" t="0" r="r" b="b"/>
                <a:pathLst>
                  <a:path w="3286" h="980">
                    <a:moveTo>
                      <a:pt x="0" y="302"/>
                    </a:moveTo>
                    <a:lnTo>
                      <a:pt x="0" y="302"/>
                    </a:lnTo>
                    <a:lnTo>
                      <a:pt x="30" y="274"/>
                    </a:lnTo>
                    <a:lnTo>
                      <a:pt x="64" y="244"/>
                    </a:lnTo>
                    <a:lnTo>
                      <a:pt x="112" y="206"/>
                    </a:lnTo>
                    <a:lnTo>
                      <a:pt x="140" y="186"/>
                    </a:lnTo>
                    <a:lnTo>
                      <a:pt x="172" y="166"/>
                    </a:lnTo>
                    <a:lnTo>
                      <a:pt x="206" y="144"/>
                    </a:lnTo>
                    <a:lnTo>
                      <a:pt x="244" y="124"/>
                    </a:lnTo>
                    <a:lnTo>
                      <a:pt x="284" y="102"/>
                    </a:lnTo>
                    <a:lnTo>
                      <a:pt x="328" y="84"/>
                    </a:lnTo>
                    <a:lnTo>
                      <a:pt x="372" y="64"/>
                    </a:lnTo>
                    <a:lnTo>
                      <a:pt x="420" y="48"/>
                    </a:lnTo>
                    <a:lnTo>
                      <a:pt x="470" y="32"/>
                    </a:lnTo>
                    <a:lnTo>
                      <a:pt x="522" y="20"/>
                    </a:lnTo>
                    <a:lnTo>
                      <a:pt x="576" y="10"/>
                    </a:lnTo>
                    <a:lnTo>
                      <a:pt x="634" y="4"/>
                    </a:lnTo>
                    <a:lnTo>
                      <a:pt x="692" y="0"/>
                    </a:lnTo>
                    <a:lnTo>
                      <a:pt x="754" y="0"/>
                    </a:lnTo>
                    <a:lnTo>
                      <a:pt x="816" y="4"/>
                    </a:lnTo>
                    <a:lnTo>
                      <a:pt x="880" y="14"/>
                    </a:lnTo>
                    <a:lnTo>
                      <a:pt x="946" y="28"/>
                    </a:lnTo>
                    <a:lnTo>
                      <a:pt x="980" y="36"/>
                    </a:lnTo>
                    <a:lnTo>
                      <a:pt x="1014" y="46"/>
                    </a:lnTo>
                    <a:lnTo>
                      <a:pt x="1048" y="58"/>
                    </a:lnTo>
                    <a:lnTo>
                      <a:pt x="1084" y="72"/>
                    </a:lnTo>
                    <a:lnTo>
                      <a:pt x="1118" y="86"/>
                    </a:lnTo>
                    <a:lnTo>
                      <a:pt x="1154" y="102"/>
                    </a:lnTo>
                    <a:lnTo>
                      <a:pt x="1190" y="120"/>
                    </a:lnTo>
                    <a:lnTo>
                      <a:pt x="1226" y="140"/>
                    </a:lnTo>
                    <a:lnTo>
                      <a:pt x="1262" y="162"/>
                    </a:lnTo>
                    <a:lnTo>
                      <a:pt x="1300" y="184"/>
                    </a:lnTo>
                    <a:lnTo>
                      <a:pt x="1336" y="208"/>
                    </a:lnTo>
                    <a:lnTo>
                      <a:pt x="1374" y="236"/>
                    </a:lnTo>
                    <a:lnTo>
                      <a:pt x="1412" y="264"/>
                    </a:lnTo>
                    <a:lnTo>
                      <a:pt x="1450" y="294"/>
                    </a:lnTo>
                    <a:lnTo>
                      <a:pt x="1450" y="294"/>
                    </a:lnTo>
                    <a:lnTo>
                      <a:pt x="1524" y="354"/>
                    </a:lnTo>
                    <a:lnTo>
                      <a:pt x="1598" y="412"/>
                    </a:lnTo>
                    <a:lnTo>
                      <a:pt x="1670" y="466"/>
                    </a:lnTo>
                    <a:lnTo>
                      <a:pt x="1738" y="518"/>
                    </a:lnTo>
                    <a:lnTo>
                      <a:pt x="1806" y="566"/>
                    </a:lnTo>
                    <a:lnTo>
                      <a:pt x="1872" y="612"/>
                    </a:lnTo>
                    <a:lnTo>
                      <a:pt x="1936" y="654"/>
                    </a:lnTo>
                    <a:lnTo>
                      <a:pt x="2000" y="692"/>
                    </a:lnTo>
                    <a:lnTo>
                      <a:pt x="2060" y="728"/>
                    </a:lnTo>
                    <a:lnTo>
                      <a:pt x="2120" y="762"/>
                    </a:lnTo>
                    <a:lnTo>
                      <a:pt x="2180" y="794"/>
                    </a:lnTo>
                    <a:lnTo>
                      <a:pt x="2238" y="822"/>
                    </a:lnTo>
                    <a:lnTo>
                      <a:pt x="2294" y="848"/>
                    </a:lnTo>
                    <a:lnTo>
                      <a:pt x="2350" y="870"/>
                    </a:lnTo>
                    <a:lnTo>
                      <a:pt x="2404" y="892"/>
                    </a:lnTo>
                    <a:lnTo>
                      <a:pt x="2458" y="910"/>
                    </a:lnTo>
                    <a:lnTo>
                      <a:pt x="2512" y="926"/>
                    </a:lnTo>
                    <a:lnTo>
                      <a:pt x="2564" y="940"/>
                    </a:lnTo>
                    <a:lnTo>
                      <a:pt x="2616" y="952"/>
                    </a:lnTo>
                    <a:lnTo>
                      <a:pt x="2668" y="962"/>
                    </a:lnTo>
                    <a:lnTo>
                      <a:pt x="2720" y="968"/>
                    </a:lnTo>
                    <a:lnTo>
                      <a:pt x="2770" y="974"/>
                    </a:lnTo>
                    <a:lnTo>
                      <a:pt x="2822" y="978"/>
                    </a:lnTo>
                    <a:lnTo>
                      <a:pt x="2872" y="980"/>
                    </a:lnTo>
                    <a:lnTo>
                      <a:pt x="2924" y="980"/>
                    </a:lnTo>
                    <a:lnTo>
                      <a:pt x="2974" y="978"/>
                    </a:lnTo>
                    <a:lnTo>
                      <a:pt x="3026" y="976"/>
                    </a:lnTo>
                    <a:lnTo>
                      <a:pt x="3076" y="970"/>
                    </a:lnTo>
                    <a:lnTo>
                      <a:pt x="3128" y="964"/>
                    </a:lnTo>
                    <a:lnTo>
                      <a:pt x="3180" y="956"/>
                    </a:lnTo>
                    <a:lnTo>
                      <a:pt x="3286" y="9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18636" name="Freeform 204"/>
            <p:cNvSpPr>
              <a:spLocks/>
            </p:cNvSpPr>
            <p:nvPr/>
          </p:nvSpPr>
          <p:spPr bwMode="auto">
            <a:xfrm>
              <a:off x="2914" y="2464"/>
              <a:ext cx="1815" cy="495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62" y="272"/>
                </a:cxn>
                <a:cxn ang="0">
                  <a:pos x="138" y="212"/>
                </a:cxn>
                <a:cxn ang="0">
                  <a:pos x="202" y="166"/>
                </a:cxn>
                <a:cxn ang="0">
                  <a:pos x="280" y="122"/>
                </a:cxn>
                <a:cxn ang="0">
                  <a:pos x="366" y="80"/>
                </a:cxn>
                <a:cxn ang="0">
                  <a:pos x="464" y="44"/>
                </a:cxn>
                <a:cxn ang="0">
                  <a:pos x="570" y="16"/>
                </a:cxn>
                <a:cxn ang="0">
                  <a:pos x="686" y="2"/>
                </a:cxn>
                <a:cxn ang="0">
                  <a:pos x="808" y="2"/>
                </a:cxn>
                <a:cxn ang="0">
                  <a:pos x="940" y="20"/>
                </a:cxn>
                <a:cxn ang="0">
                  <a:pos x="1008" y="36"/>
                </a:cxn>
                <a:cxn ang="0">
                  <a:pos x="1078" y="58"/>
                </a:cxn>
                <a:cxn ang="0">
                  <a:pos x="1150" y="86"/>
                </a:cxn>
                <a:cxn ang="0">
                  <a:pos x="1224" y="122"/>
                </a:cxn>
                <a:cxn ang="0">
                  <a:pos x="1300" y="164"/>
                </a:cxn>
                <a:cxn ang="0">
                  <a:pos x="1376" y="212"/>
                </a:cxn>
                <a:cxn ang="0">
                  <a:pos x="1454" y="268"/>
                </a:cxn>
                <a:cxn ang="0">
                  <a:pos x="1530" y="326"/>
                </a:cxn>
                <a:cxn ang="0">
                  <a:pos x="1678" y="432"/>
                </a:cxn>
                <a:cxn ang="0">
                  <a:pos x="1818" y="528"/>
                </a:cxn>
                <a:cxn ang="0">
                  <a:pos x="1952" y="610"/>
                </a:cxn>
                <a:cxn ang="0">
                  <a:pos x="2078" y="682"/>
                </a:cxn>
                <a:cxn ang="0">
                  <a:pos x="2200" y="742"/>
                </a:cxn>
                <a:cxn ang="0">
                  <a:pos x="2316" y="792"/>
                </a:cxn>
                <a:cxn ang="0">
                  <a:pos x="2428" y="832"/>
                </a:cxn>
                <a:cxn ang="0">
                  <a:pos x="2536" y="862"/>
                </a:cxn>
                <a:cxn ang="0">
                  <a:pos x="2642" y="884"/>
                </a:cxn>
                <a:cxn ang="0">
                  <a:pos x="2746" y="896"/>
                </a:cxn>
                <a:cxn ang="0">
                  <a:pos x="2848" y="902"/>
                </a:cxn>
                <a:cxn ang="0">
                  <a:pos x="2950" y="900"/>
                </a:cxn>
                <a:cxn ang="0">
                  <a:pos x="3052" y="890"/>
                </a:cxn>
                <a:cxn ang="0">
                  <a:pos x="3156" y="876"/>
                </a:cxn>
                <a:cxn ang="0">
                  <a:pos x="3260" y="854"/>
                </a:cxn>
              </a:cxnLst>
              <a:rect l="0" t="0" r="r" b="b"/>
              <a:pathLst>
                <a:path w="3314" h="902">
                  <a:moveTo>
                    <a:pt x="0" y="334"/>
                  </a:moveTo>
                  <a:lnTo>
                    <a:pt x="0" y="334"/>
                  </a:lnTo>
                  <a:lnTo>
                    <a:pt x="28" y="304"/>
                  </a:lnTo>
                  <a:lnTo>
                    <a:pt x="62" y="272"/>
                  </a:lnTo>
                  <a:lnTo>
                    <a:pt x="110" y="232"/>
                  </a:lnTo>
                  <a:lnTo>
                    <a:pt x="138" y="212"/>
                  </a:lnTo>
                  <a:lnTo>
                    <a:pt x="170" y="190"/>
                  </a:lnTo>
                  <a:lnTo>
                    <a:pt x="202" y="166"/>
                  </a:lnTo>
                  <a:lnTo>
                    <a:pt x="240" y="144"/>
                  </a:lnTo>
                  <a:lnTo>
                    <a:pt x="280" y="122"/>
                  </a:lnTo>
                  <a:lnTo>
                    <a:pt x="322" y="100"/>
                  </a:lnTo>
                  <a:lnTo>
                    <a:pt x="366" y="80"/>
                  </a:lnTo>
                  <a:lnTo>
                    <a:pt x="414" y="60"/>
                  </a:lnTo>
                  <a:lnTo>
                    <a:pt x="464" y="44"/>
                  </a:lnTo>
                  <a:lnTo>
                    <a:pt x="516" y="28"/>
                  </a:lnTo>
                  <a:lnTo>
                    <a:pt x="570" y="16"/>
                  </a:lnTo>
                  <a:lnTo>
                    <a:pt x="626" y="8"/>
                  </a:lnTo>
                  <a:lnTo>
                    <a:pt x="686" y="2"/>
                  </a:lnTo>
                  <a:lnTo>
                    <a:pt x="746" y="0"/>
                  </a:lnTo>
                  <a:lnTo>
                    <a:pt x="808" y="2"/>
                  </a:lnTo>
                  <a:lnTo>
                    <a:pt x="874" y="8"/>
                  </a:lnTo>
                  <a:lnTo>
                    <a:pt x="940" y="20"/>
                  </a:lnTo>
                  <a:lnTo>
                    <a:pt x="974" y="28"/>
                  </a:lnTo>
                  <a:lnTo>
                    <a:pt x="1008" y="36"/>
                  </a:lnTo>
                  <a:lnTo>
                    <a:pt x="1044" y="46"/>
                  </a:lnTo>
                  <a:lnTo>
                    <a:pt x="1078" y="58"/>
                  </a:lnTo>
                  <a:lnTo>
                    <a:pt x="1114" y="72"/>
                  </a:lnTo>
                  <a:lnTo>
                    <a:pt x="1150" y="86"/>
                  </a:lnTo>
                  <a:lnTo>
                    <a:pt x="1188" y="104"/>
                  </a:lnTo>
                  <a:lnTo>
                    <a:pt x="1224" y="122"/>
                  </a:lnTo>
                  <a:lnTo>
                    <a:pt x="1262" y="142"/>
                  </a:lnTo>
                  <a:lnTo>
                    <a:pt x="1300" y="164"/>
                  </a:lnTo>
                  <a:lnTo>
                    <a:pt x="1338" y="186"/>
                  </a:lnTo>
                  <a:lnTo>
                    <a:pt x="1376" y="212"/>
                  </a:lnTo>
                  <a:lnTo>
                    <a:pt x="1414" y="238"/>
                  </a:lnTo>
                  <a:lnTo>
                    <a:pt x="1454" y="268"/>
                  </a:lnTo>
                  <a:lnTo>
                    <a:pt x="1454" y="268"/>
                  </a:lnTo>
                  <a:lnTo>
                    <a:pt x="1530" y="326"/>
                  </a:lnTo>
                  <a:lnTo>
                    <a:pt x="1606" y="382"/>
                  </a:lnTo>
                  <a:lnTo>
                    <a:pt x="1678" y="432"/>
                  </a:lnTo>
                  <a:lnTo>
                    <a:pt x="1750" y="482"/>
                  </a:lnTo>
                  <a:lnTo>
                    <a:pt x="1818" y="528"/>
                  </a:lnTo>
                  <a:lnTo>
                    <a:pt x="1886" y="570"/>
                  </a:lnTo>
                  <a:lnTo>
                    <a:pt x="1952" y="610"/>
                  </a:lnTo>
                  <a:lnTo>
                    <a:pt x="2016" y="646"/>
                  </a:lnTo>
                  <a:lnTo>
                    <a:pt x="2078" y="682"/>
                  </a:lnTo>
                  <a:lnTo>
                    <a:pt x="2140" y="712"/>
                  </a:lnTo>
                  <a:lnTo>
                    <a:pt x="2200" y="742"/>
                  </a:lnTo>
                  <a:lnTo>
                    <a:pt x="2258" y="768"/>
                  </a:lnTo>
                  <a:lnTo>
                    <a:pt x="2316" y="792"/>
                  </a:lnTo>
                  <a:lnTo>
                    <a:pt x="2372" y="812"/>
                  </a:lnTo>
                  <a:lnTo>
                    <a:pt x="2428" y="832"/>
                  </a:lnTo>
                  <a:lnTo>
                    <a:pt x="2482" y="848"/>
                  </a:lnTo>
                  <a:lnTo>
                    <a:pt x="2536" y="862"/>
                  </a:lnTo>
                  <a:lnTo>
                    <a:pt x="2590" y="874"/>
                  </a:lnTo>
                  <a:lnTo>
                    <a:pt x="2642" y="884"/>
                  </a:lnTo>
                  <a:lnTo>
                    <a:pt x="2694" y="890"/>
                  </a:lnTo>
                  <a:lnTo>
                    <a:pt x="2746" y="896"/>
                  </a:lnTo>
                  <a:lnTo>
                    <a:pt x="2798" y="900"/>
                  </a:lnTo>
                  <a:lnTo>
                    <a:pt x="2848" y="902"/>
                  </a:lnTo>
                  <a:lnTo>
                    <a:pt x="2900" y="902"/>
                  </a:lnTo>
                  <a:lnTo>
                    <a:pt x="2950" y="900"/>
                  </a:lnTo>
                  <a:lnTo>
                    <a:pt x="3002" y="896"/>
                  </a:lnTo>
                  <a:lnTo>
                    <a:pt x="3052" y="890"/>
                  </a:lnTo>
                  <a:lnTo>
                    <a:pt x="3104" y="884"/>
                  </a:lnTo>
                  <a:lnTo>
                    <a:pt x="3156" y="876"/>
                  </a:lnTo>
                  <a:lnTo>
                    <a:pt x="3208" y="866"/>
                  </a:lnTo>
                  <a:lnTo>
                    <a:pt x="3260" y="854"/>
                  </a:lnTo>
                  <a:lnTo>
                    <a:pt x="3314" y="842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37" name="Freeform 205"/>
            <p:cNvSpPr>
              <a:spLocks/>
            </p:cNvSpPr>
            <p:nvPr/>
          </p:nvSpPr>
          <p:spPr bwMode="auto">
            <a:xfrm>
              <a:off x="2914" y="2472"/>
              <a:ext cx="1831" cy="45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62" y="302"/>
                </a:cxn>
                <a:cxn ang="0">
                  <a:pos x="134" y="238"/>
                </a:cxn>
                <a:cxn ang="0">
                  <a:pos x="198" y="190"/>
                </a:cxn>
                <a:cxn ang="0">
                  <a:pos x="274" y="142"/>
                </a:cxn>
                <a:cxn ang="0">
                  <a:pos x="360" y="96"/>
                </a:cxn>
                <a:cxn ang="0">
                  <a:pos x="456" y="56"/>
                </a:cxn>
                <a:cxn ang="0">
                  <a:pos x="562" y="24"/>
                </a:cxn>
                <a:cxn ang="0">
                  <a:pos x="676" y="4"/>
                </a:cxn>
                <a:cxn ang="0">
                  <a:pos x="800" y="0"/>
                </a:cxn>
                <a:cxn ang="0">
                  <a:pos x="934" y="12"/>
                </a:cxn>
                <a:cxn ang="0">
                  <a:pos x="1002" y="26"/>
                </a:cxn>
                <a:cxn ang="0">
                  <a:pos x="1074" y="46"/>
                </a:cxn>
                <a:cxn ang="0">
                  <a:pos x="1146" y="72"/>
                </a:cxn>
                <a:cxn ang="0">
                  <a:pos x="1220" y="104"/>
                </a:cxn>
                <a:cxn ang="0">
                  <a:pos x="1298" y="142"/>
                </a:cxn>
                <a:cxn ang="0">
                  <a:pos x="1376" y="188"/>
                </a:cxn>
                <a:cxn ang="0">
                  <a:pos x="1454" y="242"/>
                </a:cxn>
                <a:cxn ang="0">
                  <a:pos x="1534" y="298"/>
                </a:cxn>
                <a:cxn ang="0">
                  <a:pos x="1686" y="400"/>
                </a:cxn>
                <a:cxn ang="0">
                  <a:pos x="1830" y="488"/>
                </a:cxn>
                <a:cxn ang="0">
                  <a:pos x="1966" y="566"/>
                </a:cxn>
                <a:cxn ang="0">
                  <a:pos x="2094" y="634"/>
                </a:cxn>
                <a:cxn ang="0">
                  <a:pos x="2218" y="688"/>
                </a:cxn>
                <a:cxn ang="0">
                  <a:pos x="2336" y="734"/>
                </a:cxn>
                <a:cxn ang="0">
                  <a:pos x="2450" y="770"/>
                </a:cxn>
                <a:cxn ang="0">
                  <a:pos x="2558" y="796"/>
                </a:cxn>
                <a:cxn ang="0">
                  <a:pos x="2666" y="814"/>
                </a:cxn>
                <a:cxn ang="0">
                  <a:pos x="2770" y="824"/>
                </a:cxn>
                <a:cxn ang="0">
                  <a:pos x="2874" y="824"/>
                </a:cxn>
                <a:cxn ang="0">
                  <a:pos x="2976" y="818"/>
                </a:cxn>
                <a:cxn ang="0">
                  <a:pos x="3078" y="806"/>
                </a:cxn>
                <a:cxn ang="0">
                  <a:pos x="3180" y="786"/>
                </a:cxn>
                <a:cxn ang="0">
                  <a:pos x="3284" y="760"/>
                </a:cxn>
              </a:cxnLst>
              <a:rect l="0" t="0" r="r" b="b"/>
              <a:pathLst>
                <a:path w="3338" h="824">
                  <a:moveTo>
                    <a:pt x="0" y="366"/>
                  </a:moveTo>
                  <a:lnTo>
                    <a:pt x="0" y="366"/>
                  </a:lnTo>
                  <a:lnTo>
                    <a:pt x="28" y="334"/>
                  </a:lnTo>
                  <a:lnTo>
                    <a:pt x="62" y="302"/>
                  </a:lnTo>
                  <a:lnTo>
                    <a:pt x="108" y="260"/>
                  </a:lnTo>
                  <a:lnTo>
                    <a:pt x="134" y="238"/>
                  </a:lnTo>
                  <a:lnTo>
                    <a:pt x="166" y="214"/>
                  </a:lnTo>
                  <a:lnTo>
                    <a:pt x="198" y="190"/>
                  </a:lnTo>
                  <a:lnTo>
                    <a:pt x="234" y="166"/>
                  </a:lnTo>
                  <a:lnTo>
                    <a:pt x="274" y="142"/>
                  </a:lnTo>
                  <a:lnTo>
                    <a:pt x="316" y="118"/>
                  </a:lnTo>
                  <a:lnTo>
                    <a:pt x="360" y="96"/>
                  </a:lnTo>
                  <a:lnTo>
                    <a:pt x="406" y="74"/>
                  </a:lnTo>
                  <a:lnTo>
                    <a:pt x="456" y="56"/>
                  </a:lnTo>
                  <a:lnTo>
                    <a:pt x="508" y="38"/>
                  </a:lnTo>
                  <a:lnTo>
                    <a:pt x="562" y="24"/>
                  </a:lnTo>
                  <a:lnTo>
                    <a:pt x="618" y="12"/>
                  </a:lnTo>
                  <a:lnTo>
                    <a:pt x="676" y="4"/>
                  </a:lnTo>
                  <a:lnTo>
                    <a:pt x="738" y="0"/>
                  </a:lnTo>
                  <a:lnTo>
                    <a:pt x="800" y="0"/>
                  </a:lnTo>
                  <a:lnTo>
                    <a:pt x="866" y="4"/>
                  </a:lnTo>
                  <a:lnTo>
                    <a:pt x="934" y="12"/>
                  </a:lnTo>
                  <a:lnTo>
                    <a:pt x="968" y="18"/>
                  </a:lnTo>
                  <a:lnTo>
                    <a:pt x="1002" y="26"/>
                  </a:lnTo>
                  <a:lnTo>
                    <a:pt x="1038" y="36"/>
                  </a:lnTo>
                  <a:lnTo>
                    <a:pt x="1074" y="46"/>
                  </a:lnTo>
                  <a:lnTo>
                    <a:pt x="1110" y="58"/>
                  </a:lnTo>
                  <a:lnTo>
                    <a:pt x="1146" y="72"/>
                  </a:lnTo>
                  <a:lnTo>
                    <a:pt x="1184" y="88"/>
                  </a:lnTo>
                  <a:lnTo>
                    <a:pt x="1220" y="104"/>
                  </a:lnTo>
                  <a:lnTo>
                    <a:pt x="1258" y="122"/>
                  </a:lnTo>
                  <a:lnTo>
                    <a:pt x="1298" y="142"/>
                  </a:lnTo>
                  <a:lnTo>
                    <a:pt x="1336" y="164"/>
                  </a:lnTo>
                  <a:lnTo>
                    <a:pt x="1376" y="188"/>
                  </a:lnTo>
                  <a:lnTo>
                    <a:pt x="1414" y="214"/>
                  </a:lnTo>
                  <a:lnTo>
                    <a:pt x="1454" y="242"/>
                  </a:lnTo>
                  <a:lnTo>
                    <a:pt x="1454" y="242"/>
                  </a:lnTo>
                  <a:lnTo>
                    <a:pt x="1534" y="298"/>
                  </a:lnTo>
                  <a:lnTo>
                    <a:pt x="1610" y="350"/>
                  </a:lnTo>
                  <a:lnTo>
                    <a:pt x="1686" y="400"/>
                  </a:lnTo>
                  <a:lnTo>
                    <a:pt x="1758" y="446"/>
                  </a:lnTo>
                  <a:lnTo>
                    <a:pt x="1830" y="488"/>
                  </a:lnTo>
                  <a:lnTo>
                    <a:pt x="1898" y="530"/>
                  </a:lnTo>
                  <a:lnTo>
                    <a:pt x="1966" y="566"/>
                  </a:lnTo>
                  <a:lnTo>
                    <a:pt x="2030" y="602"/>
                  </a:lnTo>
                  <a:lnTo>
                    <a:pt x="2094" y="634"/>
                  </a:lnTo>
                  <a:lnTo>
                    <a:pt x="2156" y="662"/>
                  </a:lnTo>
                  <a:lnTo>
                    <a:pt x="2218" y="688"/>
                  </a:lnTo>
                  <a:lnTo>
                    <a:pt x="2278" y="712"/>
                  </a:lnTo>
                  <a:lnTo>
                    <a:pt x="2336" y="734"/>
                  </a:lnTo>
                  <a:lnTo>
                    <a:pt x="2392" y="754"/>
                  </a:lnTo>
                  <a:lnTo>
                    <a:pt x="2450" y="770"/>
                  </a:lnTo>
                  <a:lnTo>
                    <a:pt x="2504" y="784"/>
                  </a:lnTo>
                  <a:lnTo>
                    <a:pt x="2558" y="796"/>
                  </a:lnTo>
                  <a:lnTo>
                    <a:pt x="2612" y="806"/>
                  </a:lnTo>
                  <a:lnTo>
                    <a:pt x="2666" y="814"/>
                  </a:lnTo>
                  <a:lnTo>
                    <a:pt x="2718" y="820"/>
                  </a:lnTo>
                  <a:lnTo>
                    <a:pt x="2770" y="824"/>
                  </a:lnTo>
                  <a:lnTo>
                    <a:pt x="2822" y="824"/>
                  </a:lnTo>
                  <a:lnTo>
                    <a:pt x="2874" y="824"/>
                  </a:lnTo>
                  <a:lnTo>
                    <a:pt x="2924" y="822"/>
                  </a:lnTo>
                  <a:lnTo>
                    <a:pt x="2976" y="818"/>
                  </a:lnTo>
                  <a:lnTo>
                    <a:pt x="3026" y="812"/>
                  </a:lnTo>
                  <a:lnTo>
                    <a:pt x="3078" y="806"/>
                  </a:lnTo>
                  <a:lnTo>
                    <a:pt x="3128" y="796"/>
                  </a:lnTo>
                  <a:lnTo>
                    <a:pt x="3180" y="786"/>
                  </a:lnTo>
                  <a:lnTo>
                    <a:pt x="3232" y="774"/>
                  </a:lnTo>
                  <a:lnTo>
                    <a:pt x="3284" y="760"/>
                  </a:lnTo>
                  <a:lnTo>
                    <a:pt x="3338" y="746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38" name="Freeform 206"/>
            <p:cNvSpPr>
              <a:spLocks/>
            </p:cNvSpPr>
            <p:nvPr/>
          </p:nvSpPr>
          <p:spPr bwMode="auto">
            <a:xfrm>
              <a:off x="2924" y="2494"/>
              <a:ext cx="1838" cy="407"/>
            </a:xfrm>
            <a:custGeom>
              <a:avLst/>
              <a:gdLst/>
              <a:ahLst/>
              <a:cxnLst>
                <a:cxn ang="0">
                  <a:pos x="0" y="400"/>
                </a:cxn>
                <a:cxn ang="0">
                  <a:pos x="60" y="334"/>
                </a:cxn>
                <a:cxn ang="0">
                  <a:pos x="132" y="266"/>
                </a:cxn>
                <a:cxn ang="0">
                  <a:pos x="194" y="216"/>
                </a:cxn>
                <a:cxn ang="0">
                  <a:pos x="268" y="164"/>
                </a:cxn>
                <a:cxn ang="0">
                  <a:pos x="352" y="114"/>
                </a:cxn>
                <a:cxn ang="0">
                  <a:pos x="448" y="70"/>
                </a:cxn>
                <a:cxn ang="0">
                  <a:pos x="552" y="34"/>
                </a:cxn>
                <a:cxn ang="0">
                  <a:pos x="668" y="10"/>
                </a:cxn>
                <a:cxn ang="0">
                  <a:pos x="792" y="0"/>
                </a:cxn>
                <a:cxn ang="0">
                  <a:pos x="890" y="4"/>
                </a:cxn>
                <a:cxn ang="0">
                  <a:pos x="960" y="14"/>
                </a:cxn>
                <a:cxn ang="0">
                  <a:pos x="1030" y="28"/>
                </a:cxn>
                <a:cxn ang="0">
                  <a:pos x="1102" y="48"/>
                </a:cxn>
                <a:cxn ang="0">
                  <a:pos x="1178" y="74"/>
                </a:cxn>
                <a:cxn ang="0">
                  <a:pos x="1254" y="106"/>
                </a:cxn>
                <a:cxn ang="0">
                  <a:pos x="1334" y="146"/>
                </a:cxn>
                <a:cxn ang="0">
                  <a:pos x="1414" y="192"/>
                </a:cxn>
                <a:cxn ang="0">
                  <a:pos x="1454" y="218"/>
                </a:cxn>
                <a:cxn ang="0">
                  <a:pos x="1614" y="322"/>
                </a:cxn>
                <a:cxn ang="0">
                  <a:pos x="1766" y="412"/>
                </a:cxn>
                <a:cxn ang="0">
                  <a:pos x="1908" y="490"/>
                </a:cxn>
                <a:cxn ang="0">
                  <a:pos x="2042" y="558"/>
                </a:cxn>
                <a:cxn ang="0">
                  <a:pos x="2170" y="614"/>
                </a:cxn>
                <a:cxn ang="0">
                  <a:pos x="2294" y="660"/>
                </a:cxn>
                <a:cxn ang="0">
                  <a:pos x="2410" y="696"/>
                </a:cxn>
                <a:cxn ang="0">
                  <a:pos x="2524" y="722"/>
                </a:cxn>
                <a:cxn ang="0">
                  <a:pos x="2632" y="740"/>
                </a:cxn>
                <a:cxn ang="0">
                  <a:pos x="2738" y="750"/>
                </a:cxn>
                <a:cxn ang="0">
                  <a:pos x="2842" y="752"/>
                </a:cxn>
                <a:cxn ang="0">
                  <a:pos x="2944" y="744"/>
                </a:cxn>
                <a:cxn ang="0">
                  <a:pos x="3046" y="730"/>
                </a:cxn>
                <a:cxn ang="0">
                  <a:pos x="3150" y="710"/>
                </a:cxn>
                <a:cxn ang="0">
                  <a:pos x="3252" y="684"/>
                </a:cxn>
                <a:cxn ang="0">
                  <a:pos x="3356" y="652"/>
                </a:cxn>
              </a:cxnLst>
              <a:rect l="0" t="0" r="r" b="b"/>
              <a:pathLst>
                <a:path w="3356" h="752">
                  <a:moveTo>
                    <a:pt x="0" y="400"/>
                  </a:moveTo>
                  <a:lnTo>
                    <a:pt x="0" y="400"/>
                  </a:lnTo>
                  <a:lnTo>
                    <a:pt x="28" y="368"/>
                  </a:lnTo>
                  <a:lnTo>
                    <a:pt x="60" y="334"/>
                  </a:lnTo>
                  <a:lnTo>
                    <a:pt x="104" y="290"/>
                  </a:lnTo>
                  <a:lnTo>
                    <a:pt x="132" y="266"/>
                  </a:lnTo>
                  <a:lnTo>
                    <a:pt x="162" y="242"/>
                  </a:lnTo>
                  <a:lnTo>
                    <a:pt x="194" y="216"/>
                  </a:lnTo>
                  <a:lnTo>
                    <a:pt x="230" y="190"/>
                  </a:lnTo>
                  <a:lnTo>
                    <a:pt x="268" y="164"/>
                  </a:lnTo>
                  <a:lnTo>
                    <a:pt x="308" y="138"/>
                  </a:lnTo>
                  <a:lnTo>
                    <a:pt x="352" y="114"/>
                  </a:lnTo>
                  <a:lnTo>
                    <a:pt x="398" y="92"/>
                  </a:lnTo>
                  <a:lnTo>
                    <a:pt x="448" y="70"/>
                  </a:lnTo>
                  <a:lnTo>
                    <a:pt x="498" y="52"/>
                  </a:lnTo>
                  <a:lnTo>
                    <a:pt x="552" y="34"/>
                  </a:lnTo>
                  <a:lnTo>
                    <a:pt x="608" y="20"/>
                  </a:lnTo>
                  <a:lnTo>
                    <a:pt x="668" y="10"/>
                  </a:lnTo>
                  <a:lnTo>
                    <a:pt x="728" y="4"/>
                  </a:lnTo>
                  <a:lnTo>
                    <a:pt x="792" y="0"/>
                  </a:lnTo>
                  <a:lnTo>
                    <a:pt x="858" y="2"/>
                  </a:lnTo>
                  <a:lnTo>
                    <a:pt x="890" y="4"/>
                  </a:lnTo>
                  <a:lnTo>
                    <a:pt x="924" y="8"/>
                  </a:lnTo>
                  <a:lnTo>
                    <a:pt x="960" y="14"/>
                  </a:lnTo>
                  <a:lnTo>
                    <a:pt x="994" y="20"/>
                  </a:lnTo>
                  <a:lnTo>
                    <a:pt x="1030" y="28"/>
                  </a:lnTo>
                  <a:lnTo>
                    <a:pt x="1066" y="36"/>
                  </a:lnTo>
                  <a:lnTo>
                    <a:pt x="1102" y="48"/>
                  </a:lnTo>
                  <a:lnTo>
                    <a:pt x="1140" y="60"/>
                  </a:lnTo>
                  <a:lnTo>
                    <a:pt x="1178" y="74"/>
                  </a:lnTo>
                  <a:lnTo>
                    <a:pt x="1216" y="88"/>
                  </a:lnTo>
                  <a:lnTo>
                    <a:pt x="1254" y="106"/>
                  </a:lnTo>
                  <a:lnTo>
                    <a:pt x="1294" y="124"/>
                  </a:lnTo>
                  <a:lnTo>
                    <a:pt x="1334" y="146"/>
                  </a:lnTo>
                  <a:lnTo>
                    <a:pt x="1374" y="168"/>
                  </a:lnTo>
                  <a:lnTo>
                    <a:pt x="1414" y="192"/>
                  </a:lnTo>
                  <a:lnTo>
                    <a:pt x="1454" y="218"/>
                  </a:lnTo>
                  <a:lnTo>
                    <a:pt x="1454" y="218"/>
                  </a:lnTo>
                  <a:lnTo>
                    <a:pt x="1536" y="272"/>
                  </a:lnTo>
                  <a:lnTo>
                    <a:pt x="1614" y="322"/>
                  </a:lnTo>
                  <a:lnTo>
                    <a:pt x="1690" y="368"/>
                  </a:lnTo>
                  <a:lnTo>
                    <a:pt x="1766" y="412"/>
                  </a:lnTo>
                  <a:lnTo>
                    <a:pt x="1838" y="452"/>
                  </a:lnTo>
                  <a:lnTo>
                    <a:pt x="1908" y="490"/>
                  </a:lnTo>
                  <a:lnTo>
                    <a:pt x="1976" y="526"/>
                  </a:lnTo>
                  <a:lnTo>
                    <a:pt x="2042" y="558"/>
                  </a:lnTo>
                  <a:lnTo>
                    <a:pt x="2108" y="586"/>
                  </a:lnTo>
                  <a:lnTo>
                    <a:pt x="2170" y="614"/>
                  </a:lnTo>
                  <a:lnTo>
                    <a:pt x="2232" y="638"/>
                  </a:lnTo>
                  <a:lnTo>
                    <a:pt x="2294" y="660"/>
                  </a:lnTo>
                  <a:lnTo>
                    <a:pt x="2352" y="680"/>
                  </a:lnTo>
                  <a:lnTo>
                    <a:pt x="2410" y="696"/>
                  </a:lnTo>
                  <a:lnTo>
                    <a:pt x="2468" y="710"/>
                  </a:lnTo>
                  <a:lnTo>
                    <a:pt x="2524" y="722"/>
                  </a:lnTo>
                  <a:lnTo>
                    <a:pt x="2578" y="732"/>
                  </a:lnTo>
                  <a:lnTo>
                    <a:pt x="2632" y="740"/>
                  </a:lnTo>
                  <a:lnTo>
                    <a:pt x="2686" y="746"/>
                  </a:lnTo>
                  <a:lnTo>
                    <a:pt x="2738" y="750"/>
                  </a:lnTo>
                  <a:lnTo>
                    <a:pt x="2790" y="752"/>
                  </a:lnTo>
                  <a:lnTo>
                    <a:pt x="2842" y="752"/>
                  </a:lnTo>
                  <a:lnTo>
                    <a:pt x="2894" y="748"/>
                  </a:lnTo>
                  <a:lnTo>
                    <a:pt x="2944" y="744"/>
                  </a:lnTo>
                  <a:lnTo>
                    <a:pt x="2996" y="738"/>
                  </a:lnTo>
                  <a:lnTo>
                    <a:pt x="3046" y="730"/>
                  </a:lnTo>
                  <a:lnTo>
                    <a:pt x="3098" y="722"/>
                  </a:lnTo>
                  <a:lnTo>
                    <a:pt x="3150" y="710"/>
                  </a:lnTo>
                  <a:lnTo>
                    <a:pt x="3200" y="698"/>
                  </a:lnTo>
                  <a:lnTo>
                    <a:pt x="3252" y="684"/>
                  </a:lnTo>
                  <a:lnTo>
                    <a:pt x="3304" y="668"/>
                  </a:lnTo>
                  <a:lnTo>
                    <a:pt x="3356" y="652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39" name="Freeform 207"/>
            <p:cNvSpPr>
              <a:spLocks/>
            </p:cNvSpPr>
            <p:nvPr/>
          </p:nvSpPr>
          <p:spPr bwMode="auto">
            <a:xfrm>
              <a:off x="2928" y="2506"/>
              <a:ext cx="1846" cy="372"/>
            </a:xfrm>
            <a:custGeom>
              <a:avLst/>
              <a:gdLst/>
              <a:ahLst/>
              <a:cxnLst>
                <a:cxn ang="0">
                  <a:pos x="0" y="434"/>
                </a:cxn>
                <a:cxn ang="0">
                  <a:pos x="58" y="364"/>
                </a:cxn>
                <a:cxn ang="0">
                  <a:pos x="128" y="294"/>
                </a:cxn>
                <a:cxn ang="0">
                  <a:pos x="188" y="240"/>
                </a:cxn>
                <a:cxn ang="0">
                  <a:pos x="260" y="186"/>
                </a:cxn>
                <a:cxn ang="0">
                  <a:pos x="344" y="132"/>
                </a:cxn>
                <a:cxn ang="0">
                  <a:pos x="438" y="84"/>
                </a:cxn>
                <a:cxn ang="0">
                  <a:pos x="542" y="44"/>
                </a:cxn>
                <a:cxn ang="0">
                  <a:pos x="658" y="16"/>
                </a:cxn>
                <a:cxn ang="0">
                  <a:pos x="782" y="0"/>
                </a:cxn>
                <a:cxn ang="0">
                  <a:pos x="880" y="0"/>
                </a:cxn>
                <a:cxn ang="0">
                  <a:pos x="950" y="6"/>
                </a:cxn>
                <a:cxn ang="0">
                  <a:pos x="1022" y="18"/>
                </a:cxn>
                <a:cxn ang="0">
                  <a:pos x="1094" y="36"/>
                </a:cxn>
                <a:cxn ang="0">
                  <a:pos x="1170" y="58"/>
                </a:cxn>
                <a:cxn ang="0">
                  <a:pos x="1248" y="88"/>
                </a:cxn>
                <a:cxn ang="0">
                  <a:pos x="1328" y="124"/>
                </a:cxn>
                <a:cxn ang="0">
                  <a:pos x="1410" y="168"/>
                </a:cxn>
                <a:cxn ang="0">
                  <a:pos x="1452" y="194"/>
                </a:cxn>
                <a:cxn ang="0">
                  <a:pos x="1616" y="290"/>
                </a:cxn>
                <a:cxn ang="0">
                  <a:pos x="1770" y="376"/>
                </a:cxn>
                <a:cxn ang="0">
                  <a:pos x="1914" y="448"/>
                </a:cxn>
                <a:cxn ang="0">
                  <a:pos x="2052" y="512"/>
                </a:cxn>
                <a:cxn ang="0">
                  <a:pos x="2182" y="564"/>
                </a:cxn>
                <a:cxn ang="0">
                  <a:pos x="2306" y="604"/>
                </a:cxn>
                <a:cxn ang="0">
                  <a:pos x="2426" y="636"/>
                </a:cxn>
                <a:cxn ang="0">
                  <a:pos x="2538" y="658"/>
                </a:cxn>
                <a:cxn ang="0">
                  <a:pos x="2648" y="672"/>
                </a:cxn>
                <a:cxn ang="0">
                  <a:pos x="2756" y="678"/>
                </a:cxn>
                <a:cxn ang="0">
                  <a:pos x="2860" y="674"/>
                </a:cxn>
                <a:cxn ang="0">
                  <a:pos x="2962" y="664"/>
                </a:cxn>
                <a:cxn ang="0">
                  <a:pos x="3064" y="646"/>
                </a:cxn>
                <a:cxn ang="0">
                  <a:pos x="3166" y="622"/>
                </a:cxn>
                <a:cxn ang="0">
                  <a:pos x="3268" y="590"/>
                </a:cxn>
                <a:cxn ang="0">
                  <a:pos x="3372" y="554"/>
                </a:cxn>
              </a:cxnLst>
              <a:rect l="0" t="0" r="r" b="b"/>
              <a:pathLst>
                <a:path w="3372" h="678">
                  <a:moveTo>
                    <a:pt x="0" y="434"/>
                  </a:moveTo>
                  <a:lnTo>
                    <a:pt x="0" y="434"/>
                  </a:lnTo>
                  <a:lnTo>
                    <a:pt x="26" y="402"/>
                  </a:lnTo>
                  <a:lnTo>
                    <a:pt x="58" y="364"/>
                  </a:lnTo>
                  <a:lnTo>
                    <a:pt x="102" y="320"/>
                  </a:lnTo>
                  <a:lnTo>
                    <a:pt x="128" y="294"/>
                  </a:lnTo>
                  <a:lnTo>
                    <a:pt x="156" y="268"/>
                  </a:lnTo>
                  <a:lnTo>
                    <a:pt x="188" y="240"/>
                  </a:lnTo>
                  <a:lnTo>
                    <a:pt x="224" y="214"/>
                  </a:lnTo>
                  <a:lnTo>
                    <a:pt x="260" y="186"/>
                  </a:lnTo>
                  <a:lnTo>
                    <a:pt x="302" y="158"/>
                  </a:lnTo>
                  <a:lnTo>
                    <a:pt x="344" y="132"/>
                  </a:lnTo>
                  <a:lnTo>
                    <a:pt x="390" y="108"/>
                  </a:lnTo>
                  <a:lnTo>
                    <a:pt x="438" y="84"/>
                  </a:lnTo>
                  <a:lnTo>
                    <a:pt x="490" y="64"/>
                  </a:lnTo>
                  <a:lnTo>
                    <a:pt x="542" y="44"/>
                  </a:lnTo>
                  <a:lnTo>
                    <a:pt x="598" y="28"/>
                  </a:lnTo>
                  <a:lnTo>
                    <a:pt x="658" y="16"/>
                  </a:lnTo>
                  <a:lnTo>
                    <a:pt x="718" y="6"/>
                  </a:lnTo>
                  <a:lnTo>
                    <a:pt x="782" y="0"/>
                  </a:lnTo>
                  <a:lnTo>
                    <a:pt x="846" y="0"/>
                  </a:lnTo>
                  <a:lnTo>
                    <a:pt x="880" y="0"/>
                  </a:lnTo>
                  <a:lnTo>
                    <a:pt x="914" y="4"/>
                  </a:lnTo>
                  <a:lnTo>
                    <a:pt x="950" y="6"/>
                  </a:lnTo>
                  <a:lnTo>
                    <a:pt x="986" y="12"/>
                  </a:lnTo>
                  <a:lnTo>
                    <a:pt x="1022" y="18"/>
                  </a:lnTo>
                  <a:lnTo>
                    <a:pt x="1058" y="26"/>
                  </a:lnTo>
                  <a:lnTo>
                    <a:pt x="1094" y="36"/>
                  </a:lnTo>
                  <a:lnTo>
                    <a:pt x="1132" y="46"/>
                  </a:lnTo>
                  <a:lnTo>
                    <a:pt x="1170" y="58"/>
                  </a:lnTo>
                  <a:lnTo>
                    <a:pt x="1210" y="72"/>
                  </a:lnTo>
                  <a:lnTo>
                    <a:pt x="1248" y="88"/>
                  </a:lnTo>
                  <a:lnTo>
                    <a:pt x="1288" y="106"/>
                  </a:lnTo>
                  <a:lnTo>
                    <a:pt x="1328" y="124"/>
                  </a:lnTo>
                  <a:lnTo>
                    <a:pt x="1370" y="146"/>
                  </a:lnTo>
                  <a:lnTo>
                    <a:pt x="1410" y="168"/>
                  </a:lnTo>
                  <a:lnTo>
                    <a:pt x="1452" y="194"/>
                  </a:lnTo>
                  <a:lnTo>
                    <a:pt x="1452" y="194"/>
                  </a:lnTo>
                  <a:lnTo>
                    <a:pt x="1536" y="244"/>
                  </a:lnTo>
                  <a:lnTo>
                    <a:pt x="1616" y="290"/>
                  </a:lnTo>
                  <a:lnTo>
                    <a:pt x="1694" y="334"/>
                  </a:lnTo>
                  <a:lnTo>
                    <a:pt x="1770" y="376"/>
                  </a:lnTo>
                  <a:lnTo>
                    <a:pt x="1844" y="414"/>
                  </a:lnTo>
                  <a:lnTo>
                    <a:pt x="1914" y="448"/>
                  </a:lnTo>
                  <a:lnTo>
                    <a:pt x="1984" y="482"/>
                  </a:lnTo>
                  <a:lnTo>
                    <a:pt x="2052" y="512"/>
                  </a:lnTo>
                  <a:lnTo>
                    <a:pt x="2118" y="538"/>
                  </a:lnTo>
                  <a:lnTo>
                    <a:pt x="2182" y="564"/>
                  </a:lnTo>
                  <a:lnTo>
                    <a:pt x="2246" y="586"/>
                  </a:lnTo>
                  <a:lnTo>
                    <a:pt x="2306" y="604"/>
                  </a:lnTo>
                  <a:lnTo>
                    <a:pt x="2366" y="622"/>
                  </a:lnTo>
                  <a:lnTo>
                    <a:pt x="2426" y="636"/>
                  </a:lnTo>
                  <a:lnTo>
                    <a:pt x="2482" y="648"/>
                  </a:lnTo>
                  <a:lnTo>
                    <a:pt x="2538" y="658"/>
                  </a:lnTo>
                  <a:lnTo>
                    <a:pt x="2594" y="666"/>
                  </a:lnTo>
                  <a:lnTo>
                    <a:pt x="2648" y="672"/>
                  </a:lnTo>
                  <a:lnTo>
                    <a:pt x="2702" y="676"/>
                  </a:lnTo>
                  <a:lnTo>
                    <a:pt x="2756" y="678"/>
                  </a:lnTo>
                  <a:lnTo>
                    <a:pt x="2808" y="676"/>
                  </a:lnTo>
                  <a:lnTo>
                    <a:pt x="2860" y="674"/>
                  </a:lnTo>
                  <a:lnTo>
                    <a:pt x="2912" y="670"/>
                  </a:lnTo>
                  <a:lnTo>
                    <a:pt x="2962" y="664"/>
                  </a:lnTo>
                  <a:lnTo>
                    <a:pt x="3014" y="656"/>
                  </a:lnTo>
                  <a:lnTo>
                    <a:pt x="3064" y="646"/>
                  </a:lnTo>
                  <a:lnTo>
                    <a:pt x="3116" y="634"/>
                  </a:lnTo>
                  <a:lnTo>
                    <a:pt x="3166" y="622"/>
                  </a:lnTo>
                  <a:lnTo>
                    <a:pt x="3218" y="606"/>
                  </a:lnTo>
                  <a:lnTo>
                    <a:pt x="3268" y="590"/>
                  </a:lnTo>
                  <a:lnTo>
                    <a:pt x="3320" y="572"/>
                  </a:lnTo>
                  <a:lnTo>
                    <a:pt x="3372" y="554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0" name="Freeform 208"/>
            <p:cNvSpPr>
              <a:spLocks/>
            </p:cNvSpPr>
            <p:nvPr/>
          </p:nvSpPr>
          <p:spPr bwMode="auto">
            <a:xfrm>
              <a:off x="2938" y="2518"/>
              <a:ext cx="1854" cy="333"/>
            </a:xfrm>
            <a:custGeom>
              <a:avLst/>
              <a:gdLst/>
              <a:ahLst/>
              <a:cxnLst>
                <a:cxn ang="0">
                  <a:pos x="0" y="470"/>
                </a:cxn>
                <a:cxn ang="0">
                  <a:pos x="56" y="398"/>
                </a:cxn>
                <a:cxn ang="0">
                  <a:pos x="124" y="324"/>
                </a:cxn>
                <a:cxn ang="0">
                  <a:pos x="184" y="268"/>
                </a:cxn>
                <a:cxn ang="0">
                  <a:pos x="254" y="210"/>
                </a:cxn>
                <a:cxn ang="0">
                  <a:pos x="336" y="154"/>
                </a:cxn>
                <a:cxn ang="0">
                  <a:pos x="428" y="102"/>
                </a:cxn>
                <a:cxn ang="0">
                  <a:pos x="532" y="56"/>
                </a:cxn>
                <a:cxn ang="0">
                  <a:pos x="646" y="24"/>
                </a:cxn>
                <a:cxn ang="0">
                  <a:pos x="770" y="4"/>
                </a:cxn>
                <a:cxn ang="0">
                  <a:pos x="870" y="0"/>
                </a:cxn>
                <a:cxn ang="0">
                  <a:pos x="938" y="2"/>
                </a:cxn>
                <a:cxn ang="0">
                  <a:pos x="1010" y="12"/>
                </a:cxn>
                <a:cxn ang="0">
                  <a:pos x="1086" y="26"/>
                </a:cxn>
                <a:cxn ang="0">
                  <a:pos x="1162" y="46"/>
                </a:cxn>
                <a:cxn ang="0">
                  <a:pos x="1240" y="74"/>
                </a:cxn>
                <a:cxn ang="0">
                  <a:pos x="1322" y="106"/>
                </a:cxn>
                <a:cxn ang="0">
                  <a:pos x="1406" y="148"/>
                </a:cxn>
                <a:cxn ang="0">
                  <a:pos x="1448" y="170"/>
                </a:cxn>
                <a:cxn ang="0">
                  <a:pos x="1616" y="262"/>
                </a:cxn>
                <a:cxn ang="0">
                  <a:pos x="1772" y="342"/>
                </a:cxn>
                <a:cxn ang="0">
                  <a:pos x="1920" y="410"/>
                </a:cxn>
                <a:cxn ang="0">
                  <a:pos x="2060" y="466"/>
                </a:cxn>
                <a:cxn ang="0">
                  <a:pos x="2192" y="514"/>
                </a:cxn>
                <a:cxn ang="0">
                  <a:pos x="2318" y="550"/>
                </a:cxn>
                <a:cxn ang="0">
                  <a:pos x="2438" y="578"/>
                </a:cxn>
                <a:cxn ang="0">
                  <a:pos x="2552" y="596"/>
                </a:cxn>
                <a:cxn ang="0">
                  <a:pos x="2662" y="606"/>
                </a:cxn>
                <a:cxn ang="0">
                  <a:pos x="2770" y="606"/>
                </a:cxn>
                <a:cxn ang="0">
                  <a:pos x="2874" y="600"/>
                </a:cxn>
                <a:cxn ang="0">
                  <a:pos x="2976" y="584"/>
                </a:cxn>
                <a:cxn ang="0">
                  <a:pos x="3078" y="562"/>
                </a:cxn>
                <a:cxn ang="0">
                  <a:pos x="3180" y="534"/>
                </a:cxn>
                <a:cxn ang="0">
                  <a:pos x="3280" y="498"/>
                </a:cxn>
                <a:cxn ang="0">
                  <a:pos x="3384" y="458"/>
                </a:cxn>
              </a:cxnLst>
              <a:rect l="0" t="0" r="r" b="b"/>
              <a:pathLst>
                <a:path w="3384" h="608">
                  <a:moveTo>
                    <a:pt x="0" y="470"/>
                  </a:moveTo>
                  <a:lnTo>
                    <a:pt x="0" y="470"/>
                  </a:lnTo>
                  <a:lnTo>
                    <a:pt x="26" y="436"/>
                  </a:lnTo>
                  <a:lnTo>
                    <a:pt x="56" y="398"/>
                  </a:lnTo>
                  <a:lnTo>
                    <a:pt x="98" y="352"/>
                  </a:lnTo>
                  <a:lnTo>
                    <a:pt x="124" y="324"/>
                  </a:lnTo>
                  <a:lnTo>
                    <a:pt x="152" y="296"/>
                  </a:lnTo>
                  <a:lnTo>
                    <a:pt x="184" y="268"/>
                  </a:lnTo>
                  <a:lnTo>
                    <a:pt x="218" y="240"/>
                  </a:lnTo>
                  <a:lnTo>
                    <a:pt x="254" y="210"/>
                  </a:lnTo>
                  <a:lnTo>
                    <a:pt x="294" y="182"/>
                  </a:lnTo>
                  <a:lnTo>
                    <a:pt x="336" y="154"/>
                  </a:lnTo>
                  <a:lnTo>
                    <a:pt x="380" y="126"/>
                  </a:lnTo>
                  <a:lnTo>
                    <a:pt x="428" y="102"/>
                  </a:lnTo>
                  <a:lnTo>
                    <a:pt x="480" y="78"/>
                  </a:lnTo>
                  <a:lnTo>
                    <a:pt x="532" y="56"/>
                  </a:lnTo>
                  <a:lnTo>
                    <a:pt x="588" y="38"/>
                  </a:lnTo>
                  <a:lnTo>
                    <a:pt x="646" y="24"/>
                  </a:lnTo>
                  <a:lnTo>
                    <a:pt x="706" y="12"/>
                  </a:lnTo>
                  <a:lnTo>
                    <a:pt x="770" y="4"/>
                  </a:lnTo>
                  <a:lnTo>
                    <a:pt x="836" y="0"/>
                  </a:lnTo>
                  <a:lnTo>
                    <a:pt x="870" y="0"/>
                  </a:lnTo>
                  <a:lnTo>
                    <a:pt x="904" y="0"/>
                  </a:lnTo>
                  <a:lnTo>
                    <a:pt x="938" y="2"/>
                  </a:lnTo>
                  <a:lnTo>
                    <a:pt x="974" y="6"/>
                  </a:lnTo>
                  <a:lnTo>
                    <a:pt x="1010" y="12"/>
                  </a:lnTo>
                  <a:lnTo>
                    <a:pt x="1048" y="18"/>
                  </a:lnTo>
                  <a:lnTo>
                    <a:pt x="1086" y="26"/>
                  </a:lnTo>
                  <a:lnTo>
                    <a:pt x="1124" y="36"/>
                  </a:lnTo>
                  <a:lnTo>
                    <a:pt x="1162" y="46"/>
                  </a:lnTo>
                  <a:lnTo>
                    <a:pt x="1200" y="58"/>
                  </a:lnTo>
                  <a:lnTo>
                    <a:pt x="1240" y="74"/>
                  </a:lnTo>
                  <a:lnTo>
                    <a:pt x="1282" y="90"/>
                  </a:lnTo>
                  <a:lnTo>
                    <a:pt x="1322" y="106"/>
                  </a:lnTo>
                  <a:lnTo>
                    <a:pt x="1364" y="126"/>
                  </a:lnTo>
                  <a:lnTo>
                    <a:pt x="1406" y="148"/>
                  </a:lnTo>
                  <a:lnTo>
                    <a:pt x="1448" y="170"/>
                  </a:lnTo>
                  <a:lnTo>
                    <a:pt x="1448" y="170"/>
                  </a:lnTo>
                  <a:lnTo>
                    <a:pt x="1532" y="218"/>
                  </a:lnTo>
                  <a:lnTo>
                    <a:pt x="1616" y="262"/>
                  </a:lnTo>
                  <a:lnTo>
                    <a:pt x="1694" y="304"/>
                  </a:lnTo>
                  <a:lnTo>
                    <a:pt x="1772" y="342"/>
                  </a:lnTo>
                  <a:lnTo>
                    <a:pt x="1846" y="376"/>
                  </a:lnTo>
                  <a:lnTo>
                    <a:pt x="1920" y="410"/>
                  </a:lnTo>
                  <a:lnTo>
                    <a:pt x="1990" y="440"/>
                  </a:lnTo>
                  <a:lnTo>
                    <a:pt x="2060" y="466"/>
                  </a:lnTo>
                  <a:lnTo>
                    <a:pt x="2126" y="492"/>
                  </a:lnTo>
                  <a:lnTo>
                    <a:pt x="2192" y="514"/>
                  </a:lnTo>
                  <a:lnTo>
                    <a:pt x="2256" y="534"/>
                  </a:lnTo>
                  <a:lnTo>
                    <a:pt x="2318" y="550"/>
                  </a:lnTo>
                  <a:lnTo>
                    <a:pt x="2378" y="566"/>
                  </a:lnTo>
                  <a:lnTo>
                    <a:pt x="2438" y="578"/>
                  </a:lnTo>
                  <a:lnTo>
                    <a:pt x="2496" y="588"/>
                  </a:lnTo>
                  <a:lnTo>
                    <a:pt x="2552" y="596"/>
                  </a:lnTo>
                  <a:lnTo>
                    <a:pt x="2608" y="602"/>
                  </a:lnTo>
                  <a:lnTo>
                    <a:pt x="2662" y="606"/>
                  </a:lnTo>
                  <a:lnTo>
                    <a:pt x="2716" y="608"/>
                  </a:lnTo>
                  <a:lnTo>
                    <a:pt x="2770" y="606"/>
                  </a:lnTo>
                  <a:lnTo>
                    <a:pt x="2822" y="604"/>
                  </a:lnTo>
                  <a:lnTo>
                    <a:pt x="2874" y="600"/>
                  </a:lnTo>
                  <a:lnTo>
                    <a:pt x="2926" y="592"/>
                  </a:lnTo>
                  <a:lnTo>
                    <a:pt x="2976" y="584"/>
                  </a:lnTo>
                  <a:lnTo>
                    <a:pt x="3028" y="574"/>
                  </a:lnTo>
                  <a:lnTo>
                    <a:pt x="3078" y="562"/>
                  </a:lnTo>
                  <a:lnTo>
                    <a:pt x="3128" y="548"/>
                  </a:lnTo>
                  <a:lnTo>
                    <a:pt x="3180" y="534"/>
                  </a:lnTo>
                  <a:lnTo>
                    <a:pt x="3230" y="516"/>
                  </a:lnTo>
                  <a:lnTo>
                    <a:pt x="3280" y="498"/>
                  </a:lnTo>
                  <a:lnTo>
                    <a:pt x="3332" y="478"/>
                  </a:lnTo>
                  <a:lnTo>
                    <a:pt x="3384" y="458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1" name="Freeform 209"/>
            <p:cNvSpPr>
              <a:spLocks/>
            </p:cNvSpPr>
            <p:nvPr/>
          </p:nvSpPr>
          <p:spPr bwMode="auto">
            <a:xfrm>
              <a:off x="2941" y="2535"/>
              <a:ext cx="1858" cy="296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54" y="436"/>
                </a:cxn>
                <a:cxn ang="0">
                  <a:pos x="120" y="358"/>
                </a:cxn>
                <a:cxn ang="0">
                  <a:pos x="178" y="300"/>
                </a:cxn>
                <a:cxn ang="0">
                  <a:pos x="246" y="238"/>
                </a:cxn>
                <a:cxn ang="0">
                  <a:pos x="328" y="178"/>
                </a:cxn>
                <a:cxn ang="0">
                  <a:pos x="418" y="122"/>
                </a:cxn>
                <a:cxn ang="0">
                  <a:pos x="520" y="72"/>
                </a:cxn>
                <a:cxn ang="0">
                  <a:pos x="634" y="34"/>
                </a:cxn>
                <a:cxn ang="0">
                  <a:pos x="758" y="10"/>
                </a:cxn>
                <a:cxn ang="0">
                  <a:pos x="858" y="2"/>
                </a:cxn>
                <a:cxn ang="0">
                  <a:pos x="926" y="2"/>
                </a:cxn>
                <a:cxn ang="0">
                  <a:pos x="1000" y="8"/>
                </a:cxn>
                <a:cxn ang="0">
                  <a:pos x="1074" y="20"/>
                </a:cxn>
                <a:cxn ang="0">
                  <a:pos x="1152" y="36"/>
                </a:cxn>
                <a:cxn ang="0">
                  <a:pos x="1232" y="60"/>
                </a:cxn>
                <a:cxn ang="0">
                  <a:pos x="1314" y="92"/>
                </a:cxn>
                <a:cxn ang="0">
                  <a:pos x="1400" y="130"/>
                </a:cxn>
                <a:cxn ang="0">
                  <a:pos x="1442" y="150"/>
                </a:cxn>
                <a:cxn ang="0">
                  <a:pos x="1612" y="236"/>
                </a:cxn>
                <a:cxn ang="0">
                  <a:pos x="1772" y="310"/>
                </a:cxn>
                <a:cxn ang="0">
                  <a:pos x="1922" y="372"/>
                </a:cxn>
                <a:cxn ang="0">
                  <a:pos x="2064" y="424"/>
                </a:cxn>
                <a:cxn ang="0">
                  <a:pos x="2198" y="466"/>
                </a:cxn>
                <a:cxn ang="0">
                  <a:pos x="2326" y="498"/>
                </a:cxn>
                <a:cxn ang="0">
                  <a:pos x="2446" y="522"/>
                </a:cxn>
                <a:cxn ang="0">
                  <a:pos x="2562" y="536"/>
                </a:cxn>
                <a:cxn ang="0">
                  <a:pos x="2672" y="540"/>
                </a:cxn>
                <a:cxn ang="0">
                  <a:pos x="2780" y="536"/>
                </a:cxn>
                <a:cxn ang="0">
                  <a:pos x="2884" y="526"/>
                </a:cxn>
                <a:cxn ang="0">
                  <a:pos x="2986" y="506"/>
                </a:cxn>
                <a:cxn ang="0">
                  <a:pos x="3088" y="480"/>
                </a:cxn>
                <a:cxn ang="0">
                  <a:pos x="3188" y="448"/>
                </a:cxn>
                <a:cxn ang="0">
                  <a:pos x="3290" y="408"/>
                </a:cxn>
                <a:cxn ang="0">
                  <a:pos x="3392" y="362"/>
                </a:cxn>
              </a:cxnLst>
              <a:rect l="0" t="0" r="r" b="b"/>
              <a:pathLst>
                <a:path w="3392" h="540">
                  <a:moveTo>
                    <a:pt x="0" y="510"/>
                  </a:moveTo>
                  <a:lnTo>
                    <a:pt x="0" y="510"/>
                  </a:lnTo>
                  <a:lnTo>
                    <a:pt x="24" y="474"/>
                  </a:lnTo>
                  <a:lnTo>
                    <a:pt x="54" y="436"/>
                  </a:lnTo>
                  <a:lnTo>
                    <a:pt x="94" y="386"/>
                  </a:lnTo>
                  <a:lnTo>
                    <a:pt x="120" y="358"/>
                  </a:lnTo>
                  <a:lnTo>
                    <a:pt x="148" y="330"/>
                  </a:lnTo>
                  <a:lnTo>
                    <a:pt x="178" y="300"/>
                  </a:lnTo>
                  <a:lnTo>
                    <a:pt x="210" y="268"/>
                  </a:lnTo>
                  <a:lnTo>
                    <a:pt x="246" y="238"/>
                  </a:lnTo>
                  <a:lnTo>
                    <a:pt x="286" y="208"/>
                  </a:lnTo>
                  <a:lnTo>
                    <a:pt x="328" y="178"/>
                  </a:lnTo>
                  <a:lnTo>
                    <a:pt x="372" y="148"/>
                  </a:lnTo>
                  <a:lnTo>
                    <a:pt x="418" y="122"/>
                  </a:lnTo>
                  <a:lnTo>
                    <a:pt x="468" y="96"/>
                  </a:lnTo>
                  <a:lnTo>
                    <a:pt x="520" y="72"/>
                  </a:lnTo>
                  <a:lnTo>
                    <a:pt x="576" y="52"/>
                  </a:lnTo>
                  <a:lnTo>
                    <a:pt x="634" y="34"/>
                  </a:lnTo>
                  <a:lnTo>
                    <a:pt x="694" y="20"/>
                  </a:lnTo>
                  <a:lnTo>
                    <a:pt x="758" y="10"/>
                  </a:lnTo>
                  <a:lnTo>
                    <a:pt x="824" y="2"/>
                  </a:lnTo>
                  <a:lnTo>
                    <a:pt x="858" y="2"/>
                  </a:lnTo>
                  <a:lnTo>
                    <a:pt x="892" y="0"/>
                  </a:lnTo>
                  <a:lnTo>
                    <a:pt x="926" y="2"/>
                  </a:lnTo>
                  <a:lnTo>
                    <a:pt x="962" y="4"/>
                  </a:lnTo>
                  <a:lnTo>
                    <a:pt x="1000" y="8"/>
                  </a:lnTo>
                  <a:lnTo>
                    <a:pt x="1036" y="12"/>
                  </a:lnTo>
                  <a:lnTo>
                    <a:pt x="1074" y="20"/>
                  </a:lnTo>
                  <a:lnTo>
                    <a:pt x="1112" y="28"/>
                  </a:lnTo>
                  <a:lnTo>
                    <a:pt x="1152" y="36"/>
                  </a:lnTo>
                  <a:lnTo>
                    <a:pt x="1192" y="48"/>
                  </a:lnTo>
                  <a:lnTo>
                    <a:pt x="1232" y="60"/>
                  </a:lnTo>
                  <a:lnTo>
                    <a:pt x="1272" y="76"/>
                  </a:lnTo>
                  <a:lnTo>
                    <a:pt x="1314" y="92"/>
                  </a:lnTo>
                  <a:lnTo>
                    <a:pt x="1356" y="110"/>
                  </a:lnTo>
                  <a:lnTo>
                    <a:pt x="1400" y="130"/>
                  </a:lnTo>
                  <a:lnTo>
                    <a:pt x="1442" y="150"/>
                  </a:lnTo>
                  <a:lnTo>
                    <a:pt x="1442" y="150"/>
                  </a:lnTo>
                  <a:lnTo>
                    <a:pt x="1528" y="194"/>
                  </a:lnTo>
                  <a:lnTo>
                    <a:pt x="1612" y="236"/>
                  </a:lnTo>
                  <a:lnTo>
                    <a:pt x="1694" y="274"/>
                  </a:lnTo>
                  <a:lnTo>
                    <a:pt x="1772" y="310"/>
                  </a:lnTo>
                  <a:lnTo>
                    <a:pt x="1848" y="342"/>
                  </a:lnTo>
                  <a:lnTo>
                    <a:pt x="1922" y="372"/>
                  </a:lnTo>
                  <a:lnTo>
                    <a:pt x="1994" y="400"/>
                  </a:lnTo>
                  <a:lnTo>
                    <a:pt x="2064" y="424"/>
                  </a:lnTo>
                  <a:lnTo>
                    <a:pt x="2132" y="446"/>
                  </a:lnTo>
                  <a:lnTo>
                    <a:pt x="2198" y="466"/>
                  </a:lnTo>
                  <a:lnTo>
                    <a:pt x="2262" y="484"/>
                  </a:lnTo>
                  <a:lnTo>
                    <a:pt x="2326" y="498"/>
                  </a:lnTo>
                  <a:lnTo>
                    <a:pt x="2386" y="512"/>
                  </a:lnTo>
                  <a:lnTo>
                    <a:pt x="2446" y="522"/>
                  </a:lnTo>
                  <a:lnTo>
                    <a:pt x="2504" y="530"/>
                  </a:lnTo>
                  <a:lnTo>
                    <a:pt x="2562" y="536"/>
                  </a:lnTo>
                  <a:lnTo>
                    <a:pt x="2618" y="538"/>
                  </a:lnTo>
                  <a:lnTo>
                    <a:pt x="2672" y="540"/>
                  </a:lnTo>
                  <a:lnTo>
                    <a:pt x="2726" y="540"/>
                  </a:lnTo>
                  <a:lnTo>
                    <a:pt x="2780" y="536"/>
                  </a:lnTo>
                  <a:lnTo>
                    <a:pt x="2832" y="532"/>
                  </a:lnTo>
                  <a:lnTo>
                    <a:pt x="2884" y="526"/>
                  </a:lnTo>
                  <a:lnTo>
                    <a:pt x="2936" y="516"/>
                  </a:lnTo>
                  <a:lnTo>
                    <a:pt x="2986" y="506"/>
                  </a:lnTo>
                  <a:lnTo>
                    <a:pt x="3038" y="494"/>
                  </a:lnTo>
                  <a:lnTo>
                    <a:pt x="3088" y="480"/>
                  </a:lnTo>
                  <a:lnTo>
                    <a:pt x="3138" y="464"/>
                  </a:lnTo>
                  <a:lnTo>
                    <a:pt x="3188" y="448"/>
                  </a:lnTo>
                  <a:lnTo>
                    <a:pt x="3238" y="428"/>
                  </a:lnTo>
                  <a:lnTo>
                    <a:pt x="3290" y="408"/>
                  </a:lnTo>
                  <a:lnTo>
                    <a:pt x="3340" y="386"/>
                  </a:lnTo>
                  <a:lnTo>
                    <a:pt x="3392" y="362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2" name="Freeform 210"/>
            <p:cNvSpPr>
              <a:spLocks/>
            </p:cNvSpPr>
            <p:nvPr/>
          </p:nvSpPr>
          <p:spPr bwMode="auto">
            <a:xfrm>
              <a:off x="2955" y="2542"/>
              <a:ext cx="1860" cy="304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52" y="470"/>
                </a:cxn>
                <a:cxn ang="0">
                  <a:pos x="116" y="390"/>
                </a:cxn>
                <a:cxn ang="0">
                  <a:pos x="172" y="328"/>
                </a:cxn>
                <a:cxn ang="0">
                  <a:pos x="240" y="264"/>
                </a:cxn>
                <a:cxn ang="0">
                  <a:pos x="318" y="200"/>
                </a:cxn>
                <a:cxn ang="0">
                  <a:pos x="408" y="140"/>
                </a:cxn>
                <a:cxn ang="0">
                  <a:pos x="508" y="86"/>
                </a:cxn>
                <a:cxn ang="0">
                  <a:pos x="620" y="44"/>
                </a:cxn>
                <a:cxn ang="0">
                  <a:pos x="744" y="14"/>
                </a:cxn>
                <a:cxn ang="0">
                  <a:pos x="844" y="2"/>
                </a:cxn>
                <a:cxn ang="0">
                  <a:pos x="914" y="0"/>
                </a:cxn>
                <a:cxn ang="0">
                  <a:pos x="986" y="2"/>
                </a:cxn>
                <a:cxn ang="0">
                  <a:pos x="1062" y="12"/>
                </a:cxn>
                <a:cxn ang="0">
                  <a:pos x="1140" y="26"/>
                </a:cxn>
                <a:cxn ang="0">
                  <a:pos x="1220" y="46"/>
                </a:cxn>
                <a:cxn ang="0">
                  <a:pos x="1304" y="74"/>
                </a:cxn>
                <a:cxn ang="0">
                  <a:pos x="1390" y="110"/>
                </a:cxn>
                <a:cxn ang="0">
                  <a:pos x="1436" y="130"/>
                </a:cxn>
                <a:cxn ang="0">
                  <a:pos x="1608" y="208"/>
                </a:cxn>
                <a:cxn ang="0">
                  <a:pos x="1770" y="276"/>
                </a:cxn>
                <a:cxn ang="0">
                  <a:pos x="1922" y="334"/>
                </a:cxn>
                <a:cxn ang="0">
                  <a:pos x="2066" y="380"/>
                </a:cxn>
                <a:cxn ang="0">
                  <a:pos x="2202" y="416"/>
                </a:cxn>
                <a:cxn ang="0">
                  <a:pos x="2330" y="444"/>
                </a:cxn>
                <a:cxn ang="0">
                  <a:pos x="2452" y="462"/>
                </a:cxn>
                <a:cxn ang="0">
                  <a:pos x="2568" y="472"/>
                </a:cxn>
                <a:cxn ang="0">
                  <a:pos x="2680" y="472"/>
                </a:cxn>
                <a:cxn ang="0">
                  <a:pos x="2788" y="464"/>
                </a:cxn>
                <a:cxn ang="0">
                  <a:pos x="2892" y="450"/>
                </a:cxn>
                <a:cxn ang="0">
                  <a:pos x="2994" y="426"/>
                </a:cxn>
                <a:cxn ang="0">
                  <a:pos x="3094" y="396"/>
                </a:cxn>
                <a:cxn ang="0">
                  <a:pos x="3194" y="358"/>
                </a:cxn>
                <a:cxn ang="0">
                  <a:pos x="3294" y="314"/>
                </a:cxn>
                <a:cxn ang="0">
                  <a:pos x="3394" y="264"/>
                </a:cxn>
              </a:cxnLst>
              <a:rect l="0" t="0" r="r" b="b"/>
              <a:pathLst>
                <a:path w="3394" h="548">
                  <a:moveTo>
                    <a:pt x="0" y="548"/>
                  </a:moveTo>
                  <a:lnTo>
                    <a:pt x="0" y="548"/>
                  </a:lnTo>
                  <a:lnTo>
                    <a:pt x="24" y="512"/>
                  </a:lnTo>
                  <a:lnTo>
                    <a:pt x="52" y="470"/>
                  </a:lnTo>
                  <a:lnTo>
                    <a:pt x="92" y="418"/>
                  </a:lnTo>
                  <a:lnTo>
                    <a:pt x="116" y="390"/>
                  </a:lnTo>
                  <a:lnTo>
                    <a:pt x="142" y="360"/>
                  </a:lnTo>
                  <a:lnTo>
                    <a:pt x="172" y="328"/>
                  </a:lnTo>
                  <a:lnTo>
                    <a:pt x="204" y="296"/>
                  </a:lnTo>
                  <a:lnTo>
                    <a:pt x="240" y="264"/>
                  </a:lnTo>
                  <a:lnTo>
                    <a:pt x="278" y="232"/>
                  </a:lnTo>
                  <a:lnTo>
                    <a:pt x="318" y="200"/>
                  </a:lnTo>
                  <a:lnTo>
                    <a:pt x="362" y="170"/>
                  </a:lnTo>
                  <a:lnTo>
                    <a:pt x="408" y="140"/>
                  </a:lnTo>
                  <a:lnTo>
                    <a:pt x="456" y="112"/>
                  </a:lnTo>
                  <a:lnTo>
                    <a:pt x="508" y="86"/>
                  </a:lnTo>
                  <a:lnTo>
                    <a:pt x="564" y="64"/>
                  </a:lnTo>
                  <a:lnTo>
                    <a:pt x="620" y="44"/>
                  </a:lnTo>
                  <a:lnTo>
                    <a:pt x="682" y="26"/>
                  </a:lnTo>
                  <a:lnTo>
                    <a:pt x="744" y="14"/>
                  </a:lnTo>
                  <a:lnTo>
                    <a:pt x="810" y="4"/>
                  </a:lnTo>
                  <a:lnTo>
                    <a:pt x="844" y="2"/>
                  </a:lnTo>
                  <a:lnTo>
                    <a:pt x="878" y="0"/>
                  </a:lnTo>
                  <a:lnTo>
                    <a:pt x="914" y="0"/>
                  </a:lnTo>
                  <a:lnTo>
                    <a:pt x="950" y="0"/>
                  </a:lnTo>
                  <a:lnTo>
                    <a:pt x="986" y="2"/>
                  </a:lnTo>
                  <a:lnTo>
                    <a:pt x="1024" y="6"/>
                  </a:lnTo>
                  <a:lnTo>
                    <a:pt x="1062" y="12"/>
                  </a:lnTo>
                  <a:lnTo>
                    <a:pt x="1100" y="18"/>
                  </a:lnTo>
                  <a:lnTo>
                    <a:pt x="1140" y="26"/>
                  </a:lnTo>
                  <a:lnTo>
                    <a:pt x="1180" y="36"/>
                  </a:lnTo>
                  <a:lnTo>
                    <a:pt x="1220" y="46"/>
                  </a:lnTo>
                  <a:lnTo>
                    <a:pt x="1262" y="60"/>
                  </a:lnTo>
                  <a:lnTo>
                    <a:pt x="1304" y="74"/>
                  </a:lnTo>
                  <a:lnTo>
                    <a:pt x="1348" y="90"/>
                  </a:lnTo>
                  <a:lnTo>
                    <a:pt x="1390" y="110"/>
                  </a:lnTo>
                  <a:lnTo>
                    <a:pt x="1436" y="130"/>
                  </a:lnTo>
                  <a:lnTo>
                    <a:pt x="1436" y="130"/>
                  </a:lnTo>
                  <a:lnTo>
                    <a:pt x="1522" y="170"/>
                  </a:lnTo>
                  <a:lnTo>
                    <a:pt x="1608" y="208"/>
                  </a:lnTo>
                  <a:lnTo>
                    <a:pt x="1690" y="244"/>
                  </a:lnTo>
                  <a:lnTo>
                    <a:pt x="1770" y="276"/>
                  </a:lnTo>
                  <a:lnTo>
                    <a:pt x="1848" y="306"/>
                  </a:lnTo>
                  <a:lnTo>
                    <a:pt x="1922" y="334"/>
                  </a:lnTo>
                  <a:lnTo>
                    <a:pt x="1996" y="358"/>
                  </a:lnTo>
                  <a:lnTo>
                    <a:pt x="2066" y="380"/>
                  </a:lnTo>
                  <a:lnTo>
                    <a:pt x="2136" y="400"/>
                  </a:lnTo>
                  <a:lnTo>
                    <a:pt x="2202" y="416"/>
                  </a:lnTo>
                  <a:lnTo>
                    <a:pt x="2268" y="432"/>
                  </a:lnTo>
                  <a:lnTo>
                    <a:pt x="2330" y="444"/>
                  </a:lnTo>
                  <a:lnTo>
                    <a:pt x="2392" y="454"/>
                  </a:lnTo>
                  <a:lnTo>
                    <a:pt x="2452" y="462"/>
                  </a:lnTo>
                  <a:lnTo>
                    <a:pt x="2512" y="468"/>
                  </a:lnTo>
                  <a:lnTo>
                    <a:pt x="2568" y="472"/>
                  </a:lnTo>
                  <a:lnTo>
                    <a:pt x="2624" y="474"/>
                  </a:lnTo>
                  <a:lnTo>
                    <a:pt x="2680" y="472"/>
                  </a:lnTo>
                  <a:lnTo>
                    <a:pt x="2734" y="470"/>
                  </a:lnTo>
                  <a:lnTo>
                    <a:pt x="2788" y="464"/>
                  </a:lnTo>
                  <a:lnTo>
                    <a:pt x="2840" y="458"/>
                  </a:lnTo>
                  <a:lnTo>
                    <a:pt x="2892" y="450"/>
                  </a:lnTo>
                  <a:lnTo>
                    <a:pt x="2944" y="438"/>
                  </a:lnTo>
                  <a:lnTo>
                    <a:pt x="2994" y="426"/>
                  </a:lnTo>
                  <a:lnTo>
                    <a:pt x="3044" y="412"/>
                  </a:lnTo>
                  <a:lnTo>
                    <a:pt x="3094" y="396"/>
                  </a:lnTo>
                  <a:lnTo>
                    <a:pt x="3144" y="378"/>
                  </a:lnTo>
                  <a:lnTo>
                    <a:pt x="3194" y="358"/>
                  </a:lnTo>
                  <a:lnTo>
                    <a:pt x="3244" y="338"/>
                  </a:lnTo>
                  <a:lnTo>
                    <a:pt x="3294" y="314"/>
                  </a:lnTo>
                  <a:lnTo>
                    <a:pt x="3344" y="290"/>
                  </a:lnTo>
                  <a:lnTo>
                    <a:pt x="3394" y="264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3" name="Freeform 211"/>
            <p:cNvSpPr>
              <a:spLocks/>
            </p:cNvSpPr>
            <p:nvPr/>
          </p:nvSpPr>
          <p:spPr bwMode="auto">
            <a:xfrm>
              <a:off x="2968" y="2564"/>
              <a:ext cx="1859" cy="322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48" y="508"/>
                </a:cxn>
                <a:cxn ang="0">
                  <a:pos x="108" y="424"/>
                </a:cxn>
                <a:cxn ang="0">
                  <a:pos x="164" y="360"/>
                </a:cxn>
                <a:cxn ang="0">
                  <a:pos x="230" y="294"/>
                </a:cxn>
                <a:cxn ang="0">
                  <a:pos x="306" y="226"/>
                </a:cxn>
                <a:cxn ang="0">
                  <a:pos x="394" y="162"/>
                </a:cxn>
                <a:cxn ang="0">
                  <a:pos x="494" y="104"/>
                </a:cxn>
                <a:cxn ang="0">
                  <a:pos x="606" y="56"/>
                </a:cxn>
                <a:cxn ang="0">
                  <a:pos x="728" y="20"/>
                </a:cxn>
                <a:cxn ang="0">
                  <a:pos x="828" y="6"/>
                </a:cxn>
                <a:cxn ang="0">
                  <a:pos x="898" y="0"/>
                </a:cxn>
                <a:cxn ang="0">
                  <a:pos x="970" y="0"/>
                </a:cxn>
                <a:cxn ang="0">
                  <a:pos x="1046" y="6"/>
                </a:cxn>
                <a:cxn ang="0">
                  <a:pos x="1124" y="18"/>
                </a:cxn>
                <a:cxn ang="0">
                  <a:pos x="1206" y="36"/>
                </a:cxn>
                <a:cxn ang="0">
                  <a:pos x="1292" y="60"/>
                </a:cxn>
                <a:cxn ang="0">
                  <a:pos x="1378" y="92"/>
                </a:cxn>
                <a:cxn ang="0">
                  <a:pos x="1424" y="110"/>
                </a:cxn>
                <a:cxn ang="0">
                  <a:pos x="1600" y="182"/>
                </a:cxn>
                <a:cxn ang="0">
                  <a:pos x="1764" y="244"/>
                </a:cxn>
                <a:cxn ang="0">
                  <a:pos x="1918" y="296"/>
                </a:cxn>
                <a:cxn ang="0">
                  <a:pos x="2064" y="338"/>
                </a:cxn>
                <a:cxn ang="0">
                  <a:pos x="2202" y="370"/>
                </a:cxn>
                <a:cxn ang="0">
                  <a:pos x="2330" y="392"/>
                </a:cxn>
                <a:cxn ang="0">
                  <a:pos x="2454" y="406"/>
                </a:cxn>
                <a:cxn ang="0">
                  <a:pos x="2570" y="410"/>
                </a:cxn>
                <a:cxn ang="0">
                  <a:pos x="2682" y="406"/>
                </a:cxn>
                <a:cxn ang="0">
                  <a:pos x="2790" y="394"/>
                </a:cxn>
                <a:cxn ang="0">
                  <a:pos x="2894" y="374"/>
                </a:cxn>
                <a:cxn ang="0">
                  <a:pos x="2996" y="346"/>
                </a:cxn>
                <a:cxn ang="0">
                  <a:pos x="3096" y="312"/>
                </a:cxn>
                <a:cxn ang="0">
                  <a:pos x="3194" y="270"/>
                </a:cxn>
                <a:cxn ang="0">
                  <a:pos x="3292" y="222"/>
                </a:cxn>
                <a:cxn ang="0">
                  <a:pos x="3392" y="168"/>
                </a:cxn>
              </a:cxnLst>
              <a:rect l="0" t="0" r="r" b="b"/>
              <a:pathLst>
                <a:path w="3392" h="588">
                  <a:moveTo>
                    <a:pt x="0" y="588"/>
                  </a:moveTo>
                  <a:lnTo>
                    <a:pt x="0" y="588"/>
                  </a:lnTo>
                  <a:lnTo>
                    <a:pt x="20" y="550"/>
                  </a:lnTo>
                  <a:lnTo>
                    <a:pt x="48" y="508"/>
                  </a:lnTo>
                  <a:lnTo>
                    <a:pt x="86" y="454"/>
                  </a:lnTo>
                  <a:lnTo>
                    <a:pt x="108" y="424"/>
                  </a:lnTo>
                  <a:lnTo>
                    <a:pt x="134" y="394"/>
                  </a:lnTo>
                  <a:lnTo>
                    <a:pt x="164" y="360"/>
                  </a:lnTo>
                  <a:lnTo>
                    <a:pt x="194" y="328"/>
                  </a:lnTo>
                  <a:lnTo>
                    <a:pt x="230" y="294"/>
                  </a:lnTo>
                  <a:lnTo>
                    <a:pt x="266" y="260"/>
                  </a:lnTo>
                  <a:lnTo>
                    <a:pt x="306" y="226"/>
                  </a:lnTo>
                  <a:lnTo>
                    <a:pt x="348" y="194"/>
                  </a:lnTo>
                  <a:lnTo>
                    <a:pt x="394" y="162"/>
                  </a:lnTo>
                  <a:lnTo>
                    <a:pt x="442" y="132"/>
                  </a:lnTo>
                  <a:lnTo>
                    <a:pt x="494" y="104"/>
                  </a:lnTo>
                  <a:lnTo>
                    <a:pt x="548" y="78"/>
                  </a:lnTo>
                  <a:lnTo>
                    <a:pt x="606" y="56"/>
                  </a:lnTo>
                  <a:lnTo>
                    <a:pt x="664" y="36"/>
                  </a:lnTo>
                  <a:lnTo>
                    <a:pt x="728" y="20"/>
                  </a:lnTo>
                  <a:lnTo>
                    <a:pt x="794" y="10"/>
                  </a:lnTo>
                  <a:lnTo>
                    <a:pt x="828" y="6"/>
                  </a:lnTo>
                  <a:lnTo>
                    <a:pt x="862" y="2"/>
                  </a:lnTo>
                  <a:lnTo>
                    <a:pt x="898" y="0"/>
                  </a:lnTo>
                  <a:lnTo>
                    <a:pt x="934" y="0"/>
                  </a:lnTo>
                  <a:lnTo>
                    <a:pt x="970" y="0"/>
                  </a:lnTo>
                  <a:lnTo>
                    <a:pt x="1008" y="2"/>
                  </a:lnTo>
                  <a:lnTo>
                    <a:pt x="1046" y="6"/>
                  </a:lnTo>
                  <a:lnTo>
                    <a:pt x="1086" y="12"/>
                  </a:lnTo>
                  <a:lnTo>
                    <a:pt x="1124" y="18"/>
                  </a:lnTo>
                  <a:lnTo>
                    <a:pt x="1166" y="26"/>
                  </a:lnTo>
                  <a:lnTo>
                    <a:pt x="1206" y="36"/>
                  </a:lnTo>
                  <a:lnTo>
                    <a:pt x="1248" y="46"/>
                  </a:lnTo>
                  <a:lnTo>
                    <a:pt x="1292" y="60"/>
                  </a:lnTo>
                  <a:lnTo>
                    <a:pt x="1334" y="74"/>
                  </a:lnTo>
                  <a:lnTo>
                    <a:pt x="1378" y="92"/>
                  </a:lnTo>
                  <a:lnTo>
                    <a:pt x="1424" y="110"/>
                  </a:lnTo>
                  <a:lnTo>
                    <a:pt x="1424" y="110"/>
                  </a:lnTo>
                  <a:lnTo>
                    <a:pt x="1514" y="148"/>
                  </a:lnTo>
                  <a:lnTo>
                    <a:pt x="1600" y="182"/>
                  </a:lnTo>
                  <a:lnTo>
                    <a:pt x="1684" y="214"/>
                  </a:lnTo>
                  <a:lnTo>
                    <a:pt x="1764" y="244"/>
                  </a:lnTo>
                  <a:lnTo>
                    <a:pt x="1842" y="272"/>
                  </a:lnTo>
                  <a:lnTo>
                    <a:pt x="1918" y="296"/>
                  </a:lnTo>
                  <a:lnTo>
                    <a:pt x="1992" y="318"/>
                  </a:lnTo>
                  <a:lnTo>
                    <a:pt x="2064" y="338"/>
                  </a:lnTo>
                  <a:lnTo>
                    <a:pt x="2134" y="354"/>
                  </a:lnTo>
                  <a:lnTo>
                    <a:pt x="2202" y="370"/>
                  </a:lnTo>
                  <a:lnTo>
                    <a:pt x="2266" y="382"/>
                  </a:lnTo>
                  <a:lnTo>
                    <a:pt x="2330" y="392"/>
                  </a:lnTo>
                  <a:lnTo>
                    <a:pt x="2392" y="400"/>
                  </a:lnTo>
                  <a:lnTo>
                    <a:pt x="2454" y="406"/>
                  </a:lnTo>
                  <a:lnTo>
                    <a:pt x="2512" y="408"/>
                  </a:lnTo>
                  <a:lnTo>
                    <a:pt x="2570" y="410"/>
                  </a:lnTo>
                  <a:lnTo>
                    <a:pt x="2626" y="408"/>
                  </a:lnTo>
                  <a:lnTo>
                    <a:pt x="2682" y="406"/>
                  </a:lnTo>
                  <a:lnTo>
                    <a:pt x="2736" y="400"/>
                  </a:lnTo>
                  <a:lnTo>
                    <a:pt x="2790" y="394"/>
                  </a:lnTo>
                  <a:lnTo>
                    <a:pt x="2842" y="384"/>
                  </a:lnTo>
                  <a:lnTo>
                    <a:pt x="2894" y="374"/>
                  </a:lnTo>
                  <a:lnTo>
                    <a:pt x="2944" y="362"/>
                  </a:lnTo>
                  <a:lnTo>
                    <a:pt x="2996" y="346"/>
                  </a:lnTo>
                  <a:lnTo>
                    <a:pt x="3046" y="330"/>
                  </a:lnTo>
                  <a:lnTo>
                    <a:pt x="3096" y="312"/>
                  </a:lnTo>
                  <a:lnTo>
                    <a:pt x="3144" y="292"/>
                  </a:lnTo>
                  <a:lnTo>
                    <a:pt x="3194" y="270"/>
                  </a:lnTo>
                  <a:lnTo>
                    <a:pt x="3244" y="248"/>
                  </a:lnTo>
                  <a:lnTo>
                    <a:pt x="3292" y="222"/>
                  </a:lnTo>
                  <a:lnTo>
                    <a:pt x="3342" y="196"/>
                  </a:lnTo>
                  <a:lnTo>
                    <a:pt x="3392" y="168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4" name="Freeform 212"/>
            <p:cNvSpPr>
              <a:spLocks/>
            </p:cNvSpPr>
            <p:nvPr/>
          </p:nvSpPr>
          <p:spPr bwMode="auto">
            <a:xfrm>
              <a:off x="2977" y="2575"/>
              <a:ext cx="1861" cy="345"/>
            </a:xfrm>
            <a:custGeom>
              <a:avLst/>
              <a:gdLst/>
              <a:ahLst/>
              <a:cxnLst>
                <a:cxn ang="0">
                  <a:pos x="0" y="630"/>
                </a:cxn>
                <a:cxn ang="0">
                  <a:pos x="46" y="548"/>
                </a:cxn>
                <a:cxn ang="0">
                  <a:pos x="104" y="462"/>
                </a:cxn>
                <a:cxn ang="0">
                  <a:pos x="158" y="396"/>
                </a:cxn>
                <a:cxn ang="0">
                  <a:pos x="220" y="324"/>
                </a:cxn>
                <a:cxn ang="0">
                  <a:pos x="296" y="254"/>
                </a:cxn>
                <a:cxn ang="0">
                  <a:pos x="382" y="186"/>
                </a:cxn>
                <a:cxn ang="0">
                  <a:pos x="480" y="124"/>
                </a:cxn>
                <a:cxn ang="0">
                  <a:pos x="590" y="72"/>
                </a:cxn>
                <a:cxn ang="0">
                  <a:pos x="712" y="32"/>
                </a:cxn>
                <a:cxn ang="0">
                  <a:pos x="812" y="12"/>
                </a:cxn>
                <a:cxn ang="0">
                  <a:pos x="882" y="4"/>
                </a:cxn>
                <a:cxn ang="0">
                  <a:pos x="954" y="0"/>
                </a:cxn>
                <a:cxn ang="0">
                  <a:pos x="1030" y="4"/>
                </a:cxn>
                <a:cxn ang="0">
                  <a:pos x="1110" y="12"/>
                </a:cxn>
                <a:cxn ang="0">
                  <a:pos x="1192" y="26"/>
                </a:cxn>
                <a:cxn ang="0">
                  <a:pos x="1278" y="48"/>
                </a:cxn>
                <a:cxn ang="0">
                  <a:pos x="1368" y="76"/>
                </a:cxn>
                <a:cxn ang="0">
                  <a:pos x="1412" y="94"/>
                </a:cxn>
                <a:cxn ang="0">
                  <a:pos x="1592" y="160"/>
                </a:cxn>
                <a:cxn ang="0">
                  <a:pos x="1758" y="214"/>
                </a:cxn>
                <a:cxn ang="0">
                  <a:pos x="1914" y="260"/>
                </a:cxn>
                <a:cxn ang="0">
                  <a:pos x="2062" y="296"/>
                </a:cxn>
                <a:cxn ang="0">
                  <a:pos x="2200" y="324"/>
                </a:cxn>
                <a:cxn ang="0">
                  <a:pos x="2330" y="340"/>
                </a:cxn>
                <a:cxn ang="0">
                  <a:pos x="2454" y="350"/>
                </a:cxn>
                <a:cxn ang="0">
                  <a:pos x="2572" y="350"/>
                </a:cxn>
                <a:cxn ang="0">
                  <a:pos x="2684" y="342"/>
                </a:cxn>
                <a:cxn ang="0">
                  <a:pos x="2790" y="324"/>
                </a:cxn>
                <a:cxn ang="0">
                  <a:pos x="2894" y="300"/>
                </a:cxn>
                <a:cxn ang="0">
                  <a:pos x="2996" y="270"/>
                </a:cxn>
                <a:cxn ang="0">
                  <a:pos x="3094" y="230"/>
                </a:cxn>
                <a:cxn ang="0">
                  <a:pos x="3192" y="184"/>
                </a:cxn>
                <a:cxn ang="0">
                  <a:pos x="3290" y="132"/>
                </a:cxn>
                <a:cxn ang="0">
                  <a:pos x="3388" y="74"/>
                </a:cxn>
              </a:cxnLst>
              <a:rect l="0" t="0" r="r" b="b"/>
              <a:pathLst>
                <a:path w="3388" h="630">
                  <a:moveTo>
                    <a:pt x="0" y="630"/>
                  </a:moveTo>
                  <a:lnTo>
                    <a:pt x="0" y="630"/>
                  </a:lnTo>
                  <a:lnTo>
                    <a:pt x="20" y="592"/>
                  </a:lnTo>
                  <a:lnTo>
                    <a:pt x="46" y="548"/>
                  </a:lnTo>
                  <a:lnTo>
                    <a:pt x="82" y="494"/>
                  </a:lnTo>
                  <a:lnTo>
                    <a:pt x="104" y="462"/>
                  </a:lnTo>
                  <a:lnTo>
                    <a:pt x="130" y="430"/>
                  </a:lnTo>
                  <a:lnTo>
                    <a:pt x="158" y="396"/>
                  </a:lnTo>
                  <a:lnTo>
                    <a:pt x="188" y="360"/>
                  </a:lnTo>
                  <a:lnTo>
                    <a:pt x="220" y="324"/>
                  </a:lnTo>
                  <a:lnTo>
                    <a:pt x="258" y="290"/>
                  </a:lnTo>
                  <a:lnTo>
                    <a:pt x="296" y="254"/>
                  </a:lnTo>
                  <a:lnTo>
                    <a:pt x="338" y="220"/>
                  </a:lnTo>
                  <a:lnTo>
                    <a:pt x="382" y="186"/>
                  </a:lnTo>
                  <a:lnTo>
                    <a:pt x="430" y="154"/>
                  </a:lnTo>
                  <a:lnTo>
                    <a:pt x="480" y="124"/>
                  </a:lnTo>
                  <a:lnTo>
                    <a:pt x="534" y="96"/>
                  </a:lnTo>
                  <a:lnTo>
                    <a:pt x="590" y="72"/>
                  </a:lnTo>
                  <a:lnTo>
                    <a:pt x="650" y="50"/>
                  </a:lnTo>
                  <a:lnTo>
                    <a:pt x="712" y="32"/>
                  </a:lnTo>
                  <a:lnTo>
                    <a:pt x="778" y="16"/>
                  </a:lnTo>
                  <a:lnTo>
                    <a:pt x="812" y="12"/>
                  </a:lnTo>
                  <a:lnTo>
                    <a:pt x="846" y="6"/>
                  </a:lnTo>
                  <a:lnTo>
                    <a:pt x="882" y="4"/>
                  </a:lnTo>
                  <a:lnTo>
                    <a:pt x="918" y="2"/>
                  </a:lnTo>
                  <a:lnTo>
                    <a:pt x="954" y="0"/>
                  </a:lnTo>
                  <a:lnTo>
                    <a:pt x="992" y="2"/>
                  </a:lnTo>
                  <a:lnTo>
                    <a:pt x="1030" y="4"/>
                  </a:lnTo>
                  <a:lnTo>
                    <a:pt x="1070" y="8"/>
                  </a:lnTo>
                  <a:lnTo>
                    <a:pt x="1110" y="12"/>
                  </a:lnTo>
                  <a:lnTo>
                    <a:pt x="1152" y="18"/>
                  </a:lnTo>
                  <a:lnTo>
                    <a:pt x="1192" y="26"/>
                  </a:lnTo>
                  <a:lnTo>
                    <a:pt x="1236" y="36"/>
                  </a:lnTo>
                  <a:lnTo>
                    <a:pt x="1278" y="48"/>
                  </a:lnTo>
                  <a:lnTo>
                    <a:pt x="1322" y="62"/>
                  </a:lnTo>
                  <a:lnTo>
                    <a:pt x="1368" y="76"/>
                  </a:lnTo>
                  <a:lnTo>
                    <a:pt x="1412" y="94"/>
                  </a:lnTo>
                  <a:lnTo>
                    <a:pt x="1412" y="94"/>
                  </a:lnTo>
                  <a:lnTo>
                    <a:pt x="1504" y="128"/>
                  </a:lnTo>
                  <a:lnTo>
                    <a:pt x="1592" y="160"/>
                  </a:lnTo>
                  <a:lnTo>
                    <a:pt x="1676" y="188"/>
                  </a:lnTo>
                  <a:lnTo>
                    <a:pt x="1758" y="214"/>
                  </a:lnTo>
                  <a:lnTo>
                    <a:pt x="1838" y="238"/>
                  </a:lnTo>
                  <a:lnTo>
                    <a:pt x="1914" y="260"/>
                  </a:lnTo>
                  <a:lnTo>
                    <a:pt x="1990" y="280"/>
                  </a:lnTo>
                  <a:lnTo>
                    <a:pt x="2062" y="296"/>
                  </a:lnTo>
                  <a:lnTo>
                    <a:pt x="2132" y="310"/>
                  </a:lnTo>
                  <a:lnTo>
                    <a:pt x="2200" y="324"/>
                  </a:lnTo>
                  <a:lnTo>
                    <a:pt x="2266" y="334"/>
                  </a:lnTo>
                  <a:lnTo>
                    <a:pt x="2330" y="340"/>
                  </a:lnTo>
                  <a:lnTo>
                    <a:pt x="2394" y="346"/>
                  </a:lnTo>
                  <a:lnTo>
                    <a:pt x="2454" y="350"/>
                  </a:lnTo>
                  <a:lnTo>
                    <a:pt x="2514" y="350"/>
                  </a:lnTo>
                  <a:lnTo>
                    <a:pt x="2572" y="350"/>
                  </a:lnTo>
                  <a:lnTo>
                    <a:pt x="2628" y="346"/>
                  </a:lnTo>
                  <a:lnTo>
                    <a:pt x="2684" y="342"/>
                  </a:lnTo>
                  <a:lnTo>
                    <a:pt x="2738" y="334"/>
                  </a:lnTo>
                  <a:lnTo>
                    <a:pt x="2790" y="324"/>
                  </a:lnTo>
                  <a:lnTo>
                    <a:pt x="2842" y="314"/>
                  </a:lnTo>
                  <a:lnTo>
                    <a:pt x="2894" y="300"/>
                  </a:lnTo>
                  <a:lnTo>
                    <a:pt x="2944" y="286"/>
                  </a:lnTo>
                  <a:lnTo>
                    <a:pt x="2996" y="270"/>
                  </a:lnTo>
                  <a:lnTo>
                    <a:pt x="3044" y="250"/>
                  </a:lnTo>
                  <a:lnTo>
                    <a:pt x="3094" y="230"/>
                  </a:lnTo>
                  <a:lnTo>
                    <a:pt x="3144" y="208"/>
                  </a:lnTo>
                  <a:lnTo>
                    <a:pt x="3192" y="184"/>
                  </a:lnTo>
                  <a:lnTo>
                    <a:pt x="3240" y="160"/>
                  </a:lnTo>
                  <a:lnTo>
                    <a:pt x="3290" y="132"/>
                  </a:lnTo>
                  <a:lnTo>
                    <a:pt x="3338" y="104"/>
                  </a:lnTo>
                  <a:lnTo>
                    <a:pt x="3388" y="74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5" name="Freeform 213"/>
            <p:cNvSpPr>
              <a:spLocks/>
            </p:cNvSpPr>
            <p:nvPr/>
          </p:nvSpPr>
          <p:spPr bwMode="auto">
            <a:xfrm>
              <a:off x="2988" y="2570"/>
              <a:ext cx="1851" cy="384"/>
            </a:xfrm>
            <a:custGeom>
              <a:avLst/>
              <a:gdLst/>
              <a:ahLst/>
              <a:cxnLst>
                <a:cxn ang="0">
                  <a:pos x="0" y="694"/>
                </a:cxn>
                <a:cxn ang="0">
                  <a:pos x="44" y="608"/>
                </a:cxn>
                <a:cxn ang="0">
                  <a:pos x="100" y="520"/>
                </a:cxn>
                <a:cxn ang="0">
                  <a:pos x="150" y="450"/>
                </a:cxn>
                <a:cxn ang="0">
                  <a:pos x="212" y="378"/>
                </a:cxn>
                <a:cxn ang="0">
                  <a:pos x="286" y="302"/>
                </a:cxn>
                <a:cxn ang="0">
                  <a:pos x="370" y="230"/>
                </a:cxn>
                <a:cxn ang="0">
                  <a:pos x="466" y="164"/>
                </a:cxn>
                <a:cxn ang="0">
                  <a:pos x="576" y="108"/>
                </a:cxn>
                <a:cxn ang="0">
                  <a:pos x="696" y="62"/>
                </a:cxn>
                <a:cxn ang="0">
                  <a:pos x="796" y="38"/>
                </a:cxn>
                <a:cxn ang="0">
                  <a:pos x="864" y="28"/>
                </a:cxn>
                <a:cxn ang="0">
                  <a:pos x="938" y="22"/>
                </a:cxn>
                <a:cxn ang="0">
                  <a:pos x="1014" y="22"/>
                </a:cxn>
                <a:cxn ang="0">
                  <a:pos x="1094" y="26"/>
                </a:cxn>
                <a:cxn ang="0">
                  <a:pos x="1178" y="38"/>
                </a:cxn>
                <a:cxn ang="0">
                  <a:pos x="1264" y="56"/>
                </a:cxn>
                <a:cxn ang="0">
                  <a:pos x="1354" y="82"/>
                </a:cxn>
                <a:cxn ang="0">
                  <a:pos x="1400" y="96"/>
                </a:cxn>
                <a:cxn ang="0">
                  <a:pos x="1580" y="156"/>
                </a:cxn>
                <a:cxn ang="0">
                  <a:pos x="1750" y="206"/>
                </a:cxn>
                <a:cxn ang="0">
                  <a:pos x="1908" y="246"/>
                </a:cxn>
                <a:cxn ang="0">
                  <a:pos x="2056" y="276"/>
                </a:cxn>
                <a:cxn ang="0">
                  <a:pos x="2196" y="296"/>
                </a:cxn>
                <a:cxn ang="0">
                  <a:pos x="2328" y="310"/>
                </a:cxn>
                <a:cxn ang="0">
                  <a:pos x="2452" y="314"/>
                </a:cxn>
                <a:cxn ang="0">
                  <a:pos x="2568" y="308"/>
                </a:cxn>
                <a:cxn ang="0">
                  <a:pos x="2680" y="296"/>
                </a:cxn>
                <a:cxn ang="0">
                  <a:pos x="2788" y="276"/>
                </a:cxn>
                <a:cxn ang="0">
                  <a:pos x="2892" y="246"/>
                </a:cxn>
                <a:cxn ang="0">
                  <a:pos x="2992" y="212"/>
                </a:cxn>
                <a:cxn ang="0">
                  <a:pos x="3090" y="168"/>
                </a:cxn>
                <a:cxn ang="0">
                  <a:pos x="3186" y="118"/>
                </a:cxn>
                <a:cxn ang="0">
                  <a:pos x="3282" y="62"/>
                </a:cxn>
                <a:cxn ang="0">
                  <a:pos x="3380" y="0"/>
                </a:cxn>
              </a:cxnLst>
              <a:rect l="0" t="0" r="r" b="b"/>
              <a:pathLst>
                <a:path w="3380" h="694">
                  <a:moveTo>
                    <a:pt x="0" y="694"/>
                  </a:moveTo>
                  <a:lnTo>
                    <a:pt x="0" y="694"/>
                  </a:lnTo>
                  <a:lnTo>
                    <a:pt x="18" y="654"/>
                  </a:lnTo>
                  <a:lnTo>
                    <a:pt x="44" y="608"/>
                  </a:lnTo>
                  <a:lnTo>
                    <a:pt x="78" y="552"/>
                  </a:lnTo>
                  <a:lnTo>
                    <a:pt x="100" y="520"/>
                  </a:lnTo>
                  <a:lnTo>
                    <a:pt x="124" y="486"/>
                  </a:lnTo>
                  <a:lnTo>
                    <a:pt x="150" y="450"/>
                  </a:lnTo>
                  <a:lnTo>
                    <a:pt x="180" y="414"/>
                  </a:lnTo>
                  <a:lnTo>
                    <a:pt x="212" y="378"/>
                  </a:lnTo>
                  <a:lnTo>
                    <a:pt x="248" y="340"/>
                  </a:lnTo>
                  <a:lnTo>
                    <a:pt x="286" y="302"/>
                  </a:lnTo>
                  <a:lnTo>
                    <a:pt x="326" y="266"/>
                  </a:lnTo>
                  <a:lnTo>
                    <a:pt x="370" y="230"/>
                  </a:lnTo>
                  <a:lnTo>
                    <a:pt x="416" y="196"/>
                  </a:lnTo>
                  <a:lnTo>
                    <a:pt x="466" y="164"/>
                  </a:lnTo>
                  <a:lnTo>
                    <a:pt x="520" y="134"/>
                  </a:lnTo>
                  <a:lnTo>
                    <a:pt x="576" y="108"/>
                  </a:lnTo>
                  <a:lnTo>
                    <a:pt x="634" y="82"/>
                  </a:lnTo>
                  <a:lnTo>
                    <a:pt x="696" y="62"/>
                  </a:lnTo>
                  <a:lnTo>
                    <a:pt x="762" y="44"/>
                  </a:lnTo>
                  <a:lnTo>
                    <a:pt x="796" y="38"/>
                  </a:lnTo>
                  <a:lnTo>
                    <a:pt x="830" y="32"/>
                  </a:lnTo>
                  <a:lnTo>
                    <a:pt x="864" y="28"/>
                  </a:lnTo>
                  <a:lnTo>
                    <a:pt x="902" y="24"/>
                  </a:lnTo>
                  <a:lnTo>
                    <a:pt x="938" y="22"/>
                  </a:lnTo>
                  <a:lnTo>
                    <a:pt x="976" y="22"/>
                  </a:lnTo>
                  <a:lnTo>
                    <a:pt x="1014" y="22"/>
                  </a:lnTo>
                  <a:lnTo>
                    <a:pt x="1054" y="24"/>
                  </a:lnTo>
                  <a:lnTo>
                    <a:pt x="1094" y="26"/>
                  </a:lnTo>
                  <a:lnTo>
                    <a:pt x="1136" y="32"/>
                  </a:lnTo>
                  <a:lnTo>
                    <a:pt x="1178" y="38"/>
                  </a:lnTo>
                  <a:lnTo>
                    <a:pt x="1220" y="46"/>
                  </a:lnTo>
                  <a:lnTo>
                    <a:pt x="1264" y="56"/>
                  </a:lnTo>
                  <a:lnTo>
                    <a:pt x="1308" y="68"/>
                  </a:lnTo>
                  <a:lnTo>
                    <a:pt x="1354" y="82"/>
                  </a:lnTo>
                  <a:lnTo>
                    <a:pt x="1400" y="96"/>
                  </a:lnTo>
                  <a:lnTo>
                    <a:pt x="1400" y="96"/>
                  </a:lnTo>
                  <a:lnTo>
                    <a:pt x="1492" y="128"/>
                  </a:lnTo>
                  <a:lnTo>
                    <a:pt x="1580" y="156"/>
                  </a:lnTo>
                  <a:lnTo>
                    <a:pt x="1666" y="182"/>
                  </a:lnTo>
                  <a:lnTo>
                    <a:pt x="1750" y="206"/>
                  </a:lnTo>
                  <a:lnTo>
                    <a:pt x="1830" y="226"/>
                  </a:lnTo>
                  <a:lnTo>
                    <a:pt x="1908" y="246"/>
                  </a:lnTo>
                  <a:lnTo>
                    <a:pt x="1984" y="262"/>
                  </a:lnTo>
                  <a:lnTo>
                    <a:pt x="2056" y="276"/>
                  </a:lnTo>
                  <a:lnTo>
                    <a:pt x="2128" y="288"/>
                  </a:lnTo>
                  <a:lnTo>
                    <a:pt x="2196" y="296"/>
                  </a:lnTo>
                  <a:lnTo>
                    <a:pt x="2262" y="304"/>
                  </a:lnTo>
                  <a:lnTo>
                    <a:pt x="2328" y="310"/>
                  </a:lnTo>
                  <a:lnTo>
                    <a:pt x="2390" y="312"/>
                  </a:lnTo>
                  <a:lnTo>
                    <a:pt x="2452" y="314"/>
                  </a:lnTo>
                  <a:lnTo>
                    <a:pt x="2510" y="312"/>
                  </a:lnTo>
                  <a:lnTo>
                    <a:pt x="2568" y="308"/>
                  </a:lnTo>
                  <a:lnTo>
                    <a:pt x="2626" y="304"/>
                  </a:lnTo>
                  <a:lnTo>
                    <a:pt x="2680" y="296"/>
                  </a:lnTo>
                  <a:lnTo>
                    <a:pt x="2734" y="286"/>
                  </a:lnTo>
                  <a:lnTo>
                    <a:pt x="2788" y="276"/>
                  </a:lnTo>
                  <a:lnTo>
                    <a:pt x="2840" y="262"/>
                  </a:lnTo>
                  <a:lnTo>
                    <a:pt x="2892" y="246"/>
                  </a:lnTo>
                  <a:lnTo>
                    <a:pt x="2942" y="230"/>
                  </a:lnTo>
                  <a:lnTo>
                    <a:pt x="2992" y="212"/>
                  </a:lnTo>
                  <a:lnTo>
                    <a:pt x="3040" y="190"/>
                  </a:lnTo>
                  <a:lnTo>
                    <a:pt x="3090" y="168"/>
                  </a:lnTo>
                  <a:lnTo>
                    <a:pt x="3138" y="144"/>
                  </a:lnTo>
                  <a:lnTo>
                    <a:pt x="3186" y="118"/>
                  </a:lnTo>
                  <a:lnTo>
                    <a:pt x="3234" y="92"/>
                  </a:lnTo>
                  <a:lnTo>
                    <a:pt x="3282" y="62"/>
                  </a:lnTo>
                  <a:lnTo>
                    <a:pt x="3330" y="32"/>
                  </a:lnTo>
                  <a:lnTo>
                    <a:pt x="3380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6" name="Freeform 214"/>
            <p:cNvSpPr>
              <a:spLocks/>
            </p:cNvSpPr>
            <p:nvPr/>
          </p:nvSpPr>
          <p:spPr bwMode="auto">
            <a:xfrm>
              <a:off x="3004" y="2534"/>
              <a:ext cx="1846" cy="455"/>
            </a:xfrm>
            <a:custGeom>
              <a:avLst/>
              <a:gdLst/>
              <a:ahLst/>
              <a:cxnLst>
                <a:cxn ang="0">
                  <a:pos x="0" y="832"/>
                </a:cxn>
                <a:cxn ang="0">
                  <a:pos x="42" y="746"/>
                </a:cxn>
                <a:cxn ang="0">
                  <a:pos x="96" y="654"/>
                </a:cxn>
                <a:cxn ang="0">
                  <a:pos x="144" y="582"/>
                </a:cxn>
                <a:cxn ang="0">
                  <a:pos x="204" y="506"/>
                </a:cxn>
                <a:cxn ang="0">
                  <a:pos x="274" y="428"/>
                </a:cxn>
                <a:cxn ang="0">
                  <a:pos x="358" y="352"/>
                </a:cxn>
                <a:cxn ang="0">
                  <a:pos x="452" y="282"/>
                </a:cxn>
                <a:cxn ang="0">
                  <a:pos x="560" y="220"/>
                </a:cxn>
                <a:cxn ang="0">
                  <a:pos x="678" y="170"/>
                </a:cxn>
                <a:cxn ang="0">
                  <a:pos x="744" y="150"/>
                </a:cxn>
                <a:cxn ang="0">
                  <a:pos x="812" y="134"/>
                </a:cxn>
                <a:cxn ang="0">
                  <a:pos x="884" y="124"/>
                </a:cxn>
                <a:cxn ang="0">
                  <a:pos x="958" y="118"/>
                </a:cxn>
                <a:cxn ang="0">
                  <a:pos x="1036" y="116"/>
                </a:cxn>
                <a:cxn ang="0">
                  <a:pos x="1118" y="122"/>
                </a:cxn>
                <a:cxn ang="0">
                  <a:pos x="1204" y="134"/>
                </a:cxn>
                <a:cxn ang="0">
                  <a:pos x="1294" y="152"/>
                </a:cxn>
                <a:cxn ang="0">
                  <a:pos x="1386" y="176"/>
                </a:cxn>
                <a:cxn ang="0">
                  <a:pos x="1478" y="204"/>
                </a:cxn>
                <a:cxn ang="0">
                  <a:pos x="1656" y="252"/>
                </a:cxn>
                <a:cxn ang="0">
                  <a:pos x="1820" y="290"/>
                </a:cxn>
                <a:cxn ang="0">
                  <a:pos x="1976" y="320"/>
                </a:cxn>
                <a:cxn ang="0">
                  <a:pos x="2120" y="340"/>
                </a:cxn>
                <a:cxn ang="0">
                  <a:pos x="2256" y="352"/>
                </a:cxn>
                <a:cxn ang="0">
                  <a:pos x="2384" y="354"/>
                </a:cxn>
                <a:cxn ang="0">
                  <a:pos x="2506" y="348"/>
                </a:cxn>
                <a:cxn ang="0">
                  <a:pos x="2620" y="336"/>
                </a:cxn>
                <a:cxn ang="0">
                  <a:pos x="2730" y="314"/>
                </a:cxn>
                <a:cxn ang="0">
                  <a:pos x="2834" y="286"/>
                </a:cxn>
                <a:cxn ang="0">
                  <a:pos x="2934" y="250"/>
                </a:cxn>
                <a:cxn ang="0">
                  <a:pos x="3034" y="206"/>
                </a:cxn>
                <a:cxn ang="0">
                  <a:pos x="3130" y="156"/>
                </a:cxn>
                <a:cxn ang="0">
                  <a:pos x="3224" y="98"/>
                </a:cxn>
                <a:cxn ang="0">
                  <a:pos x="3318" y="34"/>
                </a:cxn>
              </a:cxnLst>
              <a:rect l="0" t="0" r="r" b="b"/>
              <a:pathLst>
                <a:path w="3366" h="832">
                  <a:moveTo>
                    <a:pt x="0" y="832"/>
                  </a:moveTo>
                  <a:lnTo>
                    <a:pt x="0" y="832"/>
                  </a:lnTo>
                  <a:lnTo>
                    <a:pt x="18" y="792"/>
                  </a:lnTo>
                  <a:lnTo>
                    <a:pt x="42" y="746"/>
                  </a:lnTo>
                  <a:lnTo>
                    <a:pt x="74" y="688"/>
                  </a:lnTo>
                  <a:lnTo>
                    <a:pt x="96" y="654"/>
                  </a:lnTo>
                  <a:lnTo>
                    <a:pt x="118" y="618"/>
                  </a:lnTo>
                  <a:lnTo>
                    <a:pt x="144" y="582"/>
                  </a:lnTo>
                  <a:lnTo>
                    <a:pt x="172" y="544"/>
                  </a:lnTo>
                  <a:lnTo>
                    <a:pt x="204" y="506"/>
                  </a:lnTo>
                  <a:lnTo>
                    <a:pt x="238" y="466"/>
                  </a:lnTo>
                  <a:lnTo>
                    <a:pt x="274" y="428"/>
                  </a:lnTo>
                  <a:lnTo>
                    <a:pt x="314" y="390"/>
                  </a:lnTo>
                  <a:lnTo>
                    <a:pt x="358" y="352"/>
                  </a:lnTo>
                  <a:lnTo>
                    <a:pt x="404" y="316"/>
                  </a:lnTo>
                  <a:lnTo>
                    <a:pt x="452" y="282"/>
                  </a:lnTo>
                  <a:lnTo>
                    <a:pt x="504" y="250"/>
                  </a:lnTo>
                  <a:lnTo>
                    <a:pt x="560" y="220"/>
                  </a:lnTo>
                  <a:lnTo>
                    <a:pt x="618" y="192"/>
                  </a:lnTo>
                  <a:lnTo>
                    <a:pt x="678" y="170"/>
                  </a:lnTo>
                  <a:lnTo>
                    <a:pt x="710" y="160"/>
                  </a:lnTo>
                  <a:lnTo>
                    <a:pt x="744" y="150"/>
                  </a:lnTo>
                  <a:lnTo>
                    <a:pt x="778" y="142"/>
                  </a:lnTo>
                  <a:lnTo>
                    <a:pt x="812" y="134"/>
                  </a:lnTo>
                  <a:lnTo>
                    <a:pt x="848" y="128"/>
                  </a:lnTo>
                  <a:lnTo>
                    <a:pt x="884" y="124"/>
                  </a:lnTo>
                  <a:lnTo>
                    <a:pt x="920" y="120"/>
                  </a:lnTo>
                  <a:lnTo>
                    <a:pt x="958" y="118"/>
                  </a:lnTo>
                  <a:lnTo>
                    <a:pt x="998" y="116"/>
                  </a:lnTo>
                  <a:lnTo>
                    <a:pt x="1036" y="116"/>
                  </a:lnTo>
                  <a:lnTo>
                    <a:pt x="1078" y="118"/>
                  </a:lnTo>
                  <a:lnTo>
                    <a:pt x="1118" y="122"/>
                  </a:lnTo>
                  <a:lnTo>
                    <a:pt x="1160" y="126"/>
                  </a:lnTo>
                  <a:lnTo>
                    <a:pt x="1204" y="134"/>
                  </a:lnTo>
                  <a:lnTo>
                    <a:pt x="1248" y="142"/>
                  </a:lnTo>
                  <a:lnTo>
                    <a:pt x="1294" y="152"/>
                  </a:lnTo>
                  <a:lnTo>
                    <a:pt x="1338" y="162"/>
                  </a:lnTo>
                  <a:lnTo>
                    <a:pt x="1386" y="176"/>
                  </a:lnTo>
                  <a:lnTo>
                    <a:pt x="1386" y="176"/>
                  </a:lnTo>
                  <a:lnTo>
                    <a:pt x="1478" y="204"/>
                  </a:lnTo>
                  <a:lnTo>
                    <a:pt x="1568" y="228"/>
                  </a:lnTo>
                  <a:lnTo>
                    <a:pt x="1656" y="252"/>
                  </a:lnTo>
                  <a:lnTo>
                    <a:pt x="1740" y="272"/>
                  </a:lnTo>
                  <a:lnTo>
                    <a:pt x="1820" y="290"/>
                  </a:lnTo>
                  <a:lnTo>
                    <a:pt x="1900" y="306"/>
                  </a:lnTo>
                  <a:lnTo>
                    <a:pt x="1976" y="320"/>
                  </a:lnTo>
                  <a:lnTo>
                    <a:pt x="2050" y="330"/>
                  </a:lnTo>
                  <a:lnTo>
                    <a:pt x="2120" y="340"/>
                  </a:lnTo>
                  <a:lnTo>
                    <a:pt x="2190" y="346"/>
                  </a:lnTo>
                  <a:lnTo>
                    <a:pt x="2256" y="352"/>
                  </a:lnTo>
                  <a:lnTo>
                    <a:pt x="2322" y="354"/>
                  </a:lnTo>
                  <a:lnTo>
                    <a:pt x="2384" y="354"/>
                  </a:lnTo>
                  <a:lnTo>
                    <a:pt x="2446" y="352"/>
                  </a:lnTo>
                  <a:lnTo>
                    <a:pt x="2506" y="348"/>
                  </a:lnTo>
                  <a:lnTo>
                    <a:pt x="2564" y="344"/>
                  </a:lnTo>
                  <a:lnTo>
                    <a:pt x="2620" y="336"/>
                  </a:lnTo>
                  <a:lnTo>
                    <a:pt x="2676" y="326"/>
                  </a:lnTo>
                  <a:lnTo>
                    <a:pt x="2730" y="314"/>
                  </a:lnTo>
                  <a:lnTo>
                    <a:pt x="2782" y="300"/>
                  </a:lnTo>
                  <a:lnTo>
                    <a:pt x="2834" y="286"/>
                  </a:lnTo>
                  <a:lnTo>
                    <a:pt x="2884" y="268"/>
                  </a:lnTo>
                  <a:lnTo>
                    <a:pt x="2934" y="250"/>
                  </a:lnTo>
                  <a:lnTo>
                    <a:pt x="2984" y="228"/>
                  </a:lnTo>
                  <a:lnTo>
                    <a:pt x="3034" y="206"/>
                  </a:lnTo>
                  <a:lnTo>
                    <a:pt x="3082" y="182"/>
                  </a:lnTo>
                  <a:lnTo>
                    <a:pt x="3130" y="156"/>
                  </a:lnTo>
                  <a:lnTo>
                    <a:pt x="3176" y="128"/>
                  </a:lnTo>
                  <a:lnTo>
                    <a:pt x="3224" y="98"/>
                  </a:lnTo>
                  <a:lnTo>
                    <a:pt x="3272" y="66"/>
                  </a:lnTo>
                  <a:lnTo>
                    <a:pt x="3318" y="34"/>
                  </a:lnTo>
                  <a:lnTo>
                    <a:pt x="3366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7" name="Freeform 215"/>
            <p:cNvSpPr>
              <a:spLocks/>
            </p:cNvSpPr>
            <p:nvPr/>
          </p:nvSpPr>
          <p:spPr bwMode="auto">
            <a:xfrm>
              <a:off x="3020" y="2495"/>
              <a:ext cx="1835" cy="533"/>
            </a:xfrm>
            <a:custGeom>
              <a:avLst/>
              <a:gdLst/>
              <a:ahLst/>
              <a:cxnLst>
                <a:cxn ang="0">
                  <a:pos x="0" y="972"/>
                </a:cxn>
                <a:cxn ang="0">
                  <a:pos x="40" y="882"/>
                </a:cxn>
                <a:cxn ang="0">
                  <a:pos x="90" y="788"/>
                </a:cxn>
                <a:cxn ang="0">
                  <a:pos x="138" y="714"/>
                </a:cxn>
                <a:cxn ang="0">
                  <a:pos x="196" y="634"/>
                </a:cxn>
                <a:cxn ang="0">
                  <a:pos x="264" y="554"/>
                </a:cxn>
                <a:cxn ang="0">
                  <a:pos x="344" y="474"/>
                </a:cxn>
                <a:cxn ang="0">
                  <a:pos x="438" y="400"/>
                </a:cxn>
                <a:cxn ang="0">
                  <a:pos x="542" y="332"/>
                </a:cxn>
                <a:cxn ang="0">
                  <a:pos x="662" y="278"/>
                </a:cxn>
                <a:cxn ang="0">
                  <a:pos x="726" y="254"/>
                </a:cxn>
                <a:cxn ang="0">
                  <a:pos x="794" y="236"/>
                </a:cxn>
                <a:cxn ang="0">
                  <a:pos x="864" y="222"/>
                </a:cxn>
                <a:cxn ang="0">
                  <a:pos x="940" y="214"/>
                </a:cxn>
                <a:cxn ang="0">
                  <a:pos x="1018" y="210"/>
                </a:cxn>
                <a:cxn ang="0">
                  <a:pos x="1100" y="212"/>
                </a:cxn>
                <a:cxn ang="0">
                  <a:pos x="1186" y="220"/>
                </a:cxn>
                <a:cxn ang="0">
                  <a:pos x="1276" y="234"/>
                </a:cxn>
                <a:cxn ang="0">
                  <a:pos x="1370" y="256"/>
                </a:cxn>
                <a:cxn ang="0">
                  <a:pos x="1464" y="280"/>
                </a:cxn>
                <a:cxn ang="0">
                  <a:pos x="1642" y="322"/>
                </a:cxn>
                <a:cxn ang="0">
                  <a:pos x="1810" y="354"/>
                </a:cxn>
                <a:cxn ang="0">
                  <a:pos x="1966" y="376"/>
                </a:cxn>
                <a:cxn ang="0">
                  <a:pos x="2112" y="392"/>
                </a:cxn>
                <a:cxn ang="0">
                  <a:pos x="2248" y="398"/>
                </a:cxn>
                <a:cxn ang="0">
                  <a:pos x="2376" y="396"/>
                </a:cxn>
                <a:cxn ang="0">
                  <a:pos x="2498" y="386"/>
                </a:cxn>
                <a:cxn ang="0">
                  <a:pos x="2612" y="368"/>
                </a:cxn>
                <a:cxn ang="0">
                  <a:pos x="2720" y="342"/>
                </a:cxn>
                <a:cxn ang="0">
                  <a:pos x="2824" y="308"/>
                </a:cxn>
                <a:cxn ang="0">
                  <a:pos x="2924" y="268"/>
                </a:cxn>
                <a:cxn ang="0">
                  <a:pos x="3022" y="220"/>
                </a:cxn>
                <a:cxn ang="0">
                  <a:pos x="3116" y="166"/>
                </a:cxn>
                <a:cxn ang="0">
                  <a:pos x="3210" y="104"/>
                </a:cxn>
                <a:cxn ang="0">
                  <a:pos x="3302" y="36"/>
                </a:cxn>
              </a:cxnLst>
              <a:rect l="0" t="0" r="r" b="b"/>
              <a:pathLst>
                <a:path w="3350" h="972">
                  <a:moveTo>
                    <a:pt x="0" y="972"/>
                  </a:moveTo>
                  <a:lnTo>
                    <a:pt x="0" y="972"/>
                  </a:lnTo>
                  <a:lnTo>
                    <a:pt x="18" y="930"/>
                  </a:lnTo>
                  <a:lnTo>
                    <a:pt x="40" y="882"/>
                  </a:lnTo>
                  <a:lnTo>
                    <a:pt x="72" y="822"/>
                  </a:lnTo>
                  <a:lnTo>
                    <a:pt x="90" y="788"/>
                  </a:lnTo>
                  <a:lnTo>
                    <a:pt x="112" y="752"/>
                  </a:lnTo>
                  <a:lnTo>
                    <a:pt x="138" y="714"/>
                  </a:lnTo>
                  <a:lnTo>
                    <a:pt x="166" y="674"/>
                  </a:lnTo>
                  <a:lnTo>
                    <a:pt x="196" y="634"/>
                  </a:lnTo>
                  <a:lnTo>
                    <a:pt x="228" y="594"/>
                  </a:lnTo>
                  <a:lnTo>
                    <a:pt x="264" y="554"/>
                  </a:lnTo>
                  <a:lnTo>
                    <a:pt x="302" y="514"/>
                  </a:lnTo>
                  <a:lnTo>
                    <a:pt x="344" y="474"/>
                  </a:lnTo>
                  <a:lnTo>
                    <a:pt x="390" y="436"/>
                  </a:lnTo>
                  <a:lnTo>
                    <a:pt x="438" y="400"/>
                  </a:lnTo>
                  <a:lnTo>
                    <a:pt x="488" y="364"/>
                  </a:lnTo>
                  <a:lnTo>
                    <a:pt x="542" y="332"/>
                  </a:lnTo>
                  <a:lnTo>
                    <a:pt x="600" y="304"/>
                  </a:lnTo>
                  <a:lnTo>
                    <a:pt x="662" y="278"/>
                  </a:lnTo>
                  <a:lnTo>
                    <a:pt x="692" y="266"/>
                  </a:lnTo>
                  <a:lnTo>
                    <a:pt x="726" y="254"/>
                  </a:lnTo>
                  <a:lnTo>
                    <a:pt x="758" y="246"/>
                  </a:lnTo>
                  <a:lnTo>
                    <a:pt x="794" y="236"/>
                  </a:lnTo>
                  <a:lnTo>
                    <a:pt x="828" y="230"/>
                  </a:lnTo>
                  <a:lnTo>
                    <a:pt x="864" y="222"/>
                  </a:lnTo>
                  <a:lnTo>
                    <a:pt x="902" y="218"/>
                  </a:lnTo>
                  <a:lnTo>
                    <a:pt x="940" y="214"/>
                  </a:lnTo>
                  <a:lnTo>
                    <a:pt x="978" y="212"/>
                  </a:lnTo>
                  <a:lnTo>
                    <a:pt x="1018" y="210"/>
                  </a:lnTo>
                  <a:lnTo>
                    <a:pt x="1058" y="210"/>
                  </a:lnTo>
                  <a:lnTo>
                    <a:pt x="1100" y="212"/>
                  </a:lnTo>
                  <a:lnTo>
                    <a:pt x="1142" y="216"/>
                  </a:lnTo>
                  <a:lnTo>
                    <a:pt x="1186" y="220"/>
                  </a:lnTo>
                  <a:lnTo>
                    <a:pt x="1230" y="226"/>
                  </a:lnTo>
                  <a:lnTo>
                    <a:pt x="1276" y="234"/>
                  </a:lnTo>
                  <a:lnTo>
                    <a:pt x="1322" y="244"/>
                  </a:lnTo>
                  <a:lnTo>
                    <a:pt x="1370" y="256"/>
                  </a:lnTo>
                  <a:lnTo>
                    <a:pt x="1370" y="256"/>
                  </a:lnTo>
                  <a:lnTo>
                    <a:pt x="1464" y="280"/>
                  </a:lnTo>
                  <a:lnTo>
                    <a:pt x="1554" y="302"/>
                  </a:lnTo>
                  <a:lnTo>
                    <a:pt x="1642" y="322"/>
                  </a:lnTo>
                  <a:lnTo>
                    <a:pt x="1728" y="338"/>
                  </a:lnTo>
                  <a:lnTo>
                    <a:pt x="1810" y="354"/>
                  </a:lnTo>
                  <a:lnTo>
                    <a:pt x="1888" y="366"/>
                  </a:lnTo>
                  <a:lnTo>
                    <a:pt x="1966" y="376"/>
                  </a:lnTo>
                  <a:lnTo>
                    <a:pt x="2040" y="386"/>
                  </a:lnTo>
                  <a:lnTo>
                    <a:pt x="2112" y="392"/>
                  </a:lnTo>
                  <a:lnTo>
                    <a:pt x="2180" y="396"/>
                  </a:lnTo>
                  <a:lnTo>
                    <a:pt x="2248" y="398"/>
                  </a:lnTo>
                  <a:lnTo>
                    <a:pt x="2314" y="398"/>
                  </a:lnTo>
                  <a:lnTo>
                    <a:pt x="2376" y="396"/>
                  </a:lnTo>
                  <a:lnTo>
                    <a:pt x="2438" y="392"/>
                  </a:lnTo>
                  <a:lnTo>
                    <a:pt x="2498" y="386"/>
                  </a:lnTo>
                  <a:lnTo>
                    <a:pt x="2556" y="378"/>
                  </a:lnTo>
                  <a:lnTo>
                    <a:pt x="2612" y="368"/>
                  </a:lnTo>
                  <a:lnTo>
                    <a:pt x="2668" y="356"/>
                  </a:lnTo>
                  <a:lnTo>
                    <a:pt x="2720" y="342"/>
                  </a:lnTo>
                  <a:lnTo>
                    <a:pt x="2774" y="326"/>
                  </a:lnTo>
                  <a:lnTo>
                    <a:pt x="2824" y="308"/>
                  </a:lnTo>
                  <a:lnTo>
                    <a:pt x="2876" y="290"/>
                  </a:lnTo>
                  <a:lnTo>
                    <a:pt x="2924" y="268"/>
                  </a:lnTo>
                  <a:lnTo>
                    <a:pt x="2974" y="246"/>
                  </a:lnTo>
                  <a:lnTo>
                    <a:pt x="3022" y="220"/>
                  </a:lnTo>
                  <a:lnTo>
                    <a:pt x="3070" y="194"/>
                  </a:lnTo>
                  <a:lnTo>
                    <a:pt x="3116" y="166"/>
                  </a:lnTo>
                  <a:lnTo>
                    <a:pt x="3164" y="136"/>
                  </a:lnTo>
                  <a:lnTo>
                    <a:pt x="3210" y="104"/>
                  </a:lnTo>
                  <a:lnTo>
                    <a:pt x="3256" y="72"/>
                  </a:lnTo>
                  <a:lnTo>
                    <a:pt x="3302" y="36"/>
                  </a:lnTo>
                  <a:lnTo>
                    <a:pt x="3350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8" name="Freeform 216"/>
            <p:cNvSpPr>
              <a:spLocks/>
            </p:cNvSpPr>
            <p:nvPr/>
          </p:nvSpPr>
          <p:spPr bwMode="auto">
            <a:xfrm>
              <a:off x="3041" y="2454"/>
              <a:ext cx="1817" cy="608"/>
            </a:xfrm>
            <a:custGeom>
              <a:avLst/>
              <a:gdLst/>
              <a:ahLst/>
              <a:cxnLst>
                <a:cxn ang="0">
                  <a:pos x="0" y="1110"/>
                </a:cxn>
                <a:cxn ang="0">
                  <a:pos x="36" y="1020"/>
                </a:cxn>
                <a:cxn ang="0">
                  <a:pos x="84" y="922"/>
                </a:cxn>
                <a:cxn ang="0">
                  <a:pos x="130" y="846"/>
                </a:cxn>
                <a:cxn ang="0">
                  <a:pos x="184" y="764"/>
                </a:cxn>
                <a:cxn ang="0">
                  <a:pos x="250" y="680"/>
                </a:cxn>
                <a:cxn ang="0">
                  <a:pos x="330" y="596"/>
                </a:cxn>
                <a:cxn ang="0">
                  <a:pos x="420" y="518"/>
                </a:cxn>
                <a:cxn ang="0">
                  <a:pos x="524" y="446"/>
                </a:cxn>
                <a:cxn ang="0">
                  <a:pos x="640" y="386"/>
                </a:cxn>
                <a:cxn ang="0">
                  <a:pos x="704" y="360"/>
                </a:cxn>
                <a:cxn ang="0">
                  <a:pos x="772" y="340"/>
                </a:cxn>
                <a:cxn ang="0">
                  <a:pos x="842" y="322"/>
                </a:cxn>
                <a:cxn ang="0">
                  <a:pos x="918" y="310"/>
                </a:cxn>
                <a:cxn ang="0">
                  <a:pos x="996" y="304"/>
                </a:cxn>
                <a:cxn ang="0">
                  <a:pos x="1078" y="302"/>
                </a:cxn>
                <a:cxn ang="0">
                  <a:pos x="1166" y="308"/>
                </a:cxn>
                <a:cxn ang="0">
                  <a:pos x="1256" y="318"/>
                </a:cxn>
                <a:cxn ang="0">
                  <a:pos x="1350" y="336"/>
                </a:cxn>
                <a:cxn ang="0">
                  <a:pos x="1446" y="358"/>
                </a:cxn>
                <a:cxn ang="0">
                  <a:pos x="1626" y="392"/>
                </a:cxn>
                <a:cxn ang="0">
                  <a:pos x="1794" y="416"/>
                </a:cxn>
                <a:cxn ang="0">
                  <a:pos x="1950" y="434"/>
                </a:cxn>
                <a:cxn ang="0">
                  <a:pos x="2098" y="444"/>
                </a:cxn>
                <a:cxn ang="0">
                  <a:pos x="2234" y="444"/>
                </a:cxn>
                <a:cxn ang="0">
                  <a:pos x="2364" y="438"/>
                </a:cxn>
                <a:cxn ang="0">
                  <a:pos x="2484" y="422"/>
                </a:cxn>
                <a:cxn ang="0">
                  <a:pos x="2598" y="400"/>
                </a:cxn>
                <a:cxn ang="0">
                  <a:pos x="2706" y="370"/>
                </a:cxn>
                <a:cxn ang="0">
                  <a:pos x="2810" y="332"/>
                </a:cxn>
                <a:cxn ang="0">
                  <a:pos x="2910" y="288"/>
                </a:cxn>
                <a:cxn ang="0">
                  <a:pos x="3004" y="236"/>
                </a:cxn>
                <a:cxn ang="0">
                  <a:pos x="3098" y="176"/>
                </a:cxn>
                <a:cxn ang="0">
                  <a:pos x="3190" y="112"/>
                </a:cxn>
                <a:cxn ang="0">
                  <a:pos x="3282" y="38"/>
                </a:cxn>
              </a:cxnLst>
              <a:rect l="0" t="0" r="r" b="b"/>
              <a:pathLst>
                <a:path w="3326" h="1110">
                  <a:moveTo>
                    <a:pt x="0" y="1110"/>
                  </a:moveTo>
                  <a:lnTo>
                    <a:pt x="0" y="1110"/>
                  </a:lnTo>
                  <a:lnTo>
                    <a:pt x="16" y="1068"/>
                  </a:lnTo>
                  <a:lnTo>
                    <a:pt x="36" y="1020"/>
                  </a:lnTo>
                  <a:lnTo>
                    <a:pt x="66" y="958"/>
                  </a:lnTo>
                  <a:lnTo>
                    <a:pt x="84" y="922"/>
                  </a:lnTo>
                  <a:lnTo>
                    <a:pt x="106" y="886"/>
                  </a:lnTo>
                  <a:lnTo>
                    <a:pt x="130" y="846"/>
                  </a:lnTo>
                  <a:lnTo>
                    <a:pt x="156" y="806"/>
                  </a:lnTo>
                  <a:lnTo>
                    <a:pt x="184" y="764"/>
                  </a:lnTo>
                  <a:lnTo>
                    <a:pt x="216" y="722"/>
                  </a:lnTo>
                  <a:lnTo>
                    <a:pt x="250" y="680"/>
                  </a:lnTo>
                  <a:lnTo>
                    <a:pt x="288" y="638"/>
                  </a:lnTo>
                  <a:lnTo>
                    <a:pt x="330" y="596"/>
                  </a:lnTo>
                  <a:lnTo>
                    <a:pt x="372" y="556"/>
                  </a:lnTo>
                  <a:lnTo>
                    <a:pt x="420" y="518"/>
                  </a:lnTo>
                  <a:lnTo>
                    <a:pt x="470" y="480"/>
                  </a:lnTo>
                  <a:lnTo>
                    <a:pt x="524" y="446"/>
                  </a:lnTo>
                  <a:lnTo>
                    <a:pt x="580" y="414"/>
                  </a:lnTo>
                  <a:lnTo>
                    <a:pt x="640" y="386"/>
                  </a:lnTo>
                  <a:lnTo>
                    <a:pt x="672" y="372"/>
                  </a:lnTo>
                  <a:lnTo>
                    <a:pt x="704" y="360"/>
                  </a:lnTo>
                  <a:lnTo>
                    <a:pt x="738" y="350"/>
                  </a:lnTo>
                  <a:lnTo>
                    <a:pt x="772" y="340"/>
                  </a:lnTo>
                  <a:lnTo>
                    <a:pt x="806" y="330"/>
                  </a:lnTo>
                  <a:lnTo>
                    <a:pt x="842" y="322"/>
                  </a:lnTo>
                  <a:lnTo>
                    <a:pt x="880" y="316"/>
                  </a:lnTo>
                  <a:lnTo>
                    <a:pt x="918" y="310"/>
                  </a:lnTo>
                  <a:lnTo>
                    <a:pt x="956" y="306"/>
                  </a:lnTo>
                  <a:lnTo>
                    <a:pt x="996" y="304"/>
                  </a:lnTo>
                  <a:lnTo>
                    <a:pt x="1036" y="302"/>
                  </a:lnTo>
                  <a:lnTo>
                    <a:pt x="1078" y="302"/>
                  </a:lnTo>
                  <a:lnTo>
                    <a:pt x="1122" y="304"/>
                  </a:lnTo>
                  <a:lnTo>
                    <a:pt x="1166" y="308"/>
                  </a:lnTo>
                  <a:lnTo>
                    <a:pt x="1210" y="312"/>
                  </a:lnTo>
                  <a:lnTo>
                    <a:pt x="1256" y="318"/>
                  </a:lnTo>
                  <a:lnTo>
                    <a:pt x="1302" y="326"/>
                  </a:lnTo>
                  <a:lnTo>
                    <a:pt x="1350" y="336"/>
                  </a:lnTo>
                  <a:lnTo>
                    <a:pt x="1350" y="336"/>
                  </a:lnTo>
                  <a:lnTo>
                    <a:pt x="1446" y="358"/>
                  </a:lnTo>
                  <a:lnTo>
                    <a:pt x="1536" y="376"/>
                  </a:lnTo>
                  <a:lnTo>
                    <a:pt x="1626" y="392"/>
                  </a:lnTo>
                  <a:lnTo>
                    <a:pt x="1712" y="406"/>
                  </a:lnTo>
                  <a:lnTo>
                    <a:pt x="1794" y="416"/>
                  </a:lnTo>
                  <a:lnTo>
                    <a:pt x="1874" y="426"/>
                  </a:lnTo>
                  <a:lnTo>
                    <a:pt x="1950" y="434"/>
                  </a:lnTo>
                  <a:lnTo>
                    <a:pt x="2026" y="440"/>
                  </a:lnTo>
                  <a:lnTo>
                    <a:pt x="2098" y="444"/>
                  </a:lnTo>
                  <a:lnTo>
                    <a:pt x="2168" y="444"/>
                  </a:lnTo>
                  <a:lnTo>
                    <a:pt x="2234" y="444"/>
                  </a:lnTo>
                  <a:lnTo>
                    <a:pt x="2300" y="442"/>
                  </a:lnTo>
                  <a:lnTo>
                    <a:pt x="2364" y="438"/>
                  </a:lnTo>
                  <a:lnTo>
                    <a:pt x="2424" y="430"/>
                  </a:lnTo>
                  <a:lnTo>
                    <a:pt x="2484" y="422"/>
                  </a:lnTo>
                  <a:lnTo>
                    <a:pt x="2542" y="412"/>
                  </a:lnTo>
                  <a:lnTo>
                    <a:pt x="2598" y="400"/>
                  </a:lnTo>
                  <a:lnTo>
                    <a:pt x="2654" y="386"/>
                  </a:lnTo>
                  <a:lnTo>
                    <a:pt x="2706" y="370"/>
                  </a:lnTo>
                  <a:lnTo>
                    <a:pt x="2760" y="352"/>
                  </a:lnTo>
                  <a:lnTo>
                    <a:pt x="2810" y="332"/>
                  </a:lnTo>
                  <a:lnTo>
                    <a:pt x="2860" y="310"/>
                  </a:lnTo>
                  <a:lnTo>
                    <a:pt x="2910" y="288"/>
                  </a:lnTo>
                  <a:lnTo>
                    <a:pt x="2958" y="262"/>
                  </a:lnTo>
                  <a:lnTo>
                    <a:pt x="3004" y="236"/>
                  </a:lnTo>
                  <a:lnTo>
                    <a:pt x="3052" y="206"/>
                  </a:lnTo>
                  <a:lnTo>
                    <a:pt x="3098" y="176"/>
                  </a:lnTo>
                  <a:lnTo>
                    <a:pt x="3144" y="144"/>
                  </a:lnTo>
                  <a:lnTo>
                    <a:pt x="3190" y="112"/>
                  </a:lnTo>
                  <a:lnTo>
                    <a:pt x="3236" y="76"/>
                  </a:lnTo>
                  <a:lnTo>
                    <a:pt x="3282" y="38"/>
                  </a:lnTo>
                  <a:lnTo>
                    <a:pt x="3326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9" name="Freeform 217"/>
            <p:cNvSpPr>
              <a:spLocks/>
            </p:cNvSpPr>
            <p:nvPr/>
          </p:nvSpPr>
          <p:spPr bwMode="auto">
            <a:xfrm>
              <a:off x="3057" y="2415"/>
              <a:ext cx="1808" cy="683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32" y="1156"/>
                </a:cxn>
                <a:cxn ang="0">
                  <a:pos x="78" y="1056"/>
                </a:cxn>
                <a:cxn ang="0">
                  <a:pos x="120" y="978"/>
                </a:cxn>
                <a:cxn ang="0">
                  <a:pos x="174" y="894"/>
                </a:cxn>
                <a:cxn ang="0">
                  <a:pos x="238" y="806"/>
                </a:cxn>
                <a:cxn ang="0">
                  <a:pos x="314" y="720"/>
                </a:cxn>
                <a:cxn ang="0">
                  <a:pos x="402" y="636"/>
                </a:cxn>
                <a:cxn ang="0">
                  <a:pos x="504" y="560"/>
                </a:cxn>
                <a:cxn ang="0">
                  <a:pos x="620" y="494"/>
                </a:cxn>
                <a:cxn ang="0">
                  <a:pos x="682" y="468"/>
                </a:cxn>
                <a:cxn ang="0">
                  <a:pos x="750" y="444"/>
                </a:cxn>
                <a:cxn ang="0">
                  <a:pos x="820" y="424"/>
                </a:cxn>
                <a:cxn ang="0">
                  <a:pos x="894" y="408"/>
                </a:cxn>
                <a:cxn ang="0">
                  <a:pos x="974" y="398"/>
                </a:cxn>
                <a:cxn ang="0">
                  <a:pos x="1056" y="394"/>
                </a:cxn>
                <a:cxn ang="0">
                  <a:pos x="1142" y="396"/>
                </a:cxn>
                <a:cxn ang="0">
                  <a:pos x="1234" y="402"/>
                </a:cxn>
                <a:cxn ang="0">
                  <a:pos x="1328" y="418"/>
                </a:cxn>
                <a:cxn ang="0">
                  <a:pos x="1424" y="434"/>
                </a:cxn>
                <a:cxn ang="0">
                  <a:pos x="1606" y="462"/>
                </a:cxn>
                <a:cxn ang="0">
                  <a:pos x="1776" y="480"/>
                </a:cxn>
                <a:cxn ang="0">
                  <a:pos x="1934" y="492"/>
                </a:cxn>
                <a:cxn ang="0">
                  <a:pos x="2082" y="494"/>
                </a:cxn>
                <a:cxn ang="0">
                  <a:pos x="2218" y="490"/>
                </a:cxn>
                <a:cxn ang="0">
                  <a:pos x="2348" y="478"/>
                </a:cxn>
                <a:cxn ang="0">
                  <a:pos x="2468" y="458"/>
                </a:cxn>
                <a:cxn ang="0">
                  <a:pos x="2582" y="432"/>
                </a:cxn>
                <a:cxn ang="0">
                  <a:pos x="2690" y="396"/>
                </a:cxn>
                <a:cxn ang="0">
                  <a:pos x="2792" y="354"/>
                </a:cxn>
                <a:cxn ang="0">
                  <a:pos x="2890" y="306"/>
                </a:cxn>
                <a:cxn ang="0">
                  <a:pos x="2984" y="250"/>
                </a:cxn>
                <a:cxn ang="0">
                  <a:pos x="3076" y="186"/>
                </a:cxn>
                <a:cxn ang="0">
                  <a:pos x="3166" y="118"/>
                </a:cxn>
                <a:cxn ang="0">
                  <a:pos x="3256" y="42"/>
                </a:cxn>
              </a:cxnLst>
              <a:rect l="0" t="0" r="r" b="b"/>
              <a:pathLst>
                <a:path w="3300" h="1250">
                  <a:moveTo>
                    <a:pt x="0" y="1250"/>
                  </a:moveTo>
                  <a:lnTo>
                    <a:pt x="0" y="1250"/>
                  </a:lnTo>
                  <a:lnTo>
                    <a:pt x="14" y="1206"/>
                  </a:lnTo>
                  <a:lnTo>
                    <a:pt x="32" y="1156"/>
                  </a:lnTo>
                  <a:lnTo>
                    <a:pt x="60" y="1094"/>
                  </a:lnTo>
                  <a:lnTo>
                    <a:pt x="78" y="1056"/>
                  </a:lnTo>
                  <a:lnTo>
                    <a:pt x="98" y="1018"/>
                  </a:lnTo>
                  <a:lnTo>
                    <a:pt x="120" y="978"/>
                  </a:lnTo>
                  <a:lnTo>
                    <a:pt x="146" y="936"/>
                  </a:lnTo>
                  <a:lnTo>
                    <a:pt x="174" y="894"/>
                  </a:lnTo>
                  <a:lnTo>
                    <a:pt x="204" y="850"/>
                  </a:lnTo>
                  <a:lnTo>
                    <a:pt x="238" y="806"/>
                  </a:lnTo>
                  <a:lnTo>
                    <a:pt x="274" y="762"/>
                  </a:lnTo>
                  <a:lnTo>
                    <a:pt x="314" y="720"/>
                  </a:lnTo>
                  <a:lnTo>
                    <a:pt x="356" y="676"/>
                  </a:lnTo>
                  <a:lnTo>
                    <a:pt x="402" y="636"/>
                  </a:lnTo>
                  <a:lnTo>
                    <a:pt x="450" y="598"/>
                  </a:lnTo>
                  <a:lnTo>
                    <a:pt x="504" y="560"/>
                  </a:lnTo>
                  <a:lnTo>
                    <a:pt x="560" y="526"/>
                  </a:lnTo>
                  <a:lnTo>
                    <a:pt x="620" y="494"/>
                  </a:lnTo>
                  <a:lnTo>
                    <a:pt x="650" y="480"/>
                  </a:lnTo>
                  <a:lnTo>
                    <a:pt x="682" y="468"/>
                  </a:lnTo>
                  <a:lnTo>
                    <a:pt x="716" y="454"/>
                  </a:lnTo>
                  <a:lnTo>
                    <a:pt x="750" y="444"/>
                  </a:lnTo>
                  <a:lnTo>
                    <a:pt x="784" y="432"/>
                  </a:lnTo>
                  <a:lnTo>
                    <a:pt x="820" y="424"/>
                  </a:lnTo>
                  <a:lnTo>
                    <a:pt x="856" y="416"/>
                  </a:lnTo>
                  <a:lnTo>
                    <a:pt x="894" y="408"/>
                  </a:lnTo>
                  <a:lnTo>
                    <a:pt x="934" y="402"/>
                  </a:lnTo>
                  <a:lnTo>
                    <a:pt x="974" y="398"/>
                  </a:lnTo>
                  <a:lnTo>
                    <a:pt x="1014" y="396"/>
                  </a:lnTo>
                  <a:lnTo>
                    <a:pt x="1056" y="394"/>
                  </a:lnTo>
                  <a:lnTo>
                    <a:pt x="1098" y="394"/>
                  </a:lnTo>
                  <a:lnTo>
                    <a:pt x="1142" y="396"/>
                  </a:lnTo>
                  <a:lnTo>
                    <a:pt x="1188" y="398"/>
                  </a:lnTo>
                  <a:lnTo>
                    <a:pt x="1234" y="402"/>
                  </a:lnTo>
                  <a:lnTo>
                    <a:pt x="1280" y="410"/>
                  </a:lnTo>
                  <a:lnTo>
                    <a:pt x="1328" y="418"/>
                  </a:lnTo>
                  <a:lnTo>
                    <a:pt x="1328" y="418"/>
                  </a:lnTo>
                  <a:lnTo>
                    <a:pt x="1424" y="434"/>
                  </a:lnTo>
                  <a:lnTo>
                    <a:pt x="1518" y="448"/>
                  </a:lnTo>
                  <a:lnTo>
                    <a:pt x="1606" y="462"/>
                  </a:lnTo>
                  <a:lnTo>
                    <a:pt x="1692" y="472"/>
                  </a:lnTo>
                  <a:lnTo>
                    <a:pt x="1776" y="480"/>
                  </a:lnTo>
                  <a:lnTo>
                    <a:pt x="1856" y="488"/>
                  </a:lnTo>
                  <a:lnTo>
                    <a:pt x="1934" y="492"/>
                  </a:lnTo>
                  <a:lnTo>
                    <a:pt x="2008" y="494"/>
                  </a:lnTo>
                  <a:lnTo>
                    <a:pt x="2082" y="494"/>
                  </a:lnTo>
                  <a:lnTo>
                    <a:pt x="2152" y="494"/>
                  </a:lnTo>
                  <a:lnTo>
                    <a:pt x="2218" y="490"/>
                  </a:lnTo>
                  <a:lnTo>
                    <a:pt x="2284" y="486"/>
                  </a:lnTo>
                  <a:lnTo>
                    <a:pt x="2348" y="478"/>
                  </a:lnTo>
                  <a:lnTo>
                    <a:pt x="2410" y="470"/>
                  </a:lnTo>
                  <a:lnTo>
                    <a:pt x="2468" y="458"/>
                  </a:lnTo>
                  <a:lnTo>
                    <a:pt x="2526" y="446"/>
                  </a:lnTo>
                  <a:lnTo>
                    <a:pt x="2582" y="432"/>
                  </a:lnTo>
                  <a:lnTo>
                    <a:pt x="2636" y="414"/>
                  </a:lnTo>
                  <a:lnTo>
                    <a:pt x="2690" y="396"/>
                  </a:lnTo>
                  <a:lnTo>
                    <a:pt x="2742" y="376"/>
                  </a:lnTo>
                  <a:lnTo>
                    <a:pt x="2792" y="354"/>
                  </a:lnTo>
                  <a:lnTo>
                    <a:pt x="2842" y="330"/>
                  </a:lnTo>
                  <a:lnTo>
                    <a:pt x="2890" y="306"/>
                  </a:lnTo>
                  <a:lnTo>
                    <a:pt x="2938" y="278"/>
                  </a:lnTo>
                  <a:lnTo>
                    <a:pt x="2984" y="250"/>
                  </a:lnTo>
                  <a:lnTo>
                    <a:pt x="3030" y="220"/>
                  </a:lnTo>
                  <a:lnTo>
                    <a:pt x="3076" y="186"/>
                  </a:lnTo>
                  <a:lnTo>
                    <a:pt x="3122" y="152"/>
                  </a:lnTo>
                  <a:lnTo>
                    <a:pt x="3166" y="118"/>
                  </a:lnTo>
                  <a:lnTo>
                    <a:pt x="3210" y="80"/>
                  </a:lnTo>
                  <a:lnTo>
                    <a:pt x="3256" y="42"/>
                  </a:lnTo>
                  <a:lnTo>
                    <a:pt x="3300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50" name="Freeform 218"/>
            <p:cNvSpPr>
              <a:spLocks/>
            </p:cNvSpPr>
            <p:nvPr/>
          </p:nvSpPr>
          <p:spPr bwMode="auto">
            <a:xfrm>
              <a:off x="3075" y="2374"/>
              <a:ext cx="1791" cy="760"/>
            </a:xfrm>
            <a:custGeom>
              <a:avLst/>
              <a:gdLst/>
              <a:ahLst/>
              <a:cxnLst>
                <a:cxn ang="0">
                  <a:pos x="0" y="1388"/>
                </a:cxn>
                <a:cxn ang="0">
                  <a:pos x="32" y="1294"/>
                </a:cxn>
                <a:cxn ang="0">
                  <a:pos x="74" y="1192"/>
                </a:cxn>
                <a:cxn ang="0">
                  <a:pos x="114" y="1110"/>
                </a:cxn>
                <a:cxn ang="0">
                  <a:pos x="164" y="1024"/>
                </a:cxn>
                <a:cxn ang="0">
                  <a:pos x="226" y="932"/>
                </a:cxn>
                <a:cxn ang="0">
                  <a:pos x="300" y="842"/>
                </a:cxn>
                <a:cxn ang="0">
                  <a:pos x="386" y="756"/>
                </a:cxn>
                <a:cxn ang="0">
                  <a:pos x="486" y="674"/>
                </a:cxn>
                <a:cxn ang="0">
                  <a:pos x="598" y="604"/>
                </a:cxn>
                <a:cxn ang="0">
                  <a:pos x="662" y="574"/>
                </a:cxn>
                <a:cxn ang="0">
                  <a:pos x="728" y="546"/>
                </a:cxn>
                <a:cxn ang="0">
                  <a:pos x="798" y="524"/>
                </a:cxn>
                <a:cxn ang="0">
                  <a:pos x="872" y="506"/>
                </a:cxn>
                <a:cxn ang="0">
                  <a:pos x="950" y="494"/>
                </a:cxn>
                <a:cxn ang="0">
                  <a:pos x="1034" y="486"/>
                </a:cxn>
                <a:cxn ang="0">
                  <a:pos x="1120" y="484"/>
                </a:cxn>
                <a:cxn ang="0">
                  <a:pos x="1212" y="488"/>
                </a:cxn>
                <a:cxn ang="0">
                  <a:pos x="1308" y="498"/>
                </a:cxn>
                <a:cxn ang="0">
                  <a:pos x="1404" y="510"/>
                </a:cxn>
                <a:cxn ang="0">
                  <a:pos x="1588" y="532"/>
                </a:cxn>
                <a:cxn ang="0">
                  <a:pos x="1758" y="544"/>
                </a:cxn>
                <a:cxn ang="0">
                  <a:pos x="1916" y="548"/>
                </a:cxn>
                <a:cxn ang="0">
                  <a:pos x="2064" y="546"/>
                </a:cxn>
                <a:cxn ang="0">
                  <a:pos x="2202" y="536"/>
                </a:cxn>
                <a:cxn ang="0">
                  <a:pos x="2332" y="518"/>
                </a:cxn>
                <a:cxn ang="0">
                  <a:pos x="2452" y="494"/>
                </a:cxn>
                <a:cxn ang="0">
                  <a:pos x="2564" y="462"/>
                </a:cxn>
                <a:cxn ang="0">
                  <a:pos x="2672" y="424"/>
                </a:cxn>
                <a:cxn ang="0">
                  <a:pos x="2772" y="376"/>
                </a:cxn>
                <a:cxn ang="0">
                  <a:pos x="2870" y="324"/>
                </a:cxn>
                <a:cxn ang="0">
                  <a:pos x="2962" y="264"/>
                </a:cxn>
                <a:cxn ang="0">
                  <a:pos x="3052" y="196"/>
                </a:cxn>
                <a:cxn ang="0">
                  <a:pos x="3140" y="124"/>
                </a:cxn>
                <a:cxn ang="0">
                  <a:pos x="3228" y="42"/>
                </a:cxn>
              </a:cxnLst>
              <a:rect l="0" t="0" r="r" b="b"/>
              <a:pathLst>
                <a:path w="3270" h="1388">
                  <a:moveTo>
                    <a:pt x="0" y="1388"/>
                  </a:moveTo>
                  <a:lnTo>
                    <a:pt x="0" y="1388"/>
                  </a:lnTo>
                  <a:lnTo>
                    <a:pt x="14" y="1344"/>
                  </a:lnTo>
                  <a:lnTo>
                    <a:pt x="32" y="1294"/>
                  </a:lnTo>
                  <a:lnTo>
                    <a:pt x="58" y="1228"/>
                  </a:lnTo>
                  <a:lnTo>
                    <a:pt x="74" y="1192"/>
                  </a:lnTo>
                  <a:lnTo>
                    <a:pt x="92" y="1152"/>
                  </a:lnTo>
                  <a:lnTo>
                    <a:pt x="114" y="1110"/>
                  </a:lnTo>
                  <a:lnTo>
                    <a:pt x="138" y="1068"/>
                  </a:lnTo>
                  <a:lnTo>
                    <a:pt x="164" y="1024"/>
                  </a:lnTo>
                  <a:lnTo>
                    <a:pt x="194" y="978"/>
                  </a:lnTo>
                  <a:lnTo>
                    <a:pt x="226" y="932"/>
                  </a:lnTo>
                  <a:lnTo>
                    <a:pt x="262" y="888"/>
                  </a:lnTo>
                  <a:lnTo>
                    <a:pt x="300" y="842"/>
                  </a:lnTo>
                  <a:lnTo>
                    <a:pt x="340" y="798"/>
                  </a:lnTo>
                  <a:lnTo>
                    <a:pt x="386" y="756"/>
                  </a:lnTo>
                  <a:lnTo>
                    <a:pt x="434" y="714"/>
                  </a:lnTo>
                  <a:lnTo>
                    <a:pt x="486" y="674"/>
                  </a:lnTo>
                  <a:lnTo>
                    <a:pt x="540" y="638"/>
                  </a:lnTo>
                  <a:lnTo>
                    <a:pt x="598" y="604"/>
                  </a:lnTo>
                  <a:lnTo>
                    <a:pt x="630" y="588"/>
                  </a:lnTo>
                  <a:lnTo>
                    <a:pt x="662" y="574"/>
                  </a:lnTo>
                  <a:lnTo>
                    <a:pt x="694" y="560"/>
                  </a:lnTo>
                  <a:lnTo>
                    <a:pt x="728" y="546"/>
                  </a:lnTo>
                  <a:lnTo>
                    <a:pt x="762" y="536"/>
                  </a:lnTo>
                  <a:lnTo>
                    <a:pt x="798" y="524"/>
                  </a:lnTo>
                  <a:lnTo>
                    <a:pt x="834" y="514"/>
                  </a:lnTo>
                  <a:lnTo>
                    <a:pt x="872" y="506"/>
                  </a:lnTo>
                  <a:lnTo>
                    <a:pt x="912" y="498"/>
                  </a:lnTo>
                  <a:lnTo>
                    <a:pt x="950" y="494"/>
                  </a:lnTo>
                  <a:lnTo>
                    <a:pt x="992" y="488"/>
                  </a:lnTo>
                  <a:lnTo>
                    <a:pt x="1034" y="486"/>
                  </a:lnTo>
                  <a:lnTo>
                    <a:pt x="1076" y="484"/>
                  </a:lnTo>
                  <a:lnTo>
                    <a:pt x="1120" y="484"/>
                  </a:lnTo>
                  <a:lnTo>
                    <a:pt x="1166" y="484"/>
                  </a:lnTo>
                  <a:lnTo>
                    <a:pt x="1212" y="488"/>
                  </a:lnTo>
                  <a:lnTo>
                    <a:pt x="1260" y="492"/>
                  </a:lnTo>
                  <a:lnTo>
                    <a:pt x="1308" y="498"/>
                  </a:lnTo>
                  <a:lnTo>
                    <a:pt x="1308" y="498"/>
                  </a:lnTo>
                  <a:lnTo>
                    <a:pt x="1404" y="510"/>
                  </a:lnTo>
                  <a:lnTo>
                    <a:pt x="1498" y="522"/>
                  </a:lnTo>
                  <a:lnTo>
                    <a:pt x="1588" y="532"/>
                  </a:lnTo>
                  <a:lnTo>
                    <a:pt x="1674" y="538"/>
                  </a:lnTo>
                  <a:lnTo>
                    <a:pt x="1758" y="544"/>
                  </a:lnTo>
                  <a:lnTo>
                    <a:pt x="1838" y="548"/>
                  </a:lnTo>
                  <a:lnTo>
                    <a:pt x="1916" y="548"/>
                  </a:lnTo>
                  <a:lnTo>
                    <a:pt x="1992" y="548"/>
                  </a:lnTo>
                  <a:lnTo>
                    <a:pt x="2064" y="546"/>
                  </a:lnTo>
                  <a:lnTo>
                    <a:pt x="2134" y="542"/>
                  </a:lnTo>
                  <a:lnTo>
                    <a:pt x="2202" y="536"/>
                  </a:lnTo>
                  <a:lnTo>
                    <a:pt x="2268" y="528"/>
                  </a:lnTo>
                  <a:lnTo>
                    <a:pt x="2332" y="518"/>
                  </a:lnTo>
                  <a:lnTo>
                    <a:pt x="2392" y="508"/>
                  </a:lnTo>
                  <a:lnTo>
                    <a:pt x="2452" y="494"/>
                  </a:lnTo>
                  <a:lnTo>
                    <a:pt x="2510" y="478"/>
                  </a:lnTo>
                  <a:lnTo>
                    <a:pt x="2564" y="462"/>
                  </a:lnTo>
                  <a:lnTo>
                    <a:pt x="2618" y="444"/>
                  </a:lnTo>
                  <a:lnTo>
                    <a:pt x="2672" y="424"/>
                  </a:lnTo>
                  <a:lnTo>
                    <a:pt x="2722" y="400"/>
                  </a:lnTo>
                  <a:lnTo>
                    <a:pt x="2772" y="376"/>
                  </a:lnTo>
                  <a:lnTo>
                    <a:pt x="2822" y="352"/>
                  </a:lnTo>
                  <a:lnTo>
                    <a:pt x="2870" y="324"/>
                  </a:lnTo>
                  <a:lnTo>
                    <a:pt x="2916" y="294"/>
                  </a:lnTo>
                  <a:lnTo>
                    <a:pt x="2962" y="264"/>
                  </a:lnTo>
                  <a:lnTo>
                    <a:pt x="3008" y="232"/>
                  </a:lnTo>
                  <a:lnTo>
                    <a:pt x="3052" y="196"/>
                  </a:lnTo>
                  <a:lnTo>
                    <a:pt x="3096" y="160"/>
                  </a:lnTo>
                  <a:lnTo>
                    <a:pt x="3140" y="124"/>
                  </a:lnTo>
                  <a:lnTo>
                    <a:pt x="3184" y="84"/>
                  </a:lnTo>
                  <a:lnTo>
                    <a:pt x="3228" y="42"/>
                  </a:lnTo>
                  <a:lnTo>
                    <a:pt x="3270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51" name="Freeform 219"/>
            <p:cNvSpPr>
              <a:spLocks/>
            </p:cNvSpPr>
            <p:nvPr/>
          </p:nvSpPr>
          <p:spPr bwMode="auto">
            <a:xfrm>
              <a:off x="3093" y="2334"/>
              <a:ext cx="1773" cy="837"/>
            </a:xfrm>
            <a:custGeom>
              <a:avLst/>
              <a:gdLst/>
              <a:ahLst/>
              <a:cxnLst>
                <a:cxn ang="0">
                  <a:pos x="0" y="1528"/>
                </a:cxn>
                <a:cxn ang="0">
                  <a:pos x="28" y="1430"/>
                </a:cxn>
                <a:cxn ang="0">
                  <a:pos x="68" y="1326"/>
                </a:cxn>
                <a:cxn ang="0">
                  <a:pos x="106" y="1242"/>
                </a:cxn>
                <a:cxn ang="0">
                  <a:pos x="154" y="1152"/>
                </a:cxn>
                <a:cxn ang="0">
                  <a:pos x="212" y="1058"/>
                </a:cxn>
                <a:cxn ang="0">
                  <a:pos x="284" y="966"/>
                </a:cxn>
                <a:cxn ang="0">
                  <a:pos x="366" y="874"/>
                </a:cxn>
                <a:cxn ang="0">
                  <a:pos x="464" y="790"/>
                </a:cxn>
                <a:cxn ang="0">
                  <a:pos x="576" y="714"/>
                </a:cxn>
                <a:cxn ang="0">
                  <a:pos x="638" y="680"/>
                </a:cxn>
                <a:cxn ang="0">
                  <a:pos x="704" y="652"/>
                </a:cxn>
                <a:cxn ang="0">
                  <a:pos x="774" y="626"/>
                </a:cxn>
                <a:cxn ang="0">
                  <a:pos x="848" y="604"/>
                </a:cxn>
                <a:cxn ang="0">
                  <a:pos x="926" y="588"/>
                </a:cxn>
                <a:cxn ang="0">
                  <a:pos x="1008" y="576"/>
                </a:cxn>
                <a:cxn ang="0">
                  <a:pos x="1096" y="572"/>
                </a:cxn>
                <a:cxn ang="0">
                  <a:pos x="1188" y="572"/>
                </a:cxn>
                <a:cxn ang="0">
                  <a:pos x="1284" y="578"/>
                </a:cxn>
                <a:cxn ang="0">
                  <a:pos x="1380" y="588"/>
                </a:cxn>
                <a:cxn ang="0">
                  <a:pos x="1566" y="602"/>
                </a:cxn>
                <a:cxn ang="0">
                  <a:pos x="1736" y="608"/>
                </a:cxn>
                <a:cxn ang="0">
                  <a:pos x="1896" y="606"/>
                </a:cxn>
                <a:cxn ang="0">
                  <a:pos x="2044" y="598"/>
                </a:cxn>
                <a:cxn ang="0">
                  <a:pos x="2182" y="582"/>
                </a:cxn>
                <a:cxn ang="0">
                  <a:pos x="2310" y="560"/>
                </a:cxn>
                <a:cxn ang="0">
                  <a:pos x="2430" y="530"/>
                </a:cxn>
                <a:cxn ang="0">
                  <a:pos x="2542" y="492"/>
                </a:cxn>
                <a:cxn ang="0">
                  <a:pos x="2648" y="450"/>
                </a:cxn>
                <a:cxn ang="0">
                  <a:pos x="2748" y="398"/>
                </a:cxn>
                <a:cxn ang="0">
                  <a:pos x="2844" y="342"/>
                </a:cxn>
                <a:cxn ang="0">
                  <a:pos x="2934" y="278"/>
                </a:cxn>
                <a:cxn ang="0">
                  <a:pos x="3022" y="206"/>
                </a:cxn>
                <a:cxn ang="0">
                  <a:pos x="3108" y="130"/>
                </a:cxn>
                <a:cxn ang="0">
                  <a:pos x="3194" y="44"/>
                </a:cxn>
              </a:cxnLst>
              <a:rect l="0" t="0" r="r" b="b"/>
              <a:pathLst>
                <a:path w="3236" h="1528">
                  <a:moveTo>
                    <a:pt x="0" y="1528"/>
                  </a:moveTo>
                  <a:lnTo>
                    <a:pt x="0" y="1528"/>
                  </a:lnTo>
                  <a:lnTo>
                    <a:pt x="12" y="1482"/>
                  </a:lnTo>
                  <a:lnTo>
                    <a:pt x="28" y="1430"/>
                  </a:lnTo>
                  <a:lnTo>
                    <a:pt x="52" y="1364"/>
                  </a:lnTo>
                  <a:lnTo>
                    <a:pt x="68" y="1326"/>
                  </a:lnTo>
                  <a:lnTo>
                    <a:pt x="86" y="1286"/>
                  </a:lnTo>
                  <a:lnTo>
                    <a:pt x="106" y="1242"/>
                  </a:lnTo>
                  <a:lnTo>
                    <a:pt x="128" y="1198"/>
                  </a:lnTo>
                  <a:lnTo>
                    <a:pt x="154" y="1152"/>
                  </a:lnTo>
                  <a:lnTo>
                    <a:pt x="182" y="1106"/>
                  </a:lnTo>
                  <a:lnTo>
                    <a:pt x="212" y="1058"/>
                  </a:lnTo>
                  <a:lnTo>
                    <a:pt x="246" y="1012"/>
                  </a:lnTo>
                  <a:lnTo>
                    <a:pt x="284" y="966"/>
                  </a:lnTo>
                  <a:lnTo>
                    <a:pt x="324" y="918"/>
                  </a:lnTo>
                  <a:lnTo>
                    <a:pt x="366" y="874"/>
                  </a:lnTo>
                  <a:lnTo>
                    <a:pt x="414" y="830"/>
                  </a:lnTo>
                  <a:lnTo>
                    <a:pt x="464" y="790"/>
                  </a:lnTo>
                  <a:lnTo>
                    <a:pt x="518" y="750"/>
                  </a:lnTo>
                  <a:lnTo>
                    <a:pt x="576" y="714"/>
                  </a:lnTo>
                  <a:lnTo>
                    <a:pt x="606" y="696"/>
                  </a:lnTo>
                  <a:lnTo>
                    <a:pt x="638" y="680"/>
                  </a:lnTo>
                  <a:lnTo>
                    <a:pt x="670" y="666"/>
                  </a:lnTo>
                  <a:lnTo>
                    <a:pt x="704" y="652"/>
                  </a:lnTo>
                  <a:lnTo>
                    <a:pt x="738" y="638"/>
                  </a:lnTo>
                  <a:lnTo>
                    <a:pt x="774" y="626"/>
                  </a:lnTo>
                  <a:lnTo>
                    <a:pt x="810" y="614"/>
                  </a:lnTo>
                  <a:lnTo>
                    <a:pt x="848" y="604"/>
                  </a:lnTo>
                  <a:lnTo>
                    <a:pt x="886" y="596"/>
                  </a:lnTo>
                  <a:lnTo>
                    <a:pt x="926" y="588"/>
                  </a:lnTo>
                  <a:lnTo>
                    <a:pt x="966" y="582"/>
                  </a:lnTo>
                  <a:lnTo>
                    <a:pt x="1008" y="576"/>
                  </a:lnTo>
                  <a:lnTo>
                    <a:pt x="1052" y="574"/>
                  </a:lnTo>
                  <a:lnTo>
                    <a:pt x="1096" y="572"/>
                  </a:lnTo>
                  <a:lnTo>
                    <a:pt x="1140" y="570"/>
                  </a:lnTo>
                  <a:lnTo>
                    <a:pt x="1188" y="572"/>
                  </a:lnTo>
                  <a:lnTo>
                    <a:pt x="1234" y="574"/>
                  </a:lnTo>
                  <a:lnTo>
                    <a:pt x="1284" y="578"/>
                  </a:lnTo>
                  <a:lnTo>
                    <a:pt x="1284" y="578"/>
                  </a:lnTo>
                  <a:lnTo>
                    <a:pt x="1380" y="588"/>
                  </a:lnTo>
                  <a:lnTo>
                    <a:pt x="1474" y="596"/>
                  </a:lnTo>
                  <a:lnTo>
                    <a:pt x="1566" y="602"/>
                  </a:lnTo>
                  <a:lnTo>
                    <a:pt x="1652" y="606"/>
                  </a:lnTo>
                  <a:lnTo>
                    <a:pt x="1736" y="608"/>
                  </a:lnTo>
                  <a:lnTo>
                    <a:pt x="1818" y="608"/>
                  </a:lnTo>
                  <a:lnTo>
                    <a:pt x="1896" y="606"/>
                  </a:lnTo>
                  <a:lnTo>
                    <a:pt x="1970" y="602"/>
                  </a:lnTo>
                  <a:lnTo>
                    <a:pt x="2044" y="598"/>
                  </a:lnTo>
                  <a:lnTo>
                    <a:pt x="2114" y="590"/>
                  </a:lnTo>
                  <a:lnTo>
                    <a:pt x="2182" y="582"/>
                  </a:lnTo>
                  <a:lnTo>
                    <a:pt x="2246" y="572"/>
                  </a:lnTo>
                  <a:lnTo>
                    <a:pt x="2310" y="560"/>
                  </a:lnTo>
                  <a:lnTo>
                    <a:pt x="2370" y="546"/>
                  </a:lnTo>
                  <a:lnTo>
                    <a:pt x="2430" y="530"/>
                  </a:lnTo>
                  <a:lnTo>
                    <a:pt x="2486" y="512"/>
                  </a:lnTo>
                  <a:lnTo>
                    <a:pt x="2542" y="492"/>
                  </a:lnTo>
                  <a:lnTo>
                    <a:pt x="2596" y="472"/>
                  </a:lnTo>
                  <a:lnTo>
                    <a:pt x="2648" y="450"/>
                  </a:lnTo>
                  <a:lnTo>
                    <a:pt x="2698" y="424"/>
                  </a:lnTo>
                  <a:lnTo>
                    <a:pt x="2748" y="398"/>
                  </a:lnTo>
                  <a:lnTo>
                    <a:pt x="2796" y="372"/>
                  </a:lnTo>
                  <a:lnTo>
                    <a:pt x="2844" y="342"/>
                  </a:lnTo>
                  <a:lnTo>
                    <a:pt x="2890" y="310"/>
                  </a:lnTo>
                  <a:lnTo>
                    <a:pt x="2934" y="278"/>
                  </a:lnTo>
                  <a:lnTo>
                    <a:pt x="2980" y="242"/>
                  </a:lnTo>
                  <a:lnTo>
                    <a:pt x="3022" y="206"/>
                  </a:lnTo>
                  <a:lnTo>
                    <a:pt x="3066" y="168"/>
                  </a:lnTo>
                  <a:lnTo>
                    <a:pt x="3108" y="130"/>
                  </a:lnTo>
                  <a:lnTo>
                    <a:pt x="3152" y="88"/>
                  </a:lnTo>
                  <a:lnTo>
                    <a:pt x="3194" y="44"/>
                  </a:lnTo>
                  <a:lnTo>
                    <a:pt x="3236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52" name="Freeform 220"/>
            <p:cNvSpPr>
              <a:spLocks/>
            </p:cNvSpPr>
            <p:nvPr/>
          </p:nvSpPr>
          <p:spPr bwMode="auto">
            <a:xfrm>
              <a:off x="3121" y="2293"/>
              <a:ext cx="1751" cy="913"/>
            </a:xfrm>
            <a:custGeom>
              <a:avLst/>
              <a:gdLst/>
              <a:ahLst/>
              <a:cxnLst>
                <a:cxn ang="0">
                  <a:pos x="0" y="1666"/>
                </a:cxn>
                <a:cxn ang="0">
                  <a:pos x="26" y="1566"/>
                </a:cxn>
                <a:cxn ang="0">
                  <a:pos x="62" y="1460"/>
                </a:cxn>
                <a:cxn ang="0">
                  <a:pos x="98" y="1374"/>
                </a:cxn>
                <a:cxn ang="0">
                  <a:pos x="142" y="1282"/>
                </a:cxn>
                <a:cxn ang="0">
                  <a:pos x="198" y="1186"/>
                </a:cxn>
                <a:cxn ang="0">
                  <a:pos x="266" y="1088"/>
                </a:cxn>
                <a:cxn ang="0">
                  <a:pos x="348" y="994"/>
                </a:cxn>
                <a:cxn ang="0">
                  <a:pos x="442" y="904"/>
                </a:cxn>
                <a:cxn ang="0">
                  <a:pos x="552" y="824"/>
                </a:cxn>
                <a:cxn ang="0">
                  <a:pos x="614" y="788"/>
                </a:cxn>
                <a:cxn ang="0">
                  <a:pos x="678" y="756"/>
                </a:cxn>
                <a:cxn ang="0">
                  <a:pos x="748" y="726"/>
                </a:cxn>
                <a:cxn ang="0">
                  <a:pos x="822" y="702"/>
                </a:cxn>
                <a:cxn ang="0">
                  <a:pos x="900" y="684"/>
                </a:cxn>
                <a:cxn ang="0">
                  <a:pos x="982" y="668"/>
                </a:cxn>
                <a:cxn ang="0">
                  <a:pos x="1068" y="660"/>
                </a:cxn>
                <a:cxn ang="0">
                  <a:pos x="1160" y="656"/>
                </a:cxn>
                <a:cxn ang="0">
                  <a:pos x="1258" y="660"/>
                </a:cxn>
                <a:cxn ang="0">
                  <a:pos x="1356" y="666"/>
                </a:cxn>
                <a:cxn ang="0">
                  <a:pos x="1540" y="672"/>
                </a:cxn>
                <a:cxn ang="0">
                  <a:pos x="1712" y="670"/>
                </a:cxn>
                <a:cxn ang="0">
                  <a:pos x="1872" y="662"/>
                </a:cxn>
                <a:cxn ang="0">
                  <a:pos x="2020" y="648"/>
                </a:cxn>
                <a:cxn ang="0">
                  <a:pos x="2158" y="628"/>
                </a:cxn>
                <a:cxn ang="0">
                  <a:pos x="2286" y="600"/>
                </a:cxn>
                <a:cxn ang="0">
                  <a:pos x="2406" y="564"/>
                </a:cxn>
                <a:cxn ang="0">
                  <a:pos x="2516" y="524"/>
                </a:cxn>
                <a:cxn ang="0">
                  <a:pos x="2622" y="476"/>
                </a:cxn>
                <a:cxn ang="0">
                  <a:pos x="2720" y="420"/>
                </a:cxn>
                <a:cxn ang="0">
                  <a:pos x="2814" y="360"/>
                </a:cxn>
                <a:cxn ang="0">
                  <a:pos x="2904" y="290"/>
                </a:cxn>
                <a:cxn ang="0">
                  <a:pos x="2990" y="216"/>
                </a:cxn>
                <a:cxn ang="0">
                  <a:pos x="3074" y="134"/>
                </a:cxn>
                <a:cxn ang="0">
                  <a:pos x="3156" y="46"/>
                </a:cxn>
              </a:cxnLst>
              <a:rect l="0" t="0" r="r" b="b"/>
              <a:pathLst>
                <a:path w="3196" h="1666">
                  <a:moveTo>
                    <a:pt x="0" y="1666"/>
                  </a:moveTo>
                  <a:lnTo>
                    <a:pt x="0" y="1666"/>
                  </a:lnTo>
                  <a:lnTo>
                    <a:pt x="12" y="1620"/>
                  </a:lnTo>
                  <a:lnTo>
                    <a:pt x="26" y="1566"/>
                  </a:lnTo>
                  <a:lnTo>
                    <a:pt x="48" y="1498"/>
                  </a:lnTo>
                  <a:lnTo>
                    <a:pt x="62" y="1460"/>
                  </a:lnTo>
                  <a:lnTo>
                    <a:pt x="78" y="1418"/>
                  </a:lnTo>
                  <a:lnTo>
                    <a:pt x="98" y="1374"/>
                  </a:lnTo>
                  <a:lnTo>
                    <a:pt x="118" y="1328"/>
                  </a:lnTo>
                  <a:lnTo>
                    <a:pt x="142" y="1282"/>
                  </a:lnTo>
                  <a:lnTo>
                    <a:pt x="170" y="1234"/>
                  </a:lnTo>
                  <a:lnTo>
                    <a:pt x="198" y="1186"/>
                  </a:lnTo>
                  <a:lnTo>
                    <a:pt x="232" y="1136"/>
                  </a:lnTo>
                  <a:lnTo>
                    <a:pt x="266" y="1088"/>
                  </a:lnTo>
                  <a:lnTo>
                    <a:pt x="306" y="1040"/>
                  </a:lnTo>
                  <a:lnTo>
                    <a:pt x="348" y="994"/>
                  </a:lnTo>
                  <a:lnTo>
                    <a:pt x="394" y="948"/>
                  </a:lnTo>
                  <a:lnTo>
                    <a:pt x="442" y="904"/>
                  </a:lnTo>
                  <a:lnTo>
                    <a:pt x="496" y="862"/>
                  </a:lnTo>
                  <a:lnTo>
                    <a:pt x="552" y="824"/>
                  </a:lnTo>
                  <a:lnTo>
                    <a:pt x="582" y="806"/>
                  </a:lnTo>
                  <a:lnTo>
                    <a:pt x="614" y="788"/>
                  </a:lnTo>
                  <a:lnTo>
                    <a:pt x="646" y="772"/>
                  </a:lnTo>
                  <a:lnTo>
                    <a:pt x="678" y="756"/>
                  </a:lnTo>
                  <a:lnTo>
                    <a:pt x="712" y="740"/>
                  </a:lnTo>
                  <a:lnTo>
                    <a:pt x="748" y="726"/>
                  </a:lnTo>
                  <a:lnTo>
                    <a:pt x="784" y="714"/>
                  </a:lnTo>
                  <a:lnTo>
                    <a:pt x="822" y="702"/>
                  </a:lnTo>
                  <a:lnTo>
                    <a:pt x="860" y="692"/>
                  </a:lnTo>
                  <a:lnTo>
                    <a:pt x="900" y="684"/>
                  </a:lnTo>
                  <a:lnTo>
                    <a:pt x="940" y="676"/>
                  </a:lnTo>
                  <a:lnTo>
                    <a:pt x="982" y="668"/>
                  </a:lnTo>
                  <a:lnTo>
                    <a:pt x="1024" y="664"/>
                  </a:lnTo>
                  <a:lnTo>
                    <a:pt x="1068" y="660"/>
                  </a:lnTo>
                  <a:lnTo>
                    <a:pt x="1114" y="658"/>
                  </a:lnTo>
                  <a:lnTo>
                    <a:pt x="1160" y="656"/>
                  </a:lnTo>
                  <a:lnTo>
                    <a:pt x="1208" y="658"/>
                  </a:lnTo>
                  <a:lnTo>
                    <a:pt x="1258" y="660"/>
                  </a:lnTo>
                  <a:lnTo>
                    <a:pt x="1258" y="660"/>
                  </a:lnTo>
                  <a:lnTo>
                    <a:pt x="1356" y="666"/>
                  </a:lnTo>
                  <a:lnTo>
                    <a:pt x="1450" y="668"/>
                  </a:lnTo>
                  <a:lnTo>
                    <a:pt x="1540" y="672"/>
                  </a:lnTo>
                  <a:lnTo>
                    <a:pt x="1628" y="672"/>
                  </a:lnTo>
                  <a:lnTo>
                    <a:pt x="1712" y="670"/>
                  </a:lnTo>
                  <a:lnTo>
                    <a:pt x="1794" y="668"/>
                  </a:lnTo>
                  <a:lnTo>
                    <a:pt x="1872" y="662"/>
                  </a:lnTo>
                  <a:lnTo>
                    <a:pt x="1948" y="656"/>
                  </a:lnTo>
                  <a:lnTo>
                    <a:pt x="2020" y="648"/>
                  </a:lnTo>
                  <a:lnTo>
                    <a:pt x="2090" y="638"/>
                  </a:lnTo>
                  <a:lnTo>
                    <a:pt x="2158" y="628"/>
                  </a:lnTo>
                  <a:lnTo>
                    <a:pt x="2222" y="614"/>
                  </a:lnTo>
                  <a:lnTo>
                    <a:pt x="2286" y="600"/>
                  </a:lnTo>
                  <a:lnTo>
                    <a:pt x="2346" y="582"/>
                  </a:lnTo>
                  <a:lnTo>
                    <a:pt x="2406" y="564"/>
                  </a:lnTo>
                  <a:lnTo>
                    <a:pt x="2462" y="544"/>
                  </a:lnTo>
                  <a:lnTo>
                    <a:pt x="2516" y="524"/>
                  </a:lnTo>
                  <a:lnTo>
                    <a:pt x="2570" y="500"/>
                  </a:lnTo>
                  <a:lnTo>
                    <a:pt x="2622" y="476"/>
                  </a:lnTo>
                  <a:lnTo>
                    <a:pt x="2672" y="448"/>
                  </a:lnTo>
                  <a:lnTo>
                    <a:pt x="2720" y="420"/>
                  </a:lnTo>
                  <a:lnTo>
                    <a:pt x="2768" y="390"/>
                  </a:lnTo>
                  <a:lnTo>
                    <a:pt x="2814" y="360"/>
                  </a:lnTo>
                  <a:lnTo>
                    <a:pt x="2860" y="326"/>
                  </a:lnTo>
                  <a:lnTo>
                    <a:pt x="2904" y="290"/>
                  </a:lnTo>
                  <a:lnTo>
                    <a:pt x="2946" y="254"/>
                  </a:lnTo>
                  <a:lnTo>
                    <a:pt x="2990" y="216"/>
                  </a:lnTo>
                  <a:lnTo>
                    <a:pt x="3032" y="176"/>
                  </a:lnTo>
                  <a:lnTo>
                    <a:pt x="3074" y="134"/>
                  </a:lnTo>
                  <a:lnTo>
                    <a:pt x="3114" y="92"/>
                  </a:lnTo>
                  <a:lnTo>
                    <a:pt x="3156" y="46"/>
                  </a:lnTo>
                  <a:lnTo>
                    <a:pt x="3196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53" name="Freeform 221"/>
            <p:cNvSpPr>
              <a:spLocks/>
            </p:cNvSpPr>
            <p:nvPr/>
          </p:nvSpPr>
          <p:spPr bwMode="auto">
            <a:xfrm>
              <a:off x="3135" y="2253"/>
              <a:ext cx="1728" cy="987"/>
            </a:xfrm>
            <a:custGeom>
              <a:avLst/>
              <a:gdLst/>
              <a:ahLst/>
              <a:cxnLst>
                <a:cxn ang="0">
                  <a:pos x="0" y="1802"/>
                </a:cxn>
                <a:cxn ang="0">
                  <a:pos x="24" y="1702"/>
                </a:cxn>
                <a:cxn ang="0">
                  <a:pos x="56" y="1594"/>
                </a:cxn>
                <a:cxn ang="0">
                  <a:pos x="88" y="1506"/>
                </a:cxn>
                <a:cxn ang="0">
                  <a:pos x="132" y="1412"/>
                </a:cxn>
                <a:cxn ang="0">
                  <a:pos x="184" y="1312"/>
                </a:cxn>
                <a:cxn ang="0">
                  <a:pos x="250" y="1212"/>
                </a:cxn>
                <a:cxn ang="0">
                  <a:pos x="328" y="1112"/>
                </a:cxn>
                <a:cxn ang="0">
                  <a:pos x="422" y="1018"/>
                </a:cxn>
                <a:cxn ang="0">
                  <a:pos x="528" y="934"/>
                </a:cxn>
                <a:cxn ang="0">
                  <a:pos x="588" y="896"/>
                </a:cxn>
                <a:cxn ang="0">
                  <a:pos x="652" y="860"/>
                </a:cxn>
                <a:cxn ang="0">
                  <a:pos x="722" y="828"/>
                </a:cxn>
                <a:cxn ang="0">
                  <a:pos x="794" y="802"/>
                </a:cxn>
                <a:cxn ang="0">
                  <a:pos x="872" y="778"/>
                </a:cxn>
                <a:cxn ang="0">
                  <a:pos x="954" y="760"/>
                </a:cxn>
                <a:cxn ang="0">
                  <a:pos x="1042" y="748"/>
                </a:cxn>
                <a:cxn ang="0">
                  <a:pos x="1134" y="742"/>
                </a:cxn>
                <a:cxn ang="0">
                  <a:pos x="1230" y="740"/>
                </a:cxn>
                <a:cxn ang="0">
                  <a:pos x="1328" y="742"/>
                </a:cxn>
                <a:cxn ang="0">
                  <a:pos x="1514" y="740"/>
                </a:cxn>
                <a:cxn ang="0">
                  <a:pos x="1686" y="734"/>
                </a:cxn>
                <a:cxn ang="0">
                  <a:pos x="1846" y="720"/>
                </a:cxn>
                <a:cxn ang="0">
                  <a:pos x="1994" y="700"/>
                </a:cxn>
                <a:cxn ang="0">
                  <a:pos x="2132" y="672"/>
                </a:cxn>
                <a:cxn ang="0">
                  <a:pos x="2258" y="640"/>
                </a:cxn>
                <a:cxn ang="0">
                  <a:pos x="2378" y="600"/>
                </a:cxn>
                <a:cxn ang="0">
                  <a:pos x="2488" y="554"/>
                </a:cxn>
                <a:cxn ang="0">
                  <a:pos x="2592" y="502"/>
                </a:cxn>
                <a:cxn ang="0">
                  <a:pos x="2690" y="442"/>
                </a:cxn>
                <a:cxn ang="0">
                  <a:pos x="2782" y="376"/>
                </a:cxn>
                <a:cxn ang="0">
                  <a:pos x="2868" y="304"/>
                </a:cxn>
                <a:cxn ang="0">
                  <a:pos x="2952" y="226"/>
                </a:cxn>
                <a:cxn ang="0">
                  <a:pos x="3034" y="140"/>
                </a:cxn>
                <a:cxn ang="0">
                  <a:pos x="3114" y="48"/>
                </a:cxn>
              </a:cxnLst>
              <a:rect l="0" t="0" r="r" b="b"/>
              <a:pathLst>
                <a:path w="3154" h="1802">
                  <a:moveTo>
                    <a:pt x="0" y="1802"/>
                  </a:moveTo>
                  <a:lnTo>
                    <a:pt x="0" y="1802"/>
                  </a:lnTo>
                  <a:lnTo>
                    <a:pt x="10" y="1756"/>
                  </a:lnTo>
                  <a:lnTo>
                    <a:pt x="24" y="1702"/>
                  </a:lnTo>
                  <a:lnTo>
                    <a:pt x="44" y="1632"/>
                  </a:lnTo>
                  <a:lnTo>
                    <a:pt x="56" y="1594"/>
                  </a:lnTo>
                  <a:lnTo>
                    <a:pt x="72" y="1550"/>
                  </a:lnTo>
                  <a:lnTo>
                    <a:pt x="88" y="1506"/>
                  </a:lnTo>
                  <a:lnTo>
                    <a:pt x="108" y="1460"/>
                  </a:lnTo>
                  <a:lnTo>
                    <a:pt x="132" y="1412"/>
                  </a:lnTo>
                  <a:lnTo>
                    <a:pt x="156" y="1362"/>
                  </a:lnTo>
                  <a:lnTo>
                    <a:pt x="184" y="1312"/>
                  </a:lnTo>
                  <a:lnTo>
                    <a:pt x="216" y="1262"/>
                  </a:lnTo>
                  <a:lnTo>
                    <a:pt x="250" y="1212"/>
                  </a:lnTo>
                  <a:lnTo>
                    <a:pt x="288" y="1162"/>
                  </a:lnTo>
                  <a:lnTo>
                    <a:pt x="328" y="1112"/>
                  </a:lnTo>
                  <a:lnTo>
                    <a:pt x="374" y="1064"/>
                  </a:lnTo>
                  <a:lnTo>
                    <a:pt x="422" y="1018"/>
                  </a:lnTo>
                  <a:lnTo>
                    <a:pt x="472" y="974"/>
                  </a:lnTo>
                  <a:lnTo>
                    <a:pt x="528" y="934"/>
                  </a:lnTo>
                  <a:lnTo>
                    <a:pt x="558" y="914"/>
                  </a:lnTo>
                  <a:lnTo>
                    <a:pt x="588" y="896"/>
                  </a:lnTo>
                  <a:lnTo>
                    <a:pt x="620" y="878"/>
                  </a:lnTo>
                  <a:lnTo>
                    <a:pt x="652" y="860"/>
                  </a:lnTo>
                  <a:lnTo>
                    <a:pt x="686" y="844"/>
                  </a:lnTo>
                  <a:lnTo>
                    <a:pt x="722" y="828"/>
                  </a:lnTo>
                  <a:lnTo>
                    <a:pt x="758" y="814"/>
                  </a:lnTo>
                  <a:lnTo>
                    <a:pt x="794" y="802"/>
                  </a:lnTo>
                  <a:lnTo>
                    <a:pt x="832" y="790"/>
                  </a:lnTo>
                  <a:lnTo>
                    <a:pt x="872" y="778"/>
                  </a:lnTo>
                  <a:lnTo>
                    <a:pt x="912" y="768"/>
                  </a:lnTo>
                  <a:lnTo>
                    <a:pt x="954" y="760"/>
                  </a:lnTo>
                  <a:lnTo>
                    <a:pt x="996" y="754"/>
                  </a:lnTo>
                  <a:lnTo>
                    <a:pt x="1042" y="748"/>
                  </a:lnTo>
                  <a:lnTo>
                    <a:pt x="1086" y="744"/>
                  </a:lnTo>
                  <a:lnTo>
                    <a:pt x="1134" y="742"/>
                  </a:lnTo>
                  <a:lnTo>
                    <a:pt x="1182" y="740"/>
                  </a:lnTo>
                  <a:lnTo>
                    <a:pt x="1230" y="740"/>
                  </a:lnTo>
                  <a:lnTo>
                    <a:pt x="1230" y="740"/>
                  </a:lnTo>
                  <a:lnTo>
                    <a:pt x="1328" y="742"/>
                  </a:lnTo>
                  <a:lnTo>
                    <a:pt x="1424" y="742"/>
                  </a:lnTo>
                  <a:lnTo>
                    <a:pt x="1514" y="740"/>
                  </a:lnTo>
                  <a:lnTo>
                    <a:pt x="1602" y="738"/>
                  </a:lnTo>
                  <a:lnTo>
                    <a:pt x="1686" y="734"/>
                  </a:lnTo>
                  <a:lnTo>
                    <a:pt x="1768" y="728"/>
                  </a:lnTo>
                  <a:lnTo>
                    <a:pt x="1846" y="720"/>
                  </a:lnTo>
                  <a:lnTo>
                    <a:pt x="1922" y="710"/>
                  </a:lnTo>
                  <a:lnTo>
                    <a:pt x="1994" y="700"/>
                  </a:lnTo>
                  <a:lnTo>
                    <a:pt x="2064" y="686"/>
                  </a:lnTo>
                  <a:lnTo>
                    <a:pt x="2132" y="672"/>
                  </a:lnTo>
                  <a:lnTo>
                    <a:pt x="2196" y="656"/>
                  </a:lnTo>
                  <a:lnTo>
                    <a:pt x="2258" y="640"/>
                  </a:lnTo>
                  <a:lnTo>
                    <a:pt x="2320" y="620"/>
                  </a:lnTo>
                  <a:lnTo>
                    <a:pt x="2378" y="600"/>
                  </a:lnTo>
                  <a:lnTo>
                    <a:pt x="2434" y="578"/>
                  </a:lnTo>
                  <a:lnTo>
                    <a:pt x="2488" y="554"/>
                  </a:lnTo>
                  <a:lnTo>
                    <a:pt x="2540" y="528"/>
                  </a:lnTo>
                  <a:lnTo>
                    <a:pt x="2592" y="502"/>
                  </a:lnTo>
                  <a:lnTo>
                    <a:pt x="2642" y="472"/>
                  </a:lnTo>
                  <a:lnTo>
                    <a:pt x="2690" y="442"/>
                  </a:lnTo>
                  <a:lnTo>
                    <a:pt x="2736" y="410"/>
                  </a:lnTo>
                  <a:lnTo>
                    <a:pt x="2782" y="376"/>
                  </a:lnTo>
                  <a:lnTo>
                    <a:pt x="2826" y="342"/>
                  </a:lnTo>
                  <a:lnTo>
                    <a:pt x="2868" y="304"/>
                  </a:lnTo>
                  <a:lnTo>
                    <a:pt x="2912" y="266"/>
                  </a:lnTo>
                  <a:lnTo>
                    <a:pt x="2952" y="226"/>
                  </a:lnTo>
                  <a:lnTo>
                    <a:pt x="2994" y="184"/>
                  </a:lnTo>
                  <a:lnTo>
                    <a:pt x="3034" y="140"/>
                  </a:lnTo>
                  <a:lnTo>
                    <a:pt x="3074" y="96"/>
                  </a:lnTo>
                  <a:lnTo>
                    <a:pt x="3114" y="48"/>
                  </a:lnTo>
                  <a:lnTo>
                    <a:pt x="3154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54" name="Freeform 222"/>
            <p:cNvSpPr>
              <a:spLocks/>
            </p:cNvSpPr>
            <p:nvPr/>
          </p:nvSpPr>
          <p:spPr bwMode="auto">
            <a:xfrm>
              <a:off x="3167" y="2212"/>
              <a:ext cx="1702" cy="1062"/>
            </a:xfrm>
            <a:custGeom>
              <a:avLst/>
              <a:gdLst/>
              <a:ahLst/>
              <a:cxnLst>
                <a:cxn ang="0">
                  <a:pos x="0" y="1938"/>
                </a:cxn>
                <a:cxn ang="0">
                  <a:pos x="18" y="1838"/>
                </a:cxn>
                <a:cxn ang="0">
                  <a:pos x="48" y="1726"/>
                </a:cxn>
                <a:cxn ang="0">
                  <a:pos x="78" y="1638"/>
                </a:cxn>
                <a:cxn ang="0">
                  <a:pos x="118" y="1540"/>
                </a:cxn>
                <a:cxn ang="0">
                  <a:pos x="170" y="1438"/>
                </a:cxn>
                <a:cxn ang="0">
                  <a:pos x="232" y="1334"/>
                </a:cxn>
                <a:cxn ang="0">
                  <a:pos x="308" y="1232"/>
                </a:cxn>
                <a:cxn ang="0">
                  <a:pos x="396" y="1134"/>
                </a:cxn>
                <a:cxn ang="0">
                  <a:pos x="502" y="1044"/>
                </a:cxn>
                <a:cxn ang="0">
                  <a:pos x="562" y="1002"/>
                </a:cxn>
                <a:cxn ang="0">
                  <a:pos x="624" y="964"/>
                </a:cxn>
                <a:cxn ang="0">
                  <a:pos x="692" y="930"/>
                </a:cxn>
                <a:cxn ang="0">
                  <a:pos x="764" y="900"/>
                </a:cxn>
                <a:cxn ang="0">
                  <a:pos x="842" y="874"/>
                </a:cxn>
                <a:cxn ang="0">
                  <a:pos x="924" y="852"/>
                </a:cxn>
                <a:cxn ang="0">
                  <a:pos x="1010" y="836"/>
                </a:cxn>
                <a:cxn ang="0">
                  <a:pos x="1102" y="826"/>
                </a:cxn>
                <a:cxn ang="0">
                  <a:pos x="1200" y="822"/>
                </a:cxn>
                <a:cxn ang="0">
                  <a:pos x="1298" y="820"/>
                </a:cxn>
                <a:cxn ang="0">
                  <a:pos x="1484" y="810"/>
                </a:cxn>
                <a:cxn ang="0">
                  <a:pos x="1656" y="796"/>
                </a:cxn>
                <a:cxn ang="0">
                  <a:pos x="1816" y="776"/>
                </a:cxn>
                <a:cxn ang="0">
                  <a:pos x="1964" y="750"/>
                </a:cxn>
                <a:cxn ang="0">
                  <a:pos x="2100" y="718"/>
                </a:cxn>
                <a:cxn ang="0">
                  <a:pos x="2228" y="678"/>
                </a:cxn>
                <a:cxn ang="0">
                  <a:pos x="2346" y="634"/>
                </a:cxn>
                <a:cxn ang="0">
                  <a:pos x="2454" y="584"/>
                </a:cxn>
                <a:cxn ang="0">
                  <a:pos x="2556" y="526"/>
                </a:cxn>
                <a:cxn ang="0">
                  <a:pos x="2652" y="464"/>
                </a:cxn>
                <a:cxn ang="0">
                  <a:pos x="2742" y="394"/>
                </a:cxn>
                <a:cxn ang="0">
                  <a:pos x="2828" y="318"/>
                </a:cxn>
                <a:cxn ang="0">
                  <a:pos x="2910" y="236"/>
                </a:cxn>
                <a:cxn ang="0">
                  <a:pos x="2990" y="146"/>
                </a:cxn>
                <a:cxn ang="0">
                  <a:pos x="3066" y="50"/>
                </a:cxn>
              </a:cxnLst>
              <a:rect l="0" t="0" r="r" b="b"/>
              <a:pathLst>
                <a:path w="3106" h="1938">
                  <a:moveTo>
                    <a:pt x="0" y="1938"/>
                  </a:moveTo>
                  <a:lnTo>
                    <a:pt x="0" y="1938"/>
                  </a:lnTo>
                  <a:lnTo>
                    <a:pt x="8" y="1892"/>
                  </a:lnTo>
                  <a:lnTo>
                    <a:pt x="18" y="1838"/>
                  </a:lnTo>
                  <a:lnTo>
                    <a:pt x="36" y="1766"/>
                  </a:lnTo>
                  <a:lnTo>
                    <a:pt x="48" y="1726"/>
                  </a:lnTo>
                  <a:lnTo>
                    <a:pt x="62" y="1682"/>
                  </a:lnTo>
                  <a:lnTo>
                    <a:pt x="78" y="1638"/>
                  </a:lnTo>
                  <a:lnTo>
                    <a:pt x="98" y="1590"/>
                  </a:lnTo>
                  <a:lnTo>
                    <a:pt x="118" y="1540"/>
                  </a:lnTo>
                  <a:lnTo>
                    <a:pt x="142" y="1490"/>
                  </a:lnTo>
                  <a:lnTo>
                    <a:pt x="170" y="1438"/>
                  </a:lnTo>
                  <a:lnTo>
                    <a:pt x="198" y="1386"/>
                  </a:lnTo>
                  <a:lnTo>
                    <a:pt x="232" y="1334"/>
                  </a:lnTo>
                  <a:lnTo>
                    <a:pt x="268" y="1282"/>
                  </a:lnTo>
                  <a:lnTo>
                    <a:pt x="308" y="1232"/>
                  </a:lnTo>
                  <a:lnTo>
                    <a:pt x="350" y="1182"/>
                  </a:lnTo>
                  <a:lnTo>
                    <a:pt x="396" y="1134"/>
                  </a:lnTo>
                  <a:lnTo>
                    <a:pt x="448" y="1088"/>
                  </a:lnTo>
                  <a:lnTo>
                    <a:pt x="502" y="1044"/>
                  </a:lnTo>
                  <a:lnTo>
                    <a:pt x="532" y="1022"/>
                  </a:lnTo>
                  <a:lnTo>
                    <a:pt x="562" y="1002"/>
                  </a:lnTo>
                  <a:lnTo>
                    <a:pt x="592" y="984"/>
                  </a:lnTo>
                  <a:lnTo>
                    <a:pt x="624" y="964"/>
                  </a:lnTo>
                  <a:lnTo>
                    <a:pt x="658" y="948"/>
                  </a:lnTo>
                  <a:lnTo>
                    <a:pt x="692" y="930"/>
                  </a:lnTo>
                  <a:lnTo>
                    <a:pt x="728" y="914"/>
                  </a:lnTo>
                  <a:lnTo>
                    <a:pt x="764" y="900"/>
                  </a:lnTo>
                  <a:lnTo>
                    <a:pt x="802" y="886"/>
                  </a:lnTo>
                  <a:lnTo>
                    <a:pt x="842" y="874"/>
                  </a:lnTo>
                  <a:lnTo>
                    <a:pt x="882" y="862"/>
                  </a:lnTo>
                  <a:lnTo>
                    <a:pt x="924" y="852"/>
                  </a:lnTo>
                  <a:lnTo>
                    <a:pt x="966" y="844"/>
                  </a:lnTo>
                  <a:lnTo>
                    <a:pt x="1010" y="836"/>
                  </a:lnTo>
                  <a:lnTo>
                    <a:pt x="1056" y="830"/>
                  </a:lnTo>
                  <a:lnTo>
                    <a:pt x="1102" y="826"/>
                  </a:lnTo>
                  <a:lnTo>
                    <a:pt x="1150" y="824"/>
                  </a:lnTo>
                  <a:lnTo>
                    <a:pt x="1200" y="822"/>
                  </a:lnTo>
                  <a:lnTo>
                    <a:pt x="1200" y="822"/>
                  </a:lnTo>
                  <a:lnTo>
                    <a:pt x="1298" y="820"/>
                  </a:lnTo>
                  <a:lnTo>
                    <a:pt x="1392" y="816"/>
                  </a:lnTo>
                  <a:lnTo>
                    <a:pt x="1484" y="810"/>
                  </a:lnTo>
                  <a:lnTo>
                    <a:pt x="1572" y="804"/>
                  </a:lnTo>
                  <a:lnTo>
                    <a:pt x="1656" y="796"/>
                  </a:lnTo>
                  <a:lnTo>
                    <a:pt x="1738" y="786"/>
                  </a:lnTo>
                  <a:lnTo>
                    <a:pt x="1816" y="776"/>
                  </a:lnTo>
                  <a:lnTo>
                    <a:pt x="1892" y="764"/>
                  </a:lnTo>
                  <a:lnTo>
                    <a:pt x="1964" y="750"/>
                  </a:lnTo>
                  <a:lnTo>
                    <a:pt x="2034" y="734"/>
                  </a:lnTo>
                  <a:lnTo>
                    <a:pt x="2100" y="718"/>
                  </a:lnTo>
                  <a:lnTo>
                    <a:pt x="2166" y="698"/>
                  </a:lnTo>
                  <a:lnTo>
                    <a:pt x="2228" y="678"/>
                  </a:lnTo>
                  <a:lnTo>
                    <a:pt x="2288" y="658"/>
                  </a:lnTo>
                  <a:lnTo>
                    <a:pt x="2346" y="634"/>
                  </a:lnTo>
                  <a:lnTo>
                    <a:pt x="2400" y="610"/>
                  </a:lnTo>
                  <a:lnTo>
                    <a:pt x="2454" y="584"/>
                  </a:lnTo>
                  <a:lnTo>
                    <a:pt x="2506" y="556"/>
                  </a:lnTo>
                  <a:lnTo>
                    <a:pt x="2556" y="526"/>
                  </a:lnTo>
                  <a:lnTo>
                    <a:pt x="2606" y="496"/>
                  </a:lnTo>
                  <a:lnTo>
                    <a:pt x="2652" y="464"/>
                  </a:lnTo>
                  <a:lnTo>
                    <a:pt x="2698" y="430"/>
                  </a:lnTo>
                  <a:lnTo>
                    <a:pt x="2742" y="394"/>
                  </a:lnTo>
                  <a:lnTo>
                    <a:pt x="2786" y="356"/>
                  </a:lnTo>
                  <a:lnTo>
                    <a:pt x="2828" y="318"/>
                  </a:lnTo>
                  <a:lnTo>
                    <a:pt x="2870" y="278"/>
                  </a:lnTo>
                  <a:lnTo>
                    <a:pt x="2910" y="236"/>
                  </a:lnTo>
                  <a:lnTo>
                    <a:pt x="2950" y="192"/>
                  </a:lnTo>
                  <a:lnTo>
                    <a:pt x="2990" y="146"/>
                  </a:lnTo>
                  <a:lnTo>
                    <a:pt x="3028" y="98"/>
                  </a:lnTo>
                  <a:lnTo>
                    <a:pt x="3066" y="50"/>
                  </a:lnTo>
                  <a:lnTo>
                    <a:pt x="3106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18655" name="Rectangle 223"/>
          <p:cNvSpPr>
            <a:spLocks noChangeArrowheads="1"/>
          </p:cNvSpPr>
          <p:nvPr/>
        </p:nvSpPr>
        <p:spPr bwMode="auto">
          <a:xfrm>
            <a:off x="0" y="0"/>
            <a:ext cx="9164638" cy="908050"/>
          </a:xfrm>
          <a:prstGeom prst="rect">
            <a:avLst/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8656" name="Rectangle 224"/>
          <p:cNvSpPr>
            <a:spLocks noChangeArrowheads="1"/>
          </p:cNvSpPr>
          <p:nvPr/>
        </p:nvSpPr>
        <p:spPr bwMode="auto">
          <a:xfrm>
            <a:off x="-9525" y="6548438"/>
            <a:ext cx="9163050" cy="319087"/>
          </a:xfrm>
          <a:prstGeom prst="rect">
            <a:avLst/>
          </a:prstGeom>
          <a:solidFill>
            <a:srgbClr val="777777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8657" name="Rectangle 2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8925" y="6518275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kumimoji="0" sz="1000"/>
            </a:lvl1pPr>
          </a:lstStyle>
          <a:p>
            <a:pPr>
              <a:defRPr/>
            </a:pPr>
            <a:fld id="{41BCC862-9971-45DD-88F5-2DFCDA5553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8658" name="Rectangle 226"/>
          <p:cNvSpPr>
            <a:spLocks noChangeArrowheads="1"/>
          </p:cNvSpPr>
          <p:nvPr/>
        </p:nvSpPr>
        <p:spPr bwMode="auto">
          <a:xfrm>
            <a:off x="0" y="642938"/>
            <a:ext cx="9144000" cy="287337"/>
          </a:xfrm>
          <a:prstGeom prst="rect">
            <a:avLst/>
          </a:prstGeom>
          <a:solidFill>
            <a:srgbClr val="A9A9A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8659" name="Rectangle 227" descr="어두운 수평선"/>
          <p:cNvSpPr>
            <a:spLocks noChangeArrowheads="1"/>
          </p:cNvSpPr>
          <p:nvPr/>
        </p:nvSpPr>
        <p:spPr bwMode="auto">
          <a:xfrm>
            <a:off x="0" y="908050"/>
            <a:ext cx="9144000" cy="287338"/>
          </a:xfrm>
          <a:prstGeom prst="rect">
            <a:avLst/>
          </a:prstGeom>
          <a:pattFill prst="dkHorz">
            <a:fgClr>
              <a:srgbClr val="80808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8660" name="Freeform 228"/>
          <p:cNvSpPr>
            <a:spLocks/>
          </p:cNvSpPr>
          <p:nvPr/>
        </p:nvSpPr>
        <p:spPr bwMode="auto">
          <a:xfrm>
            <a:off x="-3175" y="71438"/>
            <a:ext cx="9223375" cy="741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46" y="0"/>
              </a:cxn>
              <a:cxn ang="0">
                <a:pos x="3946" y="91"/>
              </a:cxn>
              <a:cxn ang="0">
                <a:pos x="4899" y="91"/>
              </a:cxn>
              <a:cxn ang="0">
                <a:pos x="4899" y="182"/>
              </a:cxn>
              <a:cxn ang="0">
                <a:pos x="5806" y="182"/>
              </a:cxn>
              <a:cxn ang="0">
                <a:pos x="5810" y="467"/>
              </a:cxn>
              <a:cxn ang="0">
                <a:pos x="4370" y="467"/>
              </a:cxn>
              <a:cxn ang="0">
                <a:pos x="4367" y="408"/>
              </a:cxn>
              <a:cxn ang="0">
                <a:pos x="3719" y="408"/>
              </a:cxn>
              <a:cxn ang="0">
                <a:pos x="3719" y="454"/>
              </a:cxn>
              <a:cxn ang="0">
                <a:pos x="0" y="454"/>
              </a:cxn>
              <a:cxn ang="0">
                <a:pos x="0" y="0"/>
              </a:cxn>
            </a:cxnLst>
            <a:rect l="0" t="0" r="r" b="b"/>
            <a:pathLst>
              <a:path w="5810" h="467">
                <a:moveTo>
                  <a:pt x="0" y="0"/>
                </a:moveTo>
                <a:lnTo>
                  <a:pt x="3946" y="0"/>
                </a:lnTo>
                <a:lnTo>
                  <a:pt x="3946" y="91"/>
                </a:lnTo>
                <a:lnTo>
                  <a:pt x="4899" y="91"/>
                </a:lnTo>
                <a:lnTo>
                  <a:pt x="4899" y="182"/>
                </a:lnTo>
                <a:lnTo>
                  <a:pt x="5806" y="182"/>
                </a:lnTo>
                <a:lnTo>
                  <a:pt x="5810" y="467"/>
                </a:lnTo>
                <a:lnTo>
                  <a:pt x="4370" y="467"/>
                </a:lnTo>
                <a:lnTo>
                  <a:pt x="4367" y="408"/>
                </a:lnTo>
                <a:lnTo>
                  <a:pt x="3719" y="408"/>
                </a:lnTo>
                <a:lnTo>
                  <a:pt x="3719" y="454"/>
                </a:lnTo>
                <a:lnTo>
                  <a:pt x="0" y="45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£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£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  <p:sldLayoutId id="2147485140" r:id="rId4"/>
    <p:sldLayoutId id="2147485141" r:id="rId5"/>
    <p:sldLayoutId id="2147485142" r:id="rId6"/>
    <p:sldLayoutId id="2147485143" r:id="rId7"/>
    <p:sldLayoutId id="2147485144" r:id="rId8"/>
    <p:sldLayoutId id="2147485145" r:id="rId9"/>
    <p:sldLayoutId id="2147485146" r:id="rId10"/>
    <p:sldLayoutId id="214748514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86" r:id="rId2"/>
    <p:sldLayoutId id="2147485187" r:id="rId3"/>
    <p:sldLayoutId id="2147485188" r:id="rId4"/>
    <p:sldLayoutId id="2147485189" r:id="rId5"/>
    <p:sldLayoutId id="2147485190" r:id="rId6"/>
    <p:sldLayoutId id="2147485191" r:id="rId7"/>
    <p:sldLayoutId id="2147485192" r:id="rId8"/>
    <p:sldLayoutId id="2147485193" r:id="rId9"/>
    <p:sldLayoutId id="2147485194" r:id="rId10"/>
    <p:sldLayoutId id="21474851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9" r:id="rId1"/>
    <p:sldLayoutId id="2147485210" r:id="rId2"/>
    <p:sldLayoutId id="2147485211" r:id="rId3"/>
    <p:sldLayoutId id="2147485212" r:id="rId4"/>
    <p:sldLayoutId id="2147485213" r:id="rId5"/>
    <p:sldLayoutId id="2147485214" r:id="rId6"/>
    <p:sldLayoutId id="2147485215" r:id="rId7"/>
    <p:sldLayoutId id="2147485216" r:id="rId8"/>
    <p:sldLayoutId id="2147485217" r:id="rId9"/>
    <p:sldLayoutId id="2147485218" r:id="rId10"/>
    <p:sldLayoutId id="214748521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5" r:id="rId1"/>
    <p:sldLayoutId id="2147485246" r:id="rId2"/>
    <p:sldLayoutId id="2147485247" r:id="rId3"/>
    <p:sldLayoutId id="2147485248" r:id="rId4"/>
    <p:sldLayoutId id="2147485249" r:id="rId5"/>
    <p:sldLayoutId id="2147485250" r:id="rId6"/>
    <p:sldLayoutId id="2147485251" r:id="rId7"/>
    <p:sldLayoutId id="2147485252" r:id="rId8"/>
    <p:sldLayoutId id="2147485253" r:id="rId9"/>
    <p:sldLayoutId id="2147485254" r:id="rId10"/>
    <p:sldLayoutId id="214748525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82" r:id="rId2"/>
    <p:sldLayoutId id="2147485283" r:id="rId3"/>
    <p:sldLayoutId id="2147485284" r:id="rId4"/>
    <p:sldLayoutId id="2147485285" r:id="rId5"/>
    <p:sldLayoutId id="2147485286" r:id="rId6"/>
    <p:sldLayoutId id="2147485287" r:id="rId7"/>
    <p:sldLayoutId id="2147485288" r:id="rId8"/>
    <p:sldLayoutId id="2147485289" r:id="rId9"/>
    <p:sldLayoutId id="2147485290" r:id="rId10"/>
    <p:sldLayoutId id="214748529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7" r:id="rId1"/>
    <p:sldLayoutId id="2147485318" r:id="rId2"/>
    <p:sldLayoutId id="2147485319" r:id="rId3"/>
    <p:sldLayoutId id="2147485320" r:id="rId4"/>
    <p:sldLayoutId id="2147485321" r:id="rId5"/>
    <p:sldLayoutId id="2147485322" r:id="rId6"/>
    <p:sldLayoutId id="2147485323" r:id="rId7"/>
    <p:sldLayoutId id="2147485324" r:id="rId8"/>
    <p:sldLayoutId id="2147485325" r:id="rId9"/>
    <p:sldLayoutId id="2147485326" r:id="rId10"/>
    <p:sldLayoutId id="214748532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  <p:sldLayoutId id="2147485331" r:id="rId3"/>
    <p:sldLayoutId id="2147485332" r:id="rId4"/>
    <p:sldLayoutId id="2147485333" r:id="rId5"/>
    <p:sldLayoutId id="2147485334" r:id="rId6"/>
    <p:sldLayoutId id="2147485335" r:id="rId7"/>
    <p:sldLayoutId id="2147485336" r:id="rId8"/>
    <p:sldLayoutId id="2147485337" r:id="rId9"/>
    <p:sldLayoutId id="2147485338" r:id="rId10"/>
    <p:sldLayoutId id="214748533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+mn-lt"/>
              </a:defRPr>
            </a:lvl1pPr>
          </a:lstStyle>
          <a:p>
            <a:pPr>
              <a:defRPr/>
            </a:pPr>
            <a:fld id="{60E163E2-194C-4736-8D85-0E1DEE2629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6" r:id="rId1"/>
    <p:sldLayoutId id="2147485027" r:id="rId2"/>
    <p:sldLayoutId id="2147485028" r:id="rId3"/>
    <p:sldLayoutId id="2147485029" r:id="rId4"/>
    <p:sldLayoutId id="2147485030" r:id="rId5"/>
    <p:sldLayoutId id="2147485031" r:id="rId6"/>
    <p:sldLayoutId id="2147485032" r:id="rId7"/>
    <p:sldLayoutId id="2147485033" r:id="rId8"/>
    <p:sldLayoutId id="2147485034" r:id="rId9"/>
    <p:sldLayoutId id="2147485035" r:id="rId10"/>
    <p:sldLayoutId id="2147485036" r:id="rId11"/>
    <p:sldLayoutId id="2147485037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482600" indent="-482600" algn="l" rtl="0" eaLnBrk="0" fontAlgn="ctr" latinLnBrk="1" hangingPunct="0">
        <a:spcBef>
          <a:spcPct val="20000"/>
        </a:spcBef>
        <a:spcAft>
          <a:spcPct val="0"/>
        </a:spcAft>
        <a:buClr>
          <a:srgbClr val="6A5CD0"/>
        </a:buClr>
        <a:buSzPct val="80000"/>
        <a:buFont typeface="Wingdings 2" pitchFamily="18" charset="2"/>
        <a:buChar char="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3683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 2" pitchFamily="18" charset="2"/>
        <a:buChar char="d"/>
        <a:defRPr kumimoji="1" sz="2400">
          <a:solidFill>
            <a:schemeClr val="tx1"/>
          </a:solidFill>
          <a:latin typeface="+mn-lt"/>
          <a:ea typeface="+mn-ea"/>
        </a:defRPr>
      </a:lvl2pPr>
      <a:lvl3pPr marL="1620838" indent="-327025" algn="l" rtl="0" eaLnBrk="0" fontAlgn="base" latinLnBrk="1" hangingPunct="0">
        <a:spcBef>
          <a:spcPct val="20000"/>
        </a:spcBef>
        <a:spcAft>
          <a:spcPct val="0"/>
        </a:spcAft>
        <a:buClr>
          <a:srgbClr val="6A5CD0"/>
        </a:buClr>
        <a:buSzPct val="85000"/>
        <a:buFont typeface="Wingdings 2" pitchFamily="18" charset="2"/>
        <a:buChar char=""/>
        <a:defRPr kumimoji="1" sz="2200">
          <a:solidFill>
            <a:schemeClr val="tx1"/>
          </a:solidFill>
          <a:latin typeface="+mn-lt"/>
          <a:ea typeface="+mn-ea"/>
        </a:defRPr>
      </a:lvl3pPr>
      <a:lvl4pPr marL="2138363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 2" pitchFamily="18" charset="2"/>
        <a:buChar char="d"/>
        <a:defRPr kumimoji="1" sz="2000">
          <a:solidFill>
            <a:schemeClr val="tx1"/>
          </a:solidFill>
          <a:latin typeface="+mn-lt"/>
          <a:ea typeface="+mn-ea"/>
        </a:defRPr>
      </a:lvl4pPr>
      <a:lvl5pPr marL="2557463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5pPr>
      <a:lvl6pPr marL="3014663" indent="-228600" algn="l" rtl="0" fontAlgn="base" latinLnBrk="1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6pPr>
      <a:lvl7pPr marL="3471863" indent="-228600" algn="l" rtl="0" fontAlgn="base" latinLnBrk="1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7pPr>
      <a:lvl8pPr marL="3929063" indent="-228600" algn="l" rtl="0" fontAlgn="base" latinLnBrk="1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8pPr>
      <a:lvl9pPr marL="4386263" indent="-228600" algn="l" rtl="0" fontAlgn="base" latinLnBrk="1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0" r:id="rId1"/>
    <p:sldLayoutId id="2147485041" r:id="rId2"/>
    <p:sldLayoutId id="2147485042" r:id="rId3"/>
    <p:sldLayoutId id="2147485043" r:id="rId4"/>
    <p:sldLayoutId id="2147485044" r:id="rId5"/>
    <p:sldLayoutId id="2147485045" r:id="rId6"/>
    <p:sldLayoutId id="2147485046" r:id="rId7"/>
    <p:sldLayoutId id="2147485047" r:id="rId8"/>
    <p:sldLayoutId id="2147485048" r:id="rId9"/>
    <p:sldLayoutId id="2147485049" r:id="rId10"/>
    <p:sldLayoutId id="214748505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AC9CC6-E0D0-4E9C-B18A-48D36E1A00C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01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AC9CC6-E0D0-4E9C-B18A-48D36E1A00C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78" r:id="rId2"/>
    <p:sldLayoutId id="2147485079" r:id="rId3"/>
    <p:sldLayoutId id="2147485080" r:id="rId4"/>
    <p:sldLayoutId id="2147485081" r:id="rId5"/>
    <p:sldLayoutId id="2147485082" r:id="rId6"/>
    <p:sldLayoutId id="2147485083" r:id="rId7"/>
    <p:sldLayoutId id="2147485084" r:id="rId8"/>
    <p:sldLayoutId id="2147485085" r:id="rId9"/>
    <p:sldLayoutId id="2147485086" r:id="rId10"/>
    <p:sldLayoutId id="214748508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9" r:id="rId1"/>
    <p:sldLayoutId id="2147485090" r:id="rId2"/>
    <p:sldLayoutId id="2147485091" r:id="rId3"/>
    <p:sldLayoutId id="2147485092" r:id="rId4"/>
    <p:sldLayoutId id="2147485093" r:id="rId5"/>
    <p:sldLayoutId id="2147485094" r:id="rId6"/>
    <p:sldLayoutId id="2147485095" r:id="rId7"/>
    <p:sldLayoutId id="2147485096" r:id="rId8"/>
    <p:sldLayoutId id="2147485097" r:id="rId9"/>
    <p:sldLayoutId id="2147485098" r:id="rId10"/>
    <p:sldLayoutId id="214748509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earch.naver.com/search.naver?sm=ext&amp;viewloc=1&amp;where=idetail&amp;rev=17&amp;query=%EC%B2%B4%EC%84%B1%EB%B6%84%EC%B8%A1%EC%A0%95%EC%9B%90%EB%A6%AC&amp;section=image&amp;sort=0&amp;res_fr=0&amp;res_to=0&amp;start=1&amp;ie=utf8&amp;img_id=blog46558974|27|130185704991_2&amp;face=0&amp;color=0&amp;ccl=0&amp;viewtype=2&amp;aq=0&amp;spq=0&amp;nx_search_query=%EC%B2%B4%EC%84%B1%EB%B6%84%EC%B8%A1%EC%A0%95%EC%9B%90%EB%A6%AC&amp;nx_and_query=&amp;nx_sub_query=&amp;nx_search_hlquery=&amp;nx_search_fasquery=" TargetMode="External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earch.naver.com/search.naver?sm=ext&amp;viewloc=1&amp;where=idetail&amp;rev=17&amp;query=inbody720&amp;section=image&amp;sort=0&amp;res_fr=0&amp;res_to=0&amp;start=55&amp;ie=utf8&amp;img_id=blog66315978|10|50177186267_11&amp;face=0&amp;color=0&amp;ccl=0&amp;viewtype=2&amp;aq=0&amp;spq=0&amp;nx_search_query=inbody720&amp;nx_and_query=&amp;nx_sub_query=&amp;nx_search_hlquery=&amp;nx_search_fasquery=" TargetMode="Externa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earch.naver.com/search.naver?sm=ext&amp;viewloc=1&amp;where=idetail&amp;rev=17&amp;query=inbody720&amp;section=image&amp;sort=0&amp;res_fr=0&amp;res_to=0&amp;start=55&amp;ie=utf8&amp;img_id=blog66315978|10|50177186267_11&amp;face=0&amp;color=0&amp;ccl=0&amp;viewtype=2&amp;aq=0&amp;spq=0&amp;nx_search_query=inbody720&amp;nx_and_query=&amp;nx_sub_query=&amp;nx_search_hlquery=&amp;nx_search_fasquery=" TargetMode="External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7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earch.naver.com/search.naver?sm=ext&amp;viewloc=1&amp;where=idetail&amp;rev=17&amp;query=inbody720&amp;section=image&amp;sort=0&amp;res_fr=0&amp;res_to=0&amp;start=54&amp;ie=utf8&amp;img_id=blog66315978|10|50177186267_9&amp;face=0&amp;color=0&amp;ccl=0&amp;viewtype=2&amp;aq=0&amp;spq=0&amp;nx_search_query=inbody720&amp;nx_and_query=&amp;nx_sub_query=&amp;nx_search_hlquery=&amp;nx_search_fasquery=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earch.naver.com/search.naver?where=idetail&amp;query=%C4%A5%C6%C7&amp;a=dsi&amp;r=10&amp;u=http://km.naver.com/list/view_detail.php?dir_id=50201&amp;docid=163736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내용 개체 틀 5" descr="비만 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4083" name="WordArt 3"/>
          <p:cNvSpPr>
            <a:spLocks noChangeArrowheads="1" noChangeShapeType="1" noTextEdit="1"/>
          </p:cNvSpPr>
          <p:nvPr/>
        </p:nvSpPr>
        <p:spPr bwMode="auto">
          <a:xfrm>
            <a:off x="2071688" y="1214438"/>
            <a:ext cx="4786312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b="1" kern="10" dirty="0" smtClean="0">
                <a:ln w="25400">
                  <a:solidFill>
                    <a:srgbClr val="FFFF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신체구성 </a:t>
            </a:r>
            <a:r>
              <a:rPr lang="ko-KR" altLang="en-US" sz="3600" b="1" kern="10" dirty="0" err="1">
                <a:ln w="25400">
                  <a:solidFill>
                    <a:srgbClr val="FFFF99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HY엽서M"/>
                <a:ea typeface="HY엽서M"/>
              </a:rPr>
              <a:t>판별법</a:t>
            </a:r>
            <a:endParaRPr lang="ko-KR" altLang="en-US" sz="3600" b="1" kern="10" dirty="0">
              <a:ln w="25400">
                <a:solidFill>
                  <a:srgbClr val="FFFF99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HY엽서M"/>
              <a:ea typeface="HY엽서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40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6" name="Picture 2" descr="인바디 측정원리, 체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243" y="260648"/>
            <a:ext cx="4919005" cy="6382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619672" y="908720"/>
            <a:ext cx="5572125" cy="93610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2.</a:t>
            </a: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근육량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43608" y="2276872"/>
            <a:ext cx="7920880" cy="295232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근육량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(lean body mass; LBM)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체수분량</a:t>
            </a:r>
            <a:r>
              <a:rPr lang="en-US" altLang="ko-KR" sz="2800" b="1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+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단백질량</a:t>
            </a:r>
            <a:endParaRPr lang="en-US" altLang="ko-KR" sz="2800" u="sng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전체 체중에서 체지방을 빼고 뼈에 있는 무기 질량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(non-osseous)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을 뺀 부분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[인바디] InBody 720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456384" cy="6144683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395536" y="188640"/>
            <a:ext cx="3600400" cy="1224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11960" y="1412776"/>
            <a:ext cx="4680520" cy="352839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단백질은 세포 내 수분과 </a:t>
            </a:r>
            <a:endParaRPr lang="en-US" altLang="ko-KR" sz="24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직접적인 관련이 있다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단백질 부족은 세포 내 수분의 부족을 의미하고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이는 </a:t>
            </a:r>
            <a:endParaRPr lang="en-US" altLang="ko-KR" sz="24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세포의 영양상태가 좋지 않다는 것을 의미한다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sz="24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619672" y="908720"/>
            <a:ext cx="5572125" cy="93610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3.</a:t>
            </a: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제지방량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15616" y="2420888"/>
            <a:ext cx="7920880" cy="295232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제지방량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(fat free mass; FFM)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</a:t>
            </a:r>
            <a:r>
              <a:rPr lang="ko-KR" altLang="en-US" sz="2800" u="sng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근육량</a:t>
            </a:r>
            <a:r>
              <a:rPr lang="en-US" altLang="ko-KR" sz="2800" b="1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+ </a:t>
            </a:r>
            <a:r>
              <a:rPr lang="ko-KR" altLang="en-US" sz="2800" b="1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무기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질량</a:t>
            </a:r>
            <a:endParaRPr lang="en-US" altLang="ko-KR" sz="2800" u="sng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무기 질량은 뼈로 이루어진 성분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(osseous)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과 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전해질을 구성하는  부분으로 이루어져 있다</a:t>
            </a:r>
            <a:r>
              <a:rPr lang="en-US" altLang="ko-KR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[인바디] InBody 720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456384" cy="6144683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395536" y="188640"/>
            <a:ext cx="3600400" cy="1224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11960" y="908720"/>
            <a:ext cx="4680520" cy="504056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무기질은 주로 뼈의 구성</a:t>
            </a:r>
            <a:endParaRPr lang="en-US" altLang="ko-KR" sz="24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성분이 되기 때문에 인체의 형상을 유지하고 인체의 </a:t>
            </a:r>
            <a:endParaRPr lang="en-US" altLang="ko-KR" sz="24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기둥역할을 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무기질량은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근육량과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밀접한 관계가 있어 근육 성분이 </a:t>
            </a:r>
            <a:endParaRPr lang="en-US" altLang="ko-KR" sz="24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많을 경우 뼈의 무게도 증가하고 무기질의 양도 증가한다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.   </a:t>
            </a:r>
            <a:endParaRPr lang="en-US" altLang="ko-KR" sz="24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619672" y="908720"/>
            <a:ext cx="5572125" cy="93610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4.</a:t>
            </a: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체중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9632" y="2420888"/>
            <a:ext cx="6768752" cy="165618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체중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(body weight; BW)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</a:t>
            </a:r>
            <a:r>
              <a:rPr lang="ko-KR" altLang="en-US" sz="2800" u="sng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제지방량</a:t>
            </a:r>
            <a:r>
              <a:rPr lang="en-US" altLang="ko-KR" sz="2800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+ </a:t>
            </a:r>
            <a:r>
              <a:rPr lang="ko-KR" altLang="en-US" sz="2800" u="sng" kern="0" dirty="0" err="1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체지방량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(fat mass; FM)</a:t>
            </a:r>
            <a:endParaRPr lang="en-US" altLang="ko-KR" sz="2800" u="sng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619672" y="908720"/>
            <a:ext cx="5572125" cy="93610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5.</a:t>
            </a: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골격근량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9632" y="2420888"/>
            <a:ext cx="7200800" cy="223224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골격근량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(skeletal muscle mass)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전체 체중에서 근육이 차지하고 있는 양</a:t>
            </a:r>
            <a:endParaRPr lang="en-US" altLang="ko-KR" sz="28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  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수의근인 골격근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을 의미한다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6. </a:t>
            </a:r>
            <a:r>
              <a:rPr lang="ko-KR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신체질량지수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619672" y="5307484"/>
            <a:ext cx="6624736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Asia-pacific perspective: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BMI&gt;25kg/m</a:t>
            </a:r>
            <a:r>
              <a:rPr kumimoji="1" lang="en-US" altLang="ko-KR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endParaRPr kumimoji="1" lang="en-US" altLang="ko-KR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1" lang="en-US" altLang="ko-KR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굴림체" pitchFamily="49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체" pitchFamily="49" charset="-127"/>
                <a:cs typeface="+mn-cs"/>
              </a:rPr>
              <a:t>                 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115616" y="1916832"/>
            <a:ext cx="7704856" cy="223224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신체질량지수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(body mass index; BMI)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신장과 체중을 통하여 </a:t>
            </a: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과체중과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비만 상태 여부를 평가한다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pic>
        <p:nvPicPr>
          <p:cNvPr id="144386" name="Picture 2" descr="http://postfiles9.naver.net/20131112_104/island44_1384238495909jGY8f_JPEG/tistory_com_20130125_105318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221088"/>
            <a:ext cx="2520280" cy="9111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Standards for BMI(</a:t>
            </a:r>
            <a:r>
              <a:rPr kumimoji="1" lang="ko-KR" alt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성인</a:t>
            </a:r>
            <a:r>
              <a:rPr kumimoji="1" lang="en-US" altLang="ko-KR" sz="4000" b="1" i="0" u="none" strike="noStrike" kern="0" cap="none" spc="0" normalizeH="0" baseline="0" noProof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1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7188" y="2060848"/>
            <a:ext cx="8382000" cy="297656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4EC2B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   </a:t>
            </a:r>
            <a:r>
              <a:rPr kumimoji="1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분류       </a:t>
            </a:r>
            <a:r>
              <a:rPr kumimoji="1" lang="ko-KR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BMI(kg/m</a:t>
            </a:r>
            <a:r>
              <a:rPr kumimoji="1" lang="en-US" altLang="ko-KR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  </a:t>
            </a:r>
            <a:r>
              <a:rPr kumimoji="1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비만합병증의 위험도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1" lang="en-US" altLang="ko-KR" sz="1200" b="1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Times New Roman" pitchFamily="18" charset="0"/>
              <a:ea typeface="굴림체" pitchFamily="49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Underweight      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FB402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&lt; 18.5                   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Increased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  Normal           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FB402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18.5 ~ 22.9               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Average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 Overweight     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FB402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23.0 ~ 24.9              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Increased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  Obesity                 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FB402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25.0 &lt;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                    Very severe</a:t>
            </a: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체" pitchFamily="49" charset="-127"/>
                <a:cs typeface="+mn-cs"/>
              </a:rPr>
              <a:t> </a:t>
            </a:r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>
            <a:off x="428625" y="2708920"/>
            <a:ext cx="8305800" cy="0"/>
          </a:xfrm>
          <a:prstGeom prst="line">
            <a:avLst/>
          </a:prstGeom>
          <a:noFill/>
          <a:ln w="9525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619672" y="908720"/>
            <a:ext cx="5572125" cy="93610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7.</a:t>
            </a: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체지방률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9632" y="2420888"/>
            <a:ext cx="7200800" cy="208823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체지방률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(percent body fat)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체지방량이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현재 체중에서 차지하고 있는 비율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(%)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pic>
        <p:nvPicPr>
          <p:cNvPr id="140290" name="Picture 2" descr="http://postfiles5.naver.net/20131113_148/island44_13843073388253OoPK_PNG/%C1%A6%B8%F1_%BE%F8%C0%BD33.pn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013176"/>
            <a:ext cx="4987431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95536" y="764704"/>
            <a:ext cx="8496944" cy="208823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en-US" altLang="ko-KR" sz="4400" b="1" dirty="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ctr">
              <a:defRPr/>
            </a:pPr>
            <a:r>
              <a:rPr lang="ko-KR" altLang="en-US" sz="4400" b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생체전기임피던스법</a:t>
            </a:r>
            <a:endParaRPr lang="en-US" altLang="ko-KR" sz="4400" b="1" dirty="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  <a:p>
            <a:pPr algn="ctr">
              <a:defRPr/>
            </a:pPr>
            <a:r>
              <a:rPr lang="en-US" altLang="ko-KR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(Bioelectrical Impedance Analysis; BIA)</a:t>
            </a:r>
            <a:endParaRPr lang="en-US" altLang="ko-KR" sz="3600" b="1" kern="0" dirty="0" smtClean="0">
              <a:solidFill>
                <a:srgbClr val="FFFF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algn="ctr">
              <a:defRPr/>
            </a:pPr>
            <a:endParaRPr lang="en-US" altLang="ko-KR" sz="4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Standards for Obesity</a:t>
            </a:r>
            <a:endParaRPr kumimoji="1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5" descr="체지방률 판정기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013"/>
            <a:ext cx="8064896" cy="37449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8. </a:t>
            </a:r>
            <a:r>
              <a:rPr lang="ko-KR" alt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복부지방률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331640" y="1916832"/>
            <a:ext cx="7128792" cy="223224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err="1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복부지방률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Waist-to-Hip Ratio; WHR) </a:t>
            </a:r>
            <a:endParaRPr lang="en-US" altLang="ko-KR" sz="2800" b="1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허리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엉덩이 둘레 비율로 지방 분포를 </a:t>
            </a:r>
            <a:endParaRPr lang="en-US" altLang="ko-KR" sz="28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측정하는 가장 간단한 방법이다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5814640" y="836712"/>
          <a:ext cx="3005832" cy="5328592"/>
        </p:xfrm>
        <a:graphic>
          <a:graphicData uri="http://schemas.openxmlformats.org/presentationml/2006/ole">
            <p:oleObj spid="_x0000_s133122" name="Photo Editor 사진" r:id="rId3" imgW="4600000" imgH="6152381" progId="">
              <p:embed/>
            </p:oleObj>
          </a:graphicData>
        </a:graphic>
      </p:graphicFrame>
      <p:pic>
        <p:nvPicPr>
          <p:cNvPr id="133124" name="Picture 4" descr="http://postfiles16.naver.net/20131112_15/island44_1384240137783cL1CN_JPEG/tistory_com_20130125_110029.jpg?type=w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5024722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57188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1" i="0" u="none" strike="noStrike" kern="0" cap="none" spc="0" normalizeH="0" baseline="0" noProof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Type of Body Fat</a:t>
            </a:r>
            <a:endParaRPr kumimoji="1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127" descr="서양배형비만과사과형비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163763"/>
            <a:ext cx="7786687" cy="36941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1645077" y="5949280"/>
            <a:ext cx="1414755" cy="646112"/>
            <a:chOff x="971600" y="5949280"/>
            <a:chExt cx="1414755" cy="646112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971600" y="5949280"/>
            <a:ext cx="571500" cy="646112"/>
          </p:xfrm>
          <a:graphic>
            <a:graphicData uri="http://schemas.openxmlformats.org/presentationml/2006/ole">
              <p:oleObj spid="_x0000_s134146" name="그림" r:id="rId4" imgW="571277" imgH="645910" progId="StaticMetafile">
                <p:embed/>
              </p:oleObj>
            </a:graphicData>
          </a:graphic>
        </p:graphicFrame>
        <p:sp>
          <p:nvSpPr>
            <p:cNvPr id="6" name="직사각형 5"/>
            <p:cNvSpPr/>
            <p:nvPr/>
          </p:nvSpPr>
          <p:spPr>
            <a:xfrm>
              <a:off x="1547664" y="6021288"/>
              <a:ext cx="8386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800" b="1" dirty="0" smtClean="0">
                  <a:solidFill>
                    <a:srgbClr val="000000"/>
                  </a:solidFill>
                  <a:latin typeface="Times New Roman" pitchFamily="18" charset="0"/>
                </a:rPr>
                <a:t>&lt;0.9</a:t>
              </a:r>
              <a:endParaRPr lang="ko-KR" altLang="en-US" sz="2800" dirty="0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6228184" y="5949280"/>
            <a:ext cx="1684060" cy="646112"/>
            <a:chOff x="6228184" y="5949280"/>
            <a:chExt cx="1684060" cy="646112"/>
          </a:xfrm>
        </p:grpSpPr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6228184" y="5949280"/>
            <a:ext cx="571500" cy="646112"/>
          </p:xfrm>
          <a:graphic>
            <a:graphicData uri="http://schemas.openxmlformats.org/presentationml/2006/ole">
              <p:oleObj spid="_x0000_s134147" name="그림" r:id="rId5" imgW="571277" imgH="645910" progId="StaticMetafile">
                <p:embed/>
              </p:oleObj>
            </a:graphicData>
          </a:graphic>
        </p:graphicFrame>
        <p:sp>
          <p:nvSpPr>
            <p:cNvPr id="9" name="직사각형 8"/>
            <p:cNvSpPr/>
            <p:nvPr/>
          </p:nvSpPr>
          <p:spPr>
            <a:xfrm>
              <a:off x="6804248" y="6021288"/>
              <a:ext cx="11079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800" b="1" dirty="0" smtClean="0">
                  <a:solidFill>
                    <a:srgbClr val="000000"/>
                  </a:solidFill>
                  <a:latin typeface="Times New Roman" pitchFamily="18" charset="0"/>
                </a:rPr>
                <a:t>&lt; 0.80</a:t>
              </a:r>
              <a:endParaRPr lang="ko-KR" alt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9.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내장지방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331640" y="1628800"/>
            <a:ext cx="5904656" cy="86409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내장지방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(visceral fat area; VFA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pic>
        <p:nvPicPr>
          <p:cNvPr id="11" name="Picture 2" descr="[인바디] InBody 720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36912"/>
            <a:ext cx="4089810" cy="38301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3528" y="1556792"/>
            <a:ext cx="8496944" cy="352839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30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전체 체액 </a:t>
            </a:r>
            <a:r>
              <a:rPr lang="en-US" altLang="ko-KR" sz="30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(total body fluid; TBF)</a:t>
            </a:r>
            <a:r>
              <a:rPr lang="en-US" altLang="ko-KR" sz="30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30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30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0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체중의 </a:t>
            </a:r>
            <a:r>
              <a:rPr lang="en-US" altLang="ko-KR" sz="30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60%</a:t>
            </a:r>
            <a:r>
              <a:rPr lang="en-US" altLang="ko-KR" sz="30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세포내액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(intra cellular fluid; ICF) :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체중의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40%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-</a:t>
            </a: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세포외액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(extra cellular fluid; ECF) :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체중의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20%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endParaRPr lang="en-US" altLang="ko-KR" sz="2800" b="1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 -</a:t>
            </a:r>
            <a:r>
              <a:rPr lang="ko-KR" altLang="en-US" sz="26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간질액</a:t>
            </a:r>
            <a:r>
              <a:rPr lang="en-US" altLang="ko-KR" sz="26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(interstitial fluid; ISF) :</a:t>
            </a:r>
            <a:r>
              <a:rPr lang="en-US" altLang="ko-KR" sz="26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체중의 </a:t>
            </a:r>
            <a:r>
              <a:rPr lang="en-US" altLang="ko-KR" sz="26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15%</a:t>
            </a:r>
            <a:r>
              <a:rPr lang="en-US" altLang="ko-KR" sz="26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6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 -</a:t>
            </a:r>
            <a:r>
              <a:rPr lang="ko-KR" altLang="en-US" sz="26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혈장</a:t>
            </a:r>
            <a:r>
              <a:rPr lang="en-US" altLang="ko-KR" sz="26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(plasma) :</a:t>
            </a:r>
            <a:r>
              <a:rPr lang="en-US" altLang="ko-KR" sz="26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체중의 </a:t>
            </a:r>
            <a:r>
              <a:rPr lang="en-US" altLang="ko-KR" sz="26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5%</a:t>
            </a:r>
            <a:r>
              <a:rPr lang="en-US" altLang="ko-KR" sz="26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6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259632" y="188640"/>
            <a:ext cx="6696744" cy="8572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4400" b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인체 내 수분의 저장장소</a:t>
            </a:r>
            <a:endParaRPr lang="en-US" altLang="ko-KR" sz="4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3" name="Picture 3" descr="그림14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8544"/>
            <a:ext cx="8964613" cy="5364832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 bwMode="auto">
          <a:xfrm>
            <a:off x="107504" y="6309320"/>
            <a:ext cx="3600400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04392" y="1124744"/>
            <a:ext cx="879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solidFill>
                  <a:srgbClr val="FF33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40%</a:t>
            </a:r>
            <a:endParaRPr lang="en-US" altLang="ko-KR" sz="2400" b="1" dirty="0">
              <a:solidFill>
                <a:srgbClr val="FF33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99992" y="1124744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solidFill>
                  <a:srgbClr val="FF33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20%</a:t>
            </a:r>
            <a:endParaRPr lang="en-US" altLang="ko-KR" sz="2400" b="1" dirty="0">
              <a:solidFill>
                <a:srgbClr val="FF33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47864" y="2740858"/>
            <a:ext cx="791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solidFill>
                  <a:srgbClr val="660033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(15%)</a:t>
            </a:r>
            <a:endParaRPr lang="en-US" altLang="ko-KR" sz="2000" b="1" dirty="0">
              <a:solidFill>
                <a:srgbClr val="660033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292080" y="2740858"/>
            <a:ext cx="68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dirty="0" smtClean="0">
                <a:solidFill>
                  <a:srgbClr val="660033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(5%)</a:t>
            </a:r>
            <a:endParaRPr lang="en-US" altLang="ko-KR" sz="2000" b="1" dirty="0">
              <a:solidFill>
                <a:srgbClr val="660033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10.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부종지수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3528" y="1916832"/>
            <a:ext cx="8496944" cy="396044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전체 </a:t>
            </a: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체수분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100%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에 대한 세포 외 수분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40%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의 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비율 </a:t>
            </a:r>
            <a:r>
              <a:rPr lang="en-US" altLang="ko-KR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ECW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; extra cellular water)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/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TBW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; total body water)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endParaRPr lang="en-US" altLang="ko-KR" sz="10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전체 체액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60%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에 대한 세포외액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20%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의 비율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=</a:t>
            </a:r>
            <a:endParaRPr lang="en-US" altLang="ko-KR" sz="2800" b="1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ECF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; extra cellular fluid)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/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TBF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; total body fluid)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11.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적정체중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899592" y="1844824"/>
            <a:ext cx="7272808" cy="208823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적정체중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(standard weight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자신의 신장과 현재 체중을 이용하여 적정 체중을 산출하는 것을 말한다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785813" y="4369664"/>
          <a:ext cx="5586387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6387"/>
              </a:tblGrid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남자</a:t>
                      </a:r>
                      <a:r>
                        <a:rPr lang="en-US" altLang="ko-KR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(kg) = </a:t>
                      </a:r>
                      <a:r>
                        <a:rPr lang="ko-KR" altLang="en-US" sz="2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신장</a:t>
                      </a:r>
                      <a:r>
                        <a:rPr lang="en-US" altLang="ko-KR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(m)</a:t>
                      </a:r>
                      <a:r>
                        <a:rPr lang="ko-KR" altLang="ko-K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×</a:t>
                      </a:r>
                      <a:r>
                        <a:rPr lang="ko-KR" altLang="en-US" sz="2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신장</a:t>
                      </a:r>
                      <a:r>
                        <a:rPr lang="en-US" altLang="ko-KR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(m)</a:t>
                      </a:r>
                      <a:r>
                        <a:rPr lang="ko-KR" altLang="ko-K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×</a:t>
                      </a:r>
                      <a:r>
                        <a:rPr lang="en-US" altLang="ko-K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22</a:t>
                      </a:r>
                      <a:endParaRPr lang="ko-KR" alt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55576" y="5305768"/>
          <a:ext cx="5688632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</a:tblGrid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여자</a:t>
                      </a:r>
                      <a:r>
                        <a:rPr lang="en-US" altLang="ko-KR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(kg) = </a:t>
                      </a:r>
                      <a:r>
                        <a:rPr lang="ko-KR" altLang="en-US" sz="2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신장</a:t>
                      </a:r>
                      <a:r>
                        <a:rPr lang="en-US" altLang="ko-KR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(m)</a:t>
                      </a:r>
                      <a:r>
                        <a:rPr lang="ko-KR" altLang="ko-K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×</a:t>
                      </a:r>
                      <a:r>
                        <a:rPr lang="ko-KR" altLang="en-US" sz="2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신장</a:t>
                      </a:r>
                      <a:r>
                        <a:rPr lang="en-US" altLang="ko-KR" sz="2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(m)</a:t>
                      </a:r>
                      <a:r>
                        <a:rPr lang="ko-KR" altLang="ko-K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×</a:t>
                      </a:r>
                      <a:r>
                        <a:rPr lang="en-US" altLang="ko-K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21</a:t>
                      </a:r>
                      <a:endParaRPr lang="ko-KR" alt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38" name="Picture 2" descr="http://postfiles3.naver.net/20091116_2/yoojoongsan_1258363930672D8P3h_jpg/체지방15_yoojoongsan.jpg?type=w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49" y="2420888"/>
            <a:ext cx="7489959" cy="2880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12.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신체발달점수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1340768"/>
            <a:ext cx="5438378" cy="316835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32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인체에 아주 적은 양의 </a:t>
            </a:r>
            <a:endParaRPr lang="en-US" altLang="ko-KR" sz="32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교류 </a:t>
            </a:r>
            <a:r>
              <a:rPr lang="ko-KR" altLang="en-US" sz="32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전류를 흘렸을 때 </a:t>
            </a:r>
            <a:endParaRPr lang="en-US" altLang="ko-KR" sz="32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발생하는 </a:t>
            </a:r>
            <a:r>
              <a:rPr lang="ko-KR" altLang="en-US" sz="32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저항을 </a:t>
            </a:r>
            <a:r>
              <a:rPr lang="ko-KR" altLang="en-US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측정</a:t>
            </a:r>
            <a:endParaRPr lang="en-US" altLang="ko-KR" sz="32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32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하는 방법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b="1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32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en-US" altLang="ko-KR" sz="24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</a:p>
        </p:txBody>
      </p:sp>
      <p:pic>
        <p:nvPicPr>
          <p:cNvPr id="3" name="Picture 3" descr="Inbody"/>
          <p:cNvPicPr>
            <a:picLocks noChangeAspect="1" noChangeArrowheads="1"/>
          </p:cNvPicPr>
          <p:nvPr/>
        </p:nvPicPr>
        <p:blipFill>
          <a:blip r:embed="rId2" cstate="print"/>
          <a:srcRect l="25117" t="5000" r="7065" b="1666"/>
          <a:stretch>
            <a:fillRect/>
          </a:stretch>
        </p:blipFill>
        <p:spPr bwMode="auto">
          <a:xfrm>
            <a:off x="5796136" y="692696"/>
            <a:ext cx="268287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13.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비만도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899592" y="1844824"/>
            <a:ext cx="7272808" cy="208823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비만도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(Obesity Degree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자신의 체중이 적정 체중을 몇 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%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초과하고 있는지 나타낸 것을 말한다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187624" y="4297656"/>
          <a:ext cx="4896544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</a:tblGrid>
              <a:tr h="57150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800" b="1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</a:t>
                      </a:r>
                      <a:r>
                        <a:rPr lang="ko-KR" altLang="en-US" sz="2800" b="0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현재 체중</a:t>
                      </a:r>
                      <a:r>
                        <a:rPr lang="en-US" altLang="ko-KR" sz="2800" b="1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 – </a:t>
                      </a:r>
                      <a:r>
                        <a:rPr lang="ko-KR" altLang="en-US" sz="2800" b="0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적정 체중</a:t>
                      </a:r>
                      <a:r>
                        <a:rPr lang="en-US" altLang="ko-KR" sz="2800" b="1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)</a:t>
                      </a:r>
                      <a:r>
                        <a:rPr lang="ko-KR" altLang="ko-K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×</a:t>
                      </a:r>
                      <a:r>
                        <a:rPr lang="en-US" altLang="ko-KR" sz="2800" b="1" kern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100</a:t>
                      </a:r>
                      <a:endParaRPr lang="ko-KR" altLang="en-US" sz="2800" dirty="0">
                        <a:solidFill>
                          <a:srgbClr val="000000"/>
                        </a:solidFill>
                        <a:latin typeface="Times New Roman" pitchFamily="18" charset="0"/>
                        <a:ea typeface="휴먼엑스포" pitchFamily="18" charset="-127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Standards for Obesity</a:t>
            </a:r>
            <a:endParaRPr kumimoji="1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그룹 29"/>
          <p:cNvGrpSpPr>
            <a:grpSpLocks/>
          </p:cNvGrpSpPr>
          <p:nvPr/>
        </p:nvGrpSpPr>
        <p:grpSpPr bwMode="auto">
          <a:xfrm>
            <a:off x="328613" y="2232248"/>
            <a:ext cx="8458200" cy="3429000"/>
            <a:chOff x="257204" y="3071834"/>
            <a:chExt cx="8458200" cy="3429000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257204" y="3757634"/>
              <a:ext cx="84582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257204" y="3071834"/>
              <a:ext cx="84582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57204" y="3071834"/>
              <a:ext cx="0" cy="342900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57204" y="6500834"/>
              <a:ext cx="8458200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8715404" y="3071834"/>
              <a:ext cx="0" cy="342900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57204" y="4443434"/>
              <a:ext cx="84582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57204" y="5129234"/>
              <a:ext cx="84582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257204" y="5891234"/>
              <a:ext cx="845820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4524404" y="3071834"/>
              <a:ext cx="0" cy="342900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직사각형 18"/>
            <p:cNvSpPr>
              <a:spLocks noChangeArrowheads="1"/>
            </p:cNvSpPr>
            <p:nvPr/>
          </p:nvSpPr>
          <p:spPr bwMode="auto">
            <a:xfrm>
              <a:off x="1500165" y="3214686"/>
              <a:ext cx="19203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800" b="1" dirty="0" smtClean="0">
                  <a:solidFill>
                    <a:srgbClr val="0000FF"/>
                  </a:solidFill>
                  <a:latin typeface="Times New Roman" pitchFamily="18" charset="0"/>
                  <a:ea typeface="굴림체" pitchFamily="49" charset="-127"/>
                  <a:cs typeface="Times New Roman" pitchFamily="18" charset="0"/>
                </a:rPr>
                <a:t>&lt; </a:t>
              </a:r>
              <a:r>
                <a:rPr lang="en-US" altLang="ko-KR" sz="2800" b="1" dirty="0" smtClean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-</a:t>
              </a:r>
              <a:r>
                <a:rPr lang="en-US" altLang="ko-KR" sz="2800" b="1" dirty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20.0%</a:t>
              </a:r>
              <a:endParaRPr lang="ko-KR" altLang="en-US" sz="2800" dirty="0">
                <a:solidFill>
                  <a:srgbClr val="0000FF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  <p:sp>
          <p:nvSpPr>
            <p:cNvPr id="14" name="직사각형 19"/>
            <p:cNvSpPr>
              <a:spLocks noChangeArrowheads="1"/>
            </p:cNvSpPr>
            <p:nvPr/>
          </p:nvSpPr>
          <p:spPr bwMode="auto">
            <a:xfrm>
              <a:off x="5429256" y="3214686"/>
              <a:ext cx="26276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>
                  <a:solidFill>
                    <a:srgbClr val="0000FF"/>
                  </a:solidFill>
                  <a:latin typeface="휴먼엑스포" pitchFamily="18" charset="-127"/>
                  <a:ea typeface="휴먼엑스포" pitchFamily="18" charset="-127"/>
                </a:rPr>
                <a:t>매우 마른 상태</a:t>
              </a:r>
            </a:p>
          </p:txBody>
        </p:sp>
        <p:sp>
          <p:nvSpPr>
            <p:cNvPr id="15" name="직사각형 20"/>
            <p:cNvSpPr>
              <a:spLocks noChangeArrowheads="1"/>
            </p:cNvSpPr>
            <p:nvPr/>
          </p:nvSpPr>
          <p:spPr bwMode="auto">
            <a:xfrm>
              <a:off x="1142976" y="3857628"/>
              <a:ext cx="258596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800" b="1" dirty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-</a:t>
              </a:r>
              <a:r>
                <a:rPr lang="en-US" altLang="ko-KR" sz="2800" b="1" dirty="0" smtClean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10.1  </a:t>
              </a:r>
              <a:r>
                <a:rPr lang="en-US" altLang="ko-KR" sz="2800" b="1" dirty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~ </a:t>
              </a:r>
              <a:r>
                <a:rPr lang="en-US" altLang="ko-KR" sz="2800" b="1" dirty="0" smtClean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 -</a:t>
              </a:r>
              <a:r>
                <a:rPr lang="en-US" altLang="ko-KR" sz="2800" b="1" dirty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19.9%</a:t>
              </a:r>
              <a:endParaRPr lang="ko-KR" altLang="en-US" sz="2800" dirty="0">
                <a:solidFill>
                  <a:srgbClr val="0000FF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  <p:sp>
          <p:nvSpPr>
            <p:cNvPr id="16" name="직사각형 21"/>
            <p:cNvSpPr>
              <a:spLocks noChangeArrowheads="1"/>
            </p:cNvSpPr>
            <p:nvPr/>
          </p:nvSpPr>
          <p:spPr bwMode="auto">
            <a:xfrm>
              <a:off x="997053" y="4548854"/>
              <a:ext cx="26709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800" b="1" dirty="0">
                  <a:solidFill>
                    <a:srgbClr val="0FB402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-10.0 </a:t>
              </a:r>
              <a:r>
                <a:rPr lang="en-US" altLang="ko-KR" sz="2800" b="1" dirty="0" smtClean="0">
                  <a:solidFill>
                    <a:srgbClr val="0FB402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 ~  </a:t>
              </a:r>
              <a:r>
                <a:rPr lang="en-US" altLang="ko-KR" sz="2800" b="1" dirty="0">
                  <a:solidFill>
                    <a:srgbClr val="0FB402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+10.0%</a:t>
              </a:r>
              <a:endParaRPr lang="ko-KR" altLang="en-US" sz="2800" dirty="0">
                <a:solidFill>
                  <a:srgbClr val="0FB402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  <p:sp>
          <p:nvSpPr>
            <p:cNvPr id="17" name="직사각형 22"/>
            <p:cNvSpPr>
              <a:spLocks noChangeArrowheads="1"/>
            </p:cNvSpPr>
            <p:nvPr/>
          </p:nvSpPr>
          <p:spPr bwMode="auto">
            <a:xfrm>
              <a:off x="997053" y="5286388"/>
              <a:ext cx="275588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800" b="1" dirty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+</a:t>
              </a:r>
              <a:r>
                <a:rPr lang="en-US" altLang="ko-KR" sz="2800" b="1" dirty="0" smtClean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10.1  ~  </a:t>
              </a:r>
              <a:r>
                <a:rPr lang="en-US" altLang="ko-KR" sz="2800" b="1" dirty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+19.9%</a:t>
              </a:r>
              <a:endParaRPr lang="ko-KR" altLang="en-US" sz="2800" dirty="0">
                <a:solidFill>
                  <a:srgbClr val="0000FF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  <p:sp>
          <p:nvSpPr>
            <p:cNvPr id="18" name="직사각형 23"/>
            <p:cNvSpPr>
              <a:spLocks noChangeArrowheads="1"/>
            </p:cNvSpPr>
            <p:nvPr/>
          </p:nvSpPr>
          <p:spPr bwMode="auto">
            <a:xfrm>
              <a:off x="1500166" y="5977614"/>
              <a:ext cx="17620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&gt; </a:t>
              </a:r>
              <a:r>
                <a:rPr lang="en-US" altLang="ko-KR" sz="2800" b="1" dirty="0" smtClean="0">
                  <a:solidFill>
                    <a:srgbClr val="FF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+</a:t>
              </a:r>
              <a:r>
                <a:rPr lang="en-US" altLang="ko-KR" sz="2800" b="1" dirty="0">
                  <a:solidFill>
                    <a:srgbClr val="FF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20.0% </a:t>
              </a:r>
              <a:endParaRPr lang="ko-KR" altLang="en-US" sz="2800" dirty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  <p:sp>
          <p:nvSpPr>
            <p:cNvPr id="19" name="직사각형 24"/>
            <p:cNvSpPr>
              <a:spLocks noChangeArrowheads="1"/>
            </p:cNvSpPr>
            <p:nvPr/>
          </p:nvSpPr>
          <p:spPr bwMode="auto">
            <a:xfrm>
              <a:off x="4857752" y="3905912"/>
              <a:ext cx="35637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rgbClr val="0000FF"/>
                  </a:solidFill>
                  <a:latin typeface="휴먼엑스포" pitchFamily="18" charset="-127"/>
                  <a:ea typeface="휴먼엑스포" pitchFamily="18" charset="-127"/>
                </a:rPr>
                <a:t>마른 상태</a:t>
              </a:r>
              <a:r>
                <a:rPr lang="en-US" altLang="ko-KR" sz="2800" b="1" dirty="0">
                  <a:solidFill>
                    <a:srgbClr val="0000FF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,</a:t>
              </a:r>
              <a:r>
                <a:rPr lang="en-US" altLang="ko-KR" sz="2800" dirty="0">
                  <a:solidFill>
                    <a:srgbClr val="0000FF"/>
                  </a:solidFill>
                  <a:latin typeface="휴먼엑스포" pitchFamily="18" charset="-127"/>
                  <a:ea typeface="휴먼엑스포" pitchFamily="18" charset="-127"/>
                </a:rPr>
                <a:t> </a:t>
              </a:r>
              <a:r>
                <a:rPr lang="ko-KR" altLang="en-US" sz="2800" dirty="0">
                  <a:solidFill>
                    <a:srgbClr val="0000FF"/>
                  </a:solidFill>
                  <a:latin typeface="휴먼엑스포" pitchFamily="18" charset="-127"/>
                  <a:ea typeface="휴먼엑스포" pitchFamily="18" charset="-127"/>
                </a:rPr>
                <a:t>체중 부족</a:t>
              </a:r>
            </a:p>
          </p:txBody>
        </p:sp>
        <p:sp>
          <p:nvSpPr>
            <p:cNvPr id="20" name="직사각형 25"/>
            <p:cNvSpPr>
              <a:spLocks noChangeArrowheads="1"/>
            </p:cNvSpPr>
            <p:nvPr/>
          </p:nvSpPr>
          <p:spPr bwMode="auto">
            <a:xfrm>
              <a:off x="5807169" y="4548854"/>
              <a:ext cx="176522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>
                  <a:solidFill>
                    <a:srgbClr val="0FB402"/>
                  </a:solidFill>
                  <a:latin typeface="휴먼엑스포" pitchFamily="18" charset="-127"/>
                  <a:ea typeface="휴먼엑스포" pitchFamily="18" charset="-127"/>
                </a:rPr>
                <a:t>정상 체중</a:t>
              </a:r>
            </a:p>
          </p:txBody>
        </p:sp>
        <p:sp>
          <p:nvSpPr>
            <p:cNvPr id="21" name="직사각형 26"/>
            <p:cNvSpPr>
              <a:spLocks noChangeArrowheads="1"/>
            </p:cNvSpPr>
            <p:nvPr/>
          </p:nvSpPr>
          <p:spPr bwMode="auto">
            <a:xfrm>
              <a:off x="5807169" y="5263234"/>
              <a:ext cx="176522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solidFill>
                    <a:srgbClr val="0000FF"/>
                  </a:solidFill>
                  <a:latin typeface="휴먼엑스포" pitchFamily="18" charset="-127"/>
                  <a:ea typeface="휴먼엑스포" pitchFamily="18" charset="-127"/>
                </a:rPr>
                <a:t>체중 과다</a:t>
              </a:r>
            </a:p>
          </p:txBody>
        </p:sp>
        <p:sp>
          <p:nvSpPr>
            <p:cNvPr id="22" name="직사각형 27"/>
            <p:cNvSpPr>
              <a:spLocks noChangeArrowheads="1"/>
            </p:cNvSpPr>
            <p:nvPr/>
          </p:nvSpPr>
          <p:spPr bwMode="auto">
            <a:xfrm>
              <a:off x="6240957" y="5977614"/>
              <a:ext cx="90281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>
                  <a:solidFill>
                    <a:srgbClr val="FF0000"/>
                  </a:solidFill>
                  <a:latin typeface="휴먼엑스포" pitchFamily="18" charset="-127"/>
                  <a:ea typeface="휴먼엑스포" pitchFamily="18" charset="-127"/>
                </a:rPr>
                <a:t>비만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14. </a:t>
            </a:r>
            <a:r>
              <a:rPr lang="ko-KR" alt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체세포량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619672" y="2132856"/>
            <a:ext cx="6984776" cy="352839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체세포량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(body cell mass; BCM)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몸 안에 존재하는 세포의 양</a:t>
            </a:r>
            <a:endParaRPr lang="en-US" altLang="ko-KR" sz="280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체질 확인</a:t>
            </a:r>
            <a:endParaRPr lang="en-US" altLang="ko-KR" sz="2800" u="sng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</a:t>
            </a:r>
            <a:r>
              <a:rPr lang="ko-KR" altLang="en-US" sz="2800" kern="0" dirty="0" err="1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체세포량의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기준치는 </a:t>
            </a:r>
            <a:r>
              <a:rPr lang="ko-KR" altLang="en-US" sz="2800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체중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/2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남자는 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+4~8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여자는 </a:t>
            </a: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+2~6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의 범위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15. </a:t>
            </a:r>
            <a:r>
              <a:rPr lang="ko-KR" alt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뼈무기질함량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899592" y="2060848"/>
            <a:ext cx="7920880" cy="165618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뼈무기질함량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(bone mineral content; BMC)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뼈 안에 존재하는 무기질의 총량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</a:t>
            </a:r>
            <a:endParaRPr lang="en-US" altLang="ko-KR" sz="24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16.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기초대사량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61243" y="2073399"/>
            <a:ext cx="7095133" cy="779537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기초대사량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(Basal Metabolic Rate; BMR)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b="1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187624" y="3429000"/>
            <a:ext cx="6840760" cy="720080"/>
          </a:xfrm>
          <a:prstGeom prst="rect">
            <a:avLst/>
          </a:prstGeom>
          <a:solidFill>
            <a:srgbClr val="00B050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BMR(kcal) = 21.6 </a:t>
            </a:r>
            <a:r>
              <a:rPr lang="ko-KR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800" dirty="0" err="1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제지방량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(kg) + 370</a:t>
            </a:r>
            <a:endParaRPr lang="en-US" altLang="ko-KR" sz="2800" b="1" dirty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17. </a:t>
            </a:r>
            <a:r>
              <a:rPr lang="ko-KR" altLang="en-U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상완둘레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27584" y="2217415"/>
            <a:ext cx="7887221" cy="2147689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상완 둘레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(Arm Circumference; AC)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단백질 열량 부족이나 기아 판정에 사용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식이요법 중 영양상태 모니터링 자료로 활용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43063" y="620688"/>
            <a:ext cx="5572125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18.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상완 근육둘레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99593" y="2073399"/>
            <a:ext cx="7416823" cy="3587849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상완 근육 둘레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(Arm Muscle Circumference; AMC)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골격근의 양을 나타내주는 척도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단백질 열량 부족 시 상완 근육이 줄어들어 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단백질 영양상태를 판정하는데 사용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km35_16373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573463"/>
            <a:ext cx="3671888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3568" y="2204864"/>
            <a:ext cx="7920880" cy="288032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체수분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(Total Body Water; TBW)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제지방량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(Fat Free Mass; FFM)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en-US" altLang="ko-KR" sz="2800" b="1" kern="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TBW/FFM = 0.73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지방량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(Fat) = 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체중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(BW) - </a:t>
            </a:r>
            <a:r>
              <a:rPr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제지방량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(FFM)</a:t>
            </a:r>
            <a:endParaRPr lang="en-US" altLang="ko-KR" sz="2800" b="1" kern="0" dirty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kern="0" dirty="0" smtClean="0">
                <a:solidFill>
                  <a:srgbClr val="FAF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BIA</a:t>
            </a:r>
            <a:r>
              <a:rPr lang="en-US" altLang="ko-KR" sz="4400" b="1" kern="0" dirty="0" smtClean="0">
                <a:solidFill>
                  <a:srgbClr val="FAFD00"/>
                </a:solidFill>
                <a:latin typeface="Arial" pitchFamily="34" charset="0"/>
                <a:ea typeface="+mj-ea"/>
                <a:cs typeface="+mj-cs"/>
              </a:rPr>
              <a:t> </a:t>
            </a:r>
            <a:r>
              <a:rPr kumimoji="1" lang="ko-KR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측정원리</a:t>
            </a:r>
            <a:endParaRPr kumimoji="1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89806" y="1844824"/>
            <a:ext cx="7598618" cy="424847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측정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시간 전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음식 또는 음료 섭취 금지</a:t>
            </a:r>
            <a:endParaRPr lang="en-US" altLang="ko-KR" sz="2800" u="sng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측정</a:t>
            </a:r>
            <a:r>
              <a:rPr lang="ko-KR" altLang="en-US" sz="2800" b="1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12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시간 전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운동 금지</a:t>
            </a:r>
            <a:endParaRPr lang="en-US" altLang="ko-KR" sz="2800" u="sng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측정</a:t>
            </a:r>
            <a:r>
              <a:rPr lang="ko-KR" altLang="en-US" sz="2800" b="1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800" b="1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분 전 반드시 배뇨</a:t>
            </a:r>
            <a:endParaRPr lang="en-US" altLang="ko-KR" sz="2800" u="sng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측정 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48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시간 이내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알코올 섭취 금지</a:t>
            </a:r>
            <a:endParaRPr lang="en-US" altLang="ko-KR" sz="2800" u="sng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금속 제품</a:t>
            </a:r>
            <a:r>
              <a:rPr lang="en-US" altLang="ko-KR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착용 금지</a:t>
            </a:r>
            <a:endParaRPr lang="en-US" altLang="ko-KR" sz="2800" u="sng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생리주기</a:t>
            </a: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시 붓는 타입은 측정 금지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kern="0" dirty="0" smtClean="0">
                <a:solidFill>
                  <a:srgbClr val="FAFD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BIA</a:t>
            </a:r>
            <a:r>
              <a:rPr lang="en-US" altLang="ko-KR" sz="4400" b="1" kern="0" dirty="0" smtClean="0">
                <a:solidFill>
                  <a:srgbClr val="FAFD00"/>
                </a:solidFill>
                <a:latin typeface="Arial" pitchFamily="34" charset="0"/>
                <a:ea typeface="+mj-ea"/>
                <a:cs typeface="+mj-cs"/>
              </a:rPr>
              <a:t> </a:t>
            </a:r>
            <a:r>
              <a:rPr kumimoji="1" lang="ko-KR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측정 전 주의사항</a:t>
            </a:r>
            <a:endParaRPr kumimoji="1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신체구성</a:t>
            </a:r>
            <a:r>
              <a:rPr kumimoji="1" lang="en-US" altLang="ko-KR" sz="4400" b="1" i="0" u="none" strike="noStrike" kern="0" cap="none" spc="0" normalizeH="0" baseline="0" noProof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(Body Composition) </a:t>
            </a:r>
            <a:endParaRPr kumimoji="1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63" y="2000250"/>
            <a:ext cx="8072437" cy="400050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어떤 조직이나 기관 및 분자나 원소 등이 인체를 어떻게 구성하고 있는가를 알아보기 위해 그 구성요소를 정량적으로 밝히거나 상대적인 비율을 구하는 것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아동</a:t>
            </a:r>
            <a:r>
              <a:rPr lang="en-US" altLang="ko-KR" sz="2800" b="1" kern="0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청소년</a:t>
            </a:r>
            <a:r>
              <a:rPr lang="en-US" altLang="ko-KR" sz="2800" b="1" kern="0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성인</a:t>
            </a:r>
            <a:r>
              <a:rPr lang="en-US" altLang="ko-KR" sz="2800" b="1" kern="0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노인의 건강 및 체력과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밀접하게 관련되어 있는 요소 </a:t>
            </a:r>
            <a:endParaRPr lang="en-US" altLang="ko-KR" sz="2800" kern="0" dirty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신체구성</a:t>
            </a:r>
            <a:r>
              <a:rPr kumimoji="1" lang="ko-KR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itchFamily="34" charset="0"/>
                <a:ea typeface="휴먼엑스포" pitchFamily="18" charset="-127"/>
                <a:cs typeface="+mj-cs"/>
              </a:rPr>
              <a:t>과 관련된</a:t>
            </a:r>
            <a:r>
              <a:rPr kumimoji="1" lang="en-US" altLang="ko-K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 </a:t>
            </a:r>
            <a:r>
              <a:rPr kumimoji="1" lang="ko-KR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용어</a:t>
            </a:r>
            <a:r>
              <a:rPr kumimoji="1" lang="en-US" altLang="ko-K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1" lang="en-US" altLang="ko-KR" sz="4400" b="1" i="0" u="none" strike="noStrike" kern="0" cap="none" spc="0" normalizeH="0" baseline="0" noProof="0" dirty="0" smtClean="0">
              <a:ln>
                <a:noFill/>
              </a:ln>
              <a:solidFill>
                <a:srgbClr val="FAFD00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6" name="Picture 2" descr="http://postfiles11.naver.net/20131112_10/island44_1384239289157lTGql_JPEG/000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4932040" cy="4101559"/>
          </a:xfrm>
          <a:prstGeom prst="rect">
            <a:avLst/>
          </a:prstGeom>
          <a:noFill/>
        </p:spPr>
      </p:pic>
      <p:pic>
        <p:nvPicPr>
          <p:cNvPr id="158722" name="Picture 2" descr="http://admin.m25.co.kr/UploadFile/Service/Editor/P7DKZZDFQDGMTQM9EG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6219056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619672" y="908720"/>
            <a:ext cx="5572125" cy="93610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en-US" altLang="ko-K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</a:t>
            </a:r>
            <a:r>
              <a:rPr lang="en-US" altLang="ko-K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itchFamily="18" charset="-127"/>
                <a:ea typeface="휴먼엑스포" pitchFamily="18" charset="-127"/>
              </a:rPr>
              <a:t>체수분량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03648" y="2420888"/>
            <a:ext cx="7272808" cy="237626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체수분량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(total body water; TBW) =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세포 내 수분</a:t>
            </a:r>
            <a:r>
              <a:rPr lang="en-US" altLang="ko-KR" sz="2800" b="1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(intra cellular water; ICW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800" b="1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</a:t>
            </a:r>
            <a:r>
              <a:rPr lang="en-US" altLang="ko-KR" sz="2800" b="1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 </a:t>
            </a:r>
            <a:r>
              <a:rPr lang="ko-KR" altLang="en-US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세포 외 수분</a:t>
            </a:r>
            <a:r>
              <a:rPr lang="en-US" altLang="ko-KR" sz="2800" b="1" u="sng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(extra cellular water; ECW</a:t>
            </a:r>
            <a:r>
              <a:rPr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800" u="sng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u="sng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259632" y="188640"/>
            <a:ext cx="6696744" cy="8572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ko-KR" altLang="en-US" sz="4400" b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인체 내 수분의 저장장소</a:t>
            </a:r>
            <a:endParaRPr lang="en-US" altLang="ko-KR" sz="4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3" name="Picture 3" descr="그림14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84784"/>
            <a:ext cx="8964613" cy="5328592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 bwMode="auto">
          <a:xfrm>
            <a:off x="107504" y="6309320"/>
            <a:ext cx="3600400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굴림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기본 디자인">
  <a:themeElements>
    <a:clrScheme name="2_기본 디자인 3">
      <a:dk1>
        <a:srgbClr val="000000"/>
      </a:dk1>
      <a:lt1>
        <a:srgbClr val="FFFFFF"/>
      </a:lt1>
      <a:dk2>
        <a:srgbClr val="FFFFFF"/>
      </a:dk2>
      <a:lt2>
        <a:srgbClr val="4D4D4D"/>
      </a:lt2>
      <a:accent1>
        <a:srgbClr val="7067AF"/>
      </a:accent1>
      <a:accent2>
        <a:srgbClr val="99CCFF"/>
      </a:accent2>
      <a:accent3>
        <a:srgbClr val="FFFFFF"/>
      </a:accent3>
      <a:accent4>
        <a:srgbClr val="000000"/>
      </a:accent4>
      <a:accent5>
        <a:srgbClr val="BBB8D4"/>
      </a:accent5>
      <a:accent6>
        <a:srgbClr val="8AB9E7"/>
      </a:accent6>
      <a:hlink>
        <a:srgbClr val="CCCCFF"/>
      </a:hlink>
      <a:folHlink>
        <a:srgbClr val="C68DFF"/>
      </a:folHlink>
    </a:clrScheme>
    <a:fontScheme name="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FFFFCC"/>
        </a:dk2>
        <a:lt2>
          <a:srgbClr val="5F5F5F"/>
        </a:lt2>
        <a:accent1>
          <a:srgbClr val="5A9E65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B5CCB8"/>
        </a:accent5>
        <a:accent6>
          <a:srgbClr val="B9B900"/>
        </a:accent6>
        <a:hlink>
          <a:srgbClr val="DB8647"/>
        </a:hlink>
        <a:folHlink>
          <a:srgbClr val="90B7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FFFFFF"/>
        </a:dk2>
        <a:lt2>
          <a:srgbClr val="4D4D4D"/>
        </a:lt2>
        <a:accent1>
          <a:srgbClr val="7067A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BB8D4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FFFFFF"/>
        </a:lt1>
        <a:dk2>
          <a:srgbClr val="FEE9DE"/>
        </a:dk2>
        <a:lt2>
          <a:srgbClr val="777777"/>
        </a:lt2>
        <a:accent1>
          <a:srgbClr val="6D5484"/>
        </a:accent1>
        <a:accent2>
          <a:srgbClr val="D88EC6"/>
        </a:accent2>
        <a:accent3>
          <a:srgbClr val="FFFFFF"/>
        </a:accent3>
        <a:accent4>
          <a:srgbClr val="000000"/>
        </a:accent4>
        <a:accent5>
          <a:srgbClr val="BAB3C2"/>
        </a:accent5>
        <a:accent6>
          <a:srgbClr val="C480B3"/>
        </a:accent6>
        <a:hlink>
          <a:srgbClr val="EA8484"/>
        </a:hlink>
        <a:folHlink>
          <a:srgbClr val="8BCF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8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2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백자">
  <a:themeElements>
    <a:clrScheme name="백자 4">
      <a:dk1>
        <a:srgbClr val="6781D5"/>
      </a:dk1>
      <a:lt1>
        <a:srgbClr val="E9FFF3"/>
      </a:lt1>
      <a:dk2>
        <a:srgbClr val="AFA6EE"/>
      </a:dk2>
      <a:lt2>
        <a:srgbClr val="969696"/>
      </a:lt2>
      <a:accent1>
        <a:srgbClr val="A5CF6D"/>
      </a:accent1>
      <a:accent2>
        <a:srgbClr val="FFCC00"/>
      </a:accent2>
      <a:accent3>
        <a:srgbClr val="F2FFF8"/>
      </a:accent3>
      <a:accent4>
        <a:srgbClr val="576DB6"/>
      </a:accent4>
      <a:accent5>
        <a:srgbClr val="CFE4BA"/>
      </a:accent5>
      <a:accent6>
        <a:srgbClr val="E7B900"/>
      </a:accent6>
      <a:hlink>
        <a:srgbClr val="0000FF"/>
      </a:hlink>
      <a:folHlink>
        <a:srgbClr val="D7CAF4"/>
      </a:folHlink>
    </a:clrScheme>
    <a:fontScheme name="백자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백자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자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자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자 4">
        <a:dk1>
          <a:srgbClr val="6781D5"/>
        </a:dk1>
        <a:lt1>
          <a:srgbClr val="E9FFF3"/>
        </a:lt1>
        <a:dk2>
          <a:srgbClr val="AFA6EE"/>
        </a:dk2>
        <a:lt2>
          <a:srgbClr val="969696"/>
        </a:lt2>
        <a:accent1>
          <a:srgbClr val="A5CF6D"/>
        </a:accent1>
        <a:accent2>
          <a:srgbClr val="FFCC00"/>
        </a:accent2>
        <a:accent3>
          <a:srgbClr val="F2FFF8"/>
        </a:accent3>
        <a:accent4>
          <a:srgbClr val="576DB6"/>
        </a:accent4>
        <a:accent5>
          <a:srgbClr val="CFE4BA"/>
        </a:accent5>
        <a:accent6>
          <a:srgbClr val="E7B900"/>
        </a:accent6>
        <a:hlink>
          <a:srgbClr val="0000FF"/>
        </a:hlink>
        <a:folHlink>
          <a:srgbClr val="D7CAF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자 5">
        <a:dk1>
          <a:srgbClr val="6781D5"/>
        </a:dk1>
        <a:lt1>
          <a:srgbClr val="E9FFF3"/>
        </a:lt1>
        <a:dk2>
          <a:srgbClr val="AFA6EE"/>
        </a:dk2>
        <a:lt2>
          <a:srgbClr val="969696"/>
        </a:lt2>
        <a:accent1>
          <a:srgbClr val="93ECF3"/>
        </a:accent1>
        <a:accent2>
          <a:srgbClr val="FFCC00"/>
        </a:accent2>
        <a:accent3>
          <a:srgbClr val="F2FFF8"/>
        </a:accent3>
        <a:accent4>
          <a:srgbClr val="576DB6"/>
        </a:accent4>
        <a:accent5>
          <a:srgbClr val="C8F4F8"/>
        </a:accent5>
        <a:accent6>
          <a:srgbClr val="E7B900"/>
        </a:accent6>
        <a:hlink>
          <a:srgbClr val="0000FF"/>
        </a:hlink>
        <a:folHlink>
          <a:srgbClr val="D7CAF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5795</TotalTime>
  <Words>945</Words>
  <Application>Microsoft Office PowerPoint</Application>
  <PresentationFormat>화면 슬라이드 쇼(4:3)</PresentationFormat>
  <Paragraphs>214</Paragraphs>
  <Slides>37</Slides>
  <Notes>12</Notes>
  <HiddenSlides>0</HiddenSlides>
  <MMClips>0</MMClips>
  <ScaleCrop>false</ScaleCrop>
  <HeadingPairs>
    <vt:vector size="6" baseType="variant">
      <vt:variant>
        <vt:lpstr>테마</vt:lpstr>
      </vt:variant>
      <vt:variant>
        <vt:i4>17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37</vt:i4>
      </vt:variant>
    </vt:vector>
  </HeadingPairs>
  <TitlesOfParts>
    <vt:vector size="56" baseType="lpstr">
      <vt:lpstr>2_기본 디자인</vt:lpstr>
      <vt:lpstr>백자</vt:lpstr>
      <vt:lpstr>Office 테마</vt:lpstr>
      <vt:lpstr>기본 디자인</vt:lpstr>
      <vt:lpstr>1_기본 디자인</vt:lpstr>
      <vt:lpstr>1_Office 테마</vt:lpstr>
      <vt:lpstr>2_Office 테마</vt:lpstr>
      <vt:lpstr>4_Office 테마</vt:lpstr>
      <vt:lpstr>5_Office 테마</vt:lpstr>
      <vt:lpstr>6_Office 테마</vt:lpstr>
      <vt:lpstr>10_Office 테마</vt:lpstr>
      <vt:lpstr>12_Office 테마</vt:lpstr>
      <vt:lpstr>13_Office 테마</vt:lpstr>
      <vt:lpstr>15_Office 테마</vt:lpstr>
      <vt:lpstr>18_Office 테마</vt:lpstr>
      <vt:lpstr>21_Office 테마</vt:lpstr>
      <vt:lpstr>22_Office 테마</vt:lpstr>
      <vt:lpstr>Photo Editor 사진</vt:lpstr>
      <vt:lpstr>그림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</vt:vector>
  </TitlesOfParts>
  <Company>artcom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ARTCOM PT</dc:creator>
  <dc:description>본 디자인은 ARTCOM PT연구소에 저작권이 있습니다. </dc:description>
  <cp:lastModifiedBy>허선</cp:lastModifiedBy>
  <cp:revision>407</cp:revision>
  <dcterms:created xsi:type="dcterms:W3CDTF">2004-04-27T01:57:16Z</dcterms:created>
  <dcterms:modified xsi:type="dcterms:W3CDTF">2014-04-02T00:58:49Z</dcterms:modified>
</cp:coreProperties>
</file>