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7" r:id="rId2"/>
    <p:sldId id="259" r:id="rId3"/>
    <p:sldId id="260" r:id="rId4"/>
    <p:sldId id="375" r:id="rId5"/>
    <p:sldId id="376" r:id="rId6"/>
    <p:sldId id="379" r:id="rId7"/>
    <p:sldId id="261" r:id="rId8"/>
    <p:sldId id="263" r:id="rId9"/>
    <p:sldId id="264" r:id="rId10"/>
    <p:sldId id="265" r:id="rId11"/>
    <p:sldId id="266" r:id="rId12"/>
    <p:sldId id="359" r:id="rId13"/>
    <p:sldId id="360" r:id="rId14"/>
    <p:sldId id="366" r:id="rId15"/>
    <p:sldId id="367" r:id="rId16"/>
    <p:sldId id="368" r:id="rId17"/>
    <p:sldId id="369" r:id="rId18"/>
    <p:sldId id="370" r:id="rId19"/>
    <p:sldId id="371" r:id="rId20"/>
    <p:sldId id="363" r:id="rId21"/>
    <p:sldId id="361" r:id="rId22"/>
    <p:sldId id="362" r:id="rId23"/>
    <p:sldId id="283" r:id="rId24"/>
    <p:sldId id="284" r:id="rId25"/>
    <p:sldId id="285" r:id="rId26"/>
    <p:sldId id="286" r:id="rId27"/>
    <p:sldId id="309" r:id="rId28"/>
    <p:sldId id="287" r:id="rId29"/>
    <p:sldId id="288" r:id="rId30"/>
    <p:sldId id="289" r:id="rId31"/>
    <p:sldId id="292" r:id="rId32"/>
    <p:sldId id="319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14" r:id="rId45"/>
    <p:sldId id="318" r:id="rId46"/>
    <p:sldId id="306" r:id="rId47"/>
    <p:sldId id="307" r:id="rId48"/>
    <p:sldId id="308" r:id="rId4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82428" autoAdjust="0"/>
  </p:normalViewPr>
  <p:slideViewPr>
    <p:cSldViewPr>
      <p:cViewPr varScale="1">
        <p:scale>
          <a:sx n="59" d="100"/>
          <a:sy n="59" d="100"/>
        </p:scale>
        <p:origin x="-16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4" Type="http://schemas.openxmlformats.org/officeDocument/2006/relationships/image" Target="../media/image30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928D00-8ACA-4E59-A399-16F9A6B4B168}" type="doc">
      <dgm:prSet loTypeId="urn:microsoft.com/office/officeart/2005/8/layout/pList2" loCatId="list" qsTypeId="urn:microsoft.com/office/officeart/2005/8/quickstyle/simple1" qsCatId="simple" csTypeId="urn:microsoft.com/office/officeart/2005/8/colors/accent2_2" csCatId="accent2" phldr="1"/>
      <dgm:spPr/>
    </dgm:pt>
    <dgm:pt modelId="{2B2CD2AA-2FA6-44EA-A453-392AB447507A}">
      <dgm:prSet phldrT="[텍스트]"/>
      <dgm:spPr/>
      <dgm:t>
        <a:bodyPr/>
        <a:lstStyle/>
        <a:p>
          <a:pPr algn="l" latinLnBrk="1"/>
          <a:r>
            <a:rPr lang="en-US" altLang="ko-KR" b="1" dirty="0" smtClean="0">
              <a:latin typeface="+mn-ea"/>
              <a:ea typeface="+mn-ea"/>
              <a:cs typeface="Times New Roman"/>
            </a:rPr>
            <a:t>-</a:t>
          </a:r>
          <a:r>
            <a:rPr lang="ko-KR" altLang="en-US" b="1" dirty="0" smtClean="0">
              <a:latin typeface="+mn-ea"/>
              <a:ea typeface="+mn-ea"/>
              <a:cs typeface="Times New Roman"/>
            </a:rPr>
            <a:t>호흡중심의 바른 보행 훈련</a:t>
          </a:r>
          <a:endParaRPr lang="en-US" altLang="ko-KR" b="1" dirty="0" smtClean="0">
            <a:latin typeface="+mn-ea"/>
            <a:ea typeface="+mn-ea"/>
            <a:cs typeface="Times New Roman"/>
          </a:endParaRPr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보수 위에서 걷기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바운더</a:t>
          </a:r>
          <a:r>
            <a:rPr lang="ko-KR" altLang="en-US" dirty="0" smtClean="0"/>
            <a:t> 트랙 걷기 </a:t>
          </a:r>
          <a:endParaRPr lang="ko-KR" altLang="en-US" dirty="0"/>
        </a:p>
      </dgm:t>
    </dgm:pt>
    <dgm:pt modelId="{8F2493D4-DF5A-4B03-A580-BD79B7711406}" type="par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2A79A7B6-0BC4-48EE-B9C9-0041AC1A2D52}" type="sib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5631872D-4E89-4A41-A779-265DDA4AFE16}">
      <dgm:prSet phldrT="[텍스트]"/>
      <dgm:spPr/>
      <dgm:t>
        <a:bodyPr/>
        <a:lstStyle/>
        <a:p>
          <a:pPr algn="l" latinLnBrk="1"/>
          <a:r>
            <a:rPr lang="en-US" altLang="ko-KR" dirty="0" smtClean="0"/>
            <a:t>- </a:t>
          </a:r>
          <a:r>
            <a:rPr lang="ko-KR" altLang="en-US" dirty="0" err="1" smtClean="0"/>
            <a:t>심부근육</a:t>
          </a:r>
          <a:r>
            <a:rPr lang="ko-KR" altLang="en-US" dirty="0" smtClean="0"/>
            <a:t> 강화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복횡근</a:t>
          </a:r>
          <a:r>
            <a:rPr lang="en-US" altLang="ko-KR" dirty="0" smtClean="0"/>
            <a:t>, </a:t>
          </a:r>
          <a:r>
            <a:rPr lang="ko-KR" altLang="en-US" dirty="0" err="1" smtClean="0"/>
            <a:t>골반저근</a:t>
          </a:r>
          <a:r>
            <a:rPr lang="en-US" altLang="ko-KR" dirty="0" smtClean="0"/>
            <a:t>, </a:t>
          </a:r>
          <a:r>
            <a:rPr lang="ko-KR" altLang="en-US" dirty="0" err="1" smtClean="0"/>
            <a:t>다열근</a:t>
          </a:r>
          <a:r>
            <a:rPr lang="en-US" altLang="ko-KR" dirty="0" smtClean="0"/>
            <a:t>, </a:t>
          </a:r>
          <a:r>
            <a:rPr lang="ko-KR" altLang="en-US" dirty="0" smtClean="0"/>
            <a:t>횡격막 운동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슬링</a:t>
          </a:r>
          <a:r>
            <a:rPr lang="ko-KR" altLang="en-US" dirty="0" smtClean="0"/>
            <a:t> </a:t>
          </a:r>
          <a:r>
            <a:rPr lang="ko-KR" altLang="en-US" dirty="0" err="1" smtClean="0"/>
            <a:t>브릿지</a:t>
          </a:r>
          <a:r>
            <a:rPr lang="ko-KR" altLang="en-US" dirty="0" smtClean="0"/>
            <a:t> 운동</a:t>
          </a:r>
          <a:endParaRPr lang="ko-KR" altLang="en-US" dirty="0"/>
        </a:p>
      </dgm:t>
    </dgm:pt>
    <dgm:pt modelId="{61E698C7-AD67-427B-8A93-61942638ECD3}" type="par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C68B1204-7EA6-476D-A1FE-7DB4298EF396}" type="sib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E5FA6286-1004-4BE1-BE59-AAC067668F15}">
      <dgm:prSet phldrT="[텍스트]"/>
      <dgm:spPr/>
      <dgm:t>
        <a:bodyPr/>
        <a:lstStyle/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자세유지근육 강화 및 근지구력 강화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어깨와 팔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복근</a:t>
          </a:r>
          <a:r>
            <a:rPr lang="en-US" altLang="ko-KR" dirty="0" smtClean="0"/>
            <a:t>, </a:t>
          </a:r>
          <a:r>
            <a:rPr lang="ko-KR" altLang="en-US" dirty="0" smtClean="0"/>
            <a:t>엉덩이</a:t>
          </a:r>
          <a:r>
            <a:rPr lang="en-US" altLang="ko-KR" dirty="0" smtClean="0"/>
            <a:t>, </a:t>
          </a:r>
          <a:r>
            <a:rPr lang="ko-KR" altLang="en-US" dirty="0" smtClean="0"/>
            <a:t>다리 근육 강화</a:t>
          </a:r>
          <a:endParaRPr lang="ko-KR" altLang="en-US" dirty="0"/>
        </a:p>
      </dgm:t>
    </dgm:pt>
    <dgm:pt modelId="{DBFBDF14-F0C2-4CCA-A10A-E87E63F8FD2C}" type="par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7C7E364D-B617-4DD0-87E5-A4A87BD9D2B7}" type="sib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91C2BF5C-65B8-4989-860C-ED6C72531181}">
      <dgm:prSet phldrT="[텍스트]"/>
      <dgm:spPr/>
      <dgm:t>
        <a:bodyPr/>
        <a:lstStyle/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체형교정  </a:t>
          </a:r>
          <a:r>
            <a:rPr lang="ko-KR" altLang="en-US" dirty="0" err="1" smtClean="0"/>
            <a:t>스트레칭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어깨 </a:t>
          </a:r>
          <a:r>
            <a:rPr lang="ko-KR" altLang="en-US" dirty="0" err="1" smtClean="0"/>
            <a:t>스트레칭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고관절</a:t>
          </a:r>
          <a:r>
            <a:rPr lang="ko-KR" altLang="en-US" dirty="0" smtClean="0"/>
            <a:t> </a:t>
          </a:r>
          <a:r>
            <a:rPr lang="ko-KR" altLang="en-US" dirty="0" err="1" smtClean="0"/>
            <a:t>스트레칭</a:t>
          </a:r>
          <a:endParaRPr lang="ko-KR" altLang="en-US" dirty="0"/>
        </a:p>
      </dgm:t>
    </dgm:pt>
    <dgm:pt modelId="{BB0655BC-CFCD-4A61-9FE5-4D22C3F6B165}" type="par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6C42274B-8F63-49CD-AAFF-B656A18EB301}" type="sib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9A937EA3-3987-4931-856E-F8C48D9F7C22}" type="pres">
      <dgm:prSet presAssocID="{7E928D00-8ACA-4E59-A399-16F9A6B4B168}" presName="Name0" presStyleCnt="0">
        <dgm:presLayoutVars>
          <dgm:dir/>
          <dgm:resizeHandles val="exact"/>
        </dgm:presLayoutVars>
      </dgm:prSet>
      <dgm:spPr/>
    </dgm:pt>
    <dgm:pt modelId="{0166CB2E-4EA6-4CC8-8497-B1650BA80C45}" type="pres">
      <dgm:prSet presAssocID="{7E928D00-8ACA-4E59-A399-16F9A6B4B168}" presName="bkgdShp" presStyleLbl="alignAccFollowNode1" presStyleIdx="0" presStyleCnt="1" custScaleY="122634" custLinFactNeighborX="-820" custLinFactNeighborY="13250"/>
      <dgm:spPr/>
    </dgm:pt>
    <dgm:pt modelId="{051679A1-C1CF-41A2-BCAD-604638D592E9}" type="pres">
      <dgm:prSet presAssocID="{7E928D00-8ACA-4E59-A399-16F9A6B4B168}" presName="linComp" presStyleCnt="0"/>
      <dgm:spPr/>
    </dgm:pt>
    <dgm:pt modelId="{66881041-9B51-45AB-8D87-56ADCA07FADE}" type="pres">
      <dgm:prSet presAssocID="{2B2CD2AA-2FA6-44EA-A453-392AB447507A}" presName="compNode" presStyleCnt="0"/>
      <dgm:spPr/>
    </dgm:pt>
    <dgm:pt modelId="{48199E3E-5523-4AE9-BE37-C6773785174B}" type="pres">
      <dgm:prSet presAssocID="{2B2CD2AA-2FA6-44EA-A453-392AB447507A}" presName="node" presStyleLbl="node1" presStyleIdx="0" presStyleCnt="4" custScaleY="7466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3E3EEC7-A239-4153-A2DE-D2F771EF2243}" type="pres">
      <dgm:prSet presAssocID="{2B2CD2AA-2FA6-44EA-A453-392AB447507A}" presName="invisiNode" presStyleLbl="node1" presStyleIdx="0" presStyleCnt="4"/>
      <dgm:spPr/>
    </dgm:pt>
    <dgm:pt modelId="{6A47B7D6-0CB4-451C-A118-8DAAFEE69468}" type="pres">
      <dgm:prSet presAssocID="{2B2CD2AA-2FA6-44EA-A453-392AB447507A}" presName="imagNode" presStyleLbl="fgImgPlace1" presStyleIdx="0" presStyleCnt="4" custScaleY="12452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7554A3E-18EE-4BB8-A8D0-416406C9ECA5}" type="pres">
      <dgm:prSet presAssocID="{2A79A7B6-0BC4-48EE-B9C9-0041AC1A2D52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BA2B51F-825E-44B1-ACC0-48C4C9742001}" type="pres">
      <dgm:prSet presAssocID="{5631872D-4E89-4A41-A779-265DDA4AFE16}" presName="compNode" presStyleCnt="0"/>
      <dgm:spPr/>
    </dgm:pt>
    <dgm:pt modelId="{855DB87A-CAD5-4FD6-8E67-0A27B3044C5F}" type="pres">
      <dgm:prSet presAssocID="{5631872D-4E89-4A41-A779-265DDA4AFE16}" presName="node" presStyleLbl="node1" presStyleIdx="1" presStyleCnt="4" custScaleY="7581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6F80166-2685-4317-AB63-4B6FC20DD217}" type="pres">
      <dgm:prSet presAssocID="{5631872D-4E89-4A41-A779-265DDA4AFE16}" presName="invisiNode" presStyleLbl="node1" presStyleIdx="1" presStyleCnt="4"/>
      <dgm:spPr/>
    </dgm:pt>
    <dgm:pt modelId="{F6D21917-B2A4-4A46-9EE4-D474B687D1A6}" type="pres">
      <dgm:prSet presAssocID="{5631872D-4E89-4A41-A779-265DDA4AFE16}" presName="imagNode" presStyleLbl="fgImgPlace1" presStyleIdx="1" presStyleCnt="4" custScaleY="128490" custLinFactNeighborX="2564" custLinFactNeighborY="-245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C984183-30DB-4A58-9D9D-7B8A19D9BD5C}" type="pres">
      <dgm:prSet presAssocID="{C68B1204-7EA6-476D-A1FE-7DB4298EF396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FEB092F-00B3-4FFD-AED9-24F02A42A402}" type="pres">
      <dgm:prSet presAssocID="{E5FA6286-1004-4BE1-BE59-AAC067668F15}" presName="compNode" presStyleCnt="0"/>
      <dgm:spPr/>
    </dgm:pt>
    <dgm:pt modelId="{1561A56F-ABC9-47C5-9EEA-FFFE3D5FC5DC}" type="pres">
      <dgm:prSet presAssocID="{E5FA6286-1004-4BE1-BE59-AAC067668F15}" presName="node" presStyleLbl="node1" presStyleIdx="2" presStyleCnt="4" custScaleY="7582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DBEEE4-CDEA-4120-AB7A-1F846AC13919}" type="pres">
      <dgm:prSet presAssocID="{E5FA6286-1004-4BE1-BE59-AAC067668F15}" presName="invisiNode" presStyleLbl="node1" presStyleIdx="2" presStyleCnt="4"/>
      <dgm:spPr/>
    </dgm:pt>
    <dgm:pt modelId="{9E25B4A1-C759-4A85-ABEC-374A0BE2C8B6}" type="pres">
      <dgm:prSet presAssocID="{E5FA6286-1004-4BE1-BE59-AAC067668F15}" presName="imagNode" presStyleLbl="fgImgPlace1" presStyleIdx="2" presStyleCnt="4" custScaleY="122448" custLinFactNeighborX="608" custLinFactNeighborY="-552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122BEABD-F2E6-4B42-AB3C-8659211FEFE7}" type="pres">
      <dgm:prSet presAssocID="{7C7E364D-B617-4DD0-87E5-A4A87BD9D2B7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E68903B4-9413-417F-BFAA-B41D702C622F}" type="pres">
      <dgm:prSet presAssocID="{91C2BF5C-65B8-4989-860C-ED6C72531181}" presName="compNode" presStyleCnt="0"/>
      <dgm:spPr/>
    </dgm:pt>
    <dgm:pt modelId="{F7AC2336-729B-45CE-89E7-5AED9C06848E}" type="pres">
      <dgm:prSet presAssocID="{91C2BF5C-65B8-4989-860C-ED6C72531181}" presName="node" presStyleLbl="node1" presStyleIdx="3" presStyleCnt="4" custScaleY="7583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EDA395F-5057-4D02-B70B-8E8C2C9EB8DB}" type="pres">
      <dgm:prSet presAssocID="{91C2BF5C-65B8-4989-860C-ED6C72531181}" presName="invisiNode" presStyleLbl="node1" presStyleIdx="3" presStyleCnt="4"/>
      <dgm:spPr/>
    </dgm:pt>
    <dgm:pt modelId="{2D02E20D-B4FD-4986-A4E2-55EFCFEA6748}" type="pres">
      <dgm:prSet presAssocID="{91C2BF5C-65B8-4989-860C-ED6C72531181}" presName="imagNode" presStyleLbl="fgImgPlace1" presStyleIdx="3" presStyleCnt="4" custScaleY="123613" custLinFactNeighborX="277" custLinFactNeighborY="-494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94940AB-6FC8-44AB-9E0D-3BF7D9FBDC15}" type="presOf" srcId="{7E928D00-8ACA-4E59-A399-16F9A6B4B168}" destId="{9A937EA3-3987-4931-856E-F8C48D9F7C22}" srcOrd="0" destOrd="0" presId="urn:microsoft.com/office/officeart/2005/8/layout/pList2"/>
    <dgm:cxn modelId="{846BA4BA-887C-4DE7-8386-52276C033D77}" srcId="{7E928D00-8ACA-4E59-A399-16F9A6B4B168}" destId="{E5FA6286-1004-4BE1-BE59-AAC067668F15}" srcOrd="2" destOrd="0" parTransId="{DBFBDF14-F0C2-4CCA-A10A-E87E63F8FD2C}" sibTransId="{7C7E364D-B617-4DD0-87E5-A4A87BD9D2B7}"/>
    <dgm:cxn modelId="{6FDB6900-097E-41A1-BA24-20396F9FDC06}" type="presOf" srcId="{5631872D-4E89-4A41-A779-265DDA4AFE16}" destId="{855DB87A-CAD5-4FD6-8E67-0A27B3044C5F}" srcOrd="0" destOrd="0" presId="urn:microsoft.com/office/officeart/2005/8/layout/pList2"/>
    <dgm:cxn modelId="{1B5A48E3-6D05-4AD4-918E-549A6F30101C}" type="presOf" srcId="{2B2CD2AA-2FA6-44EA-A453-392AB447507A}" destId="{48199E3E-5523-4AE9-BE37-C6773785174B}" srcOrd="0" destOrd="0" presId="urn:microsoft.com/office/officeart/2005/8/layout/pList2"/>
    <dgm:cxn modelId="{5D5DE586-8B2A-4595-9EEB-31C06CA9D2C6}" type="presOf" srcId="{2A79A7B6-0BC4-48EE-B9C9-0041AC1A2D52}" destId="{F7554A3E-18EE-4BB8-A8D0-416406C9ECA5}" srcOrd="0" destOrd="0" presId="urn:microsoft.com/office/officeart/2005/8/layout/pList2"/>
    <dgm:cxn modelId="{77599684-3F33-4991-BC70-2C0B19A5C1A7}" srcId="{7E928D00-8ACA-4E59-A399-16F9A6B4B168}" destId="{5631872D-4E89-4A41-A779-265DDA4AFE16}" srcOrd="1" destOrd="0" parTransId="{61E698C7-AD67-427B-8A93-61942638ECD3}" sibTransId="{C68B1204-7EA6-476D-A1FE-7DB4298EF396}"/>
    <dgm:cxn modelId="{633CDF54-B90C-4AB5-9BA7-14E1551A18E5}" type="presOf" srcId="{7C7E364D-B617-4DD0-87E5-A4A87BD9D2B7}" destId="{122BEABD-F2E6-4B42-AB3C-8659211FEFE7}" srcOrd="0" destOrd="0" presId="urn:microsoft.com/office/officeart/2005/8/layout/pList2"/>
    <dgm:cxn modelId="{D270CA2F-042B-4C7B-A1BE-827A5E6864F6}" srcId="{7E928D00-8ACA-4E59-A399-16F9A6B4B168}" destId="{91C2BF5C-65B8-4989-860C-ED6C72531181}" srcOrd="3" destOrd="0" parTransId="{BB0655BC-CFCD-4A61-9FE5-4D22C3F6B165}" sibTransId="{6C42274B-8F63-49CD-AAFF-B656A18EB301}"/>
    <dgm:cxn modelId="{9C05CDEB-086E-4F99-8E0C-2106764E8338}" srcId="{7E928D00-8ACA-4E59-A399-16F9A6B4B168}" destId="{2B2CD2AA-2FA6-44EA-A453-392AB447507A}" srcOrd="0" destOrd="0" parTransId="{8F2493D4-DF5A-4B03-A580-BD79B7711406}" sibTransId="{2A79A7B6-0BC4-48EE-B9C9-0041AC1A2D52}"/>
    <dgm:cxn modelId="{C7AF5D6D-6FDF-41D3-8F55-88D062C1F0B6}" type="presOf" srcId="{91C2BF5C-65B8-4989-860C-ED6C72531181}" destId="{F7AC2336-729B-45CE-89E7-5AED9C06848E}" srcOrd="0" destOrd="0" presId="urn:microsoft.com/office/officeart/2005/8/layout/pList2"/>
    <dgm:cxn modelId="{19B079B0-83D6-4816-BA7C-0CF89E47DDFB}" type="presOf" srcId="{C68B1204-7EA6-476D-A1FE-7DB4298EF396}" destId="{DC984183-30DB-4A58-9D9D-7B8A19D9BD5C}" srcOrd="0" destOrd="0" presId="urn:microsoft.com/office/officeart/2005/8/layout/pList2"/>
    <dgm:cxn modelId="{B5DC4361-E62B-4134-8E89-9F65DE6FEC2D}" type="presOf" srcId="{E5FA6286-1004-4BE1-BE59-AAC067668F15}" destId="{1561A56F-ABC9-47C5-9EEA-FFFE3D5FC5DC}" srcOrd="0" destOrd="0" presId="urn:microsoft.com/office/officeart/2005/8/layout/pList2"/>
    <dgm:cxn modelId="{A9B7C4B5-8533-43EE-B8FF-2B3FF988B12D}" type="presParOf" srcId="{9A937EA3-3987-4931-856E-F8C48D9F7C22}" destId="{0166CB2E-4EA6-4CC8-8497-B1650BA80C45}" srcOrd="0" destOrd="0" presId="urn:microsoft.com/office/officeart/2005/8/layout/pList2"/>
    <dgm:cxn modelId="{D0281647-2AAB-47E7-97D8-DA41F6FAD88B}" type="presParOf" srcId="{9A937EA3-3987-4931-856E-F8C48D9F7C22}" destId="{051679A1-C1CF-41A2-BCAD-604638D592E9}" srcOrd="1" destOrd="0" presId="urn:microsoft.com/office/officeart/2005/8/layout/pList2"/>
    <dgm:cxn modelId="{35C20DD5-AC67-4CDA-B13A-DE813E1EC397}" type="presParOf" srcId="{051679A1-C1CF-41A2-BCAD-604638D592E9}" destId="{66881041-9B51-45AB-8D87-56ADCA07FADE}" srcOrd="0" destOrd="0" presId="urn:microsoft.com/office/officeart/2005/8/layout/pList2"/>
    <dgm:cxn modelId="{DF766022-5D5C-44C8-8D2A-3A00A6BFC6A7}" type="presParOf" srcId="{66881041-9B51-45AB-8D87-56ADCA07FADE}" destId="{48199E3E-5523-4AE9-BE37-C6773785174B}" srcOrd="0" destOrd="0" presId="urn:microsoft.com/office/officeart/2005/8/layout/pList2"/>
    <dgm:cxn modelId="{FA933B1A-30B1-43D8-914B-4FDDB47F1123}" type="presParOf" srcId="{66881041-9B51-45AB-8D87-56ADCA07FADE}" destId="{93E3EEC7-A239-4153-A2DE-D2F771EF2243}" srcOrd="1" destOrd="0" presId="urn:microsoft.com/office/officeart/2005/8/layout/pList2"/>
    <dgm:cxn modelId="{05DB2389-CAFC-4305-ACDF-337D5A49BE18}" type="presParOf" srcId="{66881041-9B51-45AB-8D87-56ADCA07FADE}" destId="{6A47B7D6-0CB4-451C-A118-8DAAFEE69468}" srcOrd="2" destOrd="0" presId="urn:microsoft.com/office/officeart/2005/8/layout/pList2"/>
    <dgm:cxn modelId="{602F95FE-6028-477E-98A6-9D211A291E14}" type="presParOf" srcId="{051679A1-C1CF-41A2-BCAD-604638D592E9}" destId="{F7554A3E-18EE-4BB8-A8D0-416406C9ECA5}" srcOrd="1" destOrd="0" presId="urn:microsoft.com/office/officeart/2005/8/layout/pList2"/>
    <dgm:cxn modelId="{711333E0-E216-4703-BB78-9FD69B10A073}" type="presParOf" srcId="{051679A1-C1CF-41A2-BCAD-604638D592E9}" destId="{2BA2B51F-825E-44B1-ACC0-48C4C9742001}" srcOrd="2" destOrd="0" presId="urn:microsoft.com/office/officeart/2005/8/layout/pList2"/>
    <dgm:cxn modelId="{5B5F5B65-A0BF-4C69-82FB-D3014582A781}" type="presParOf" srcId="{2BA2B51F-825E-44B1-ACC0-48C4C9742001}" destId="{855DB87A-CAD5-4FD6-8E67-0A27B3044C5F}" srcOrd="0" destOrd="0" presId="urn:microsoft.com/office/officeart/2005/8/layout/pList2"/>
    <dgm:cxn modelId="{74FE91E2-A21E-4465-AB15-A4FFDD532B66}" type="presParOf" srcId="{2BA2B51F-825E-44B1-ACC0-48C4C9742001}" destId="{E6F80166-2685-4317-AB63-4B6FC20DD217}" srcOrd="1" destOrd="0" presId="urn:microsoft.com/office/officeart/2005/8/layout/pList2"/>
    <dgm:cxn modelId="{6D092292-A30E-46C2-86D2-4832770C0773}" type="presParOf" srcId="{2BA2B51F-825E-44B1-ACC0-48C4C9742001}" destId="{F6D21917-B2A4-4A46-9EE4-D474B687D1A6}" srcOrd="2" destOrd="0" presId="urn:microsoft.com/office/officeart/2005/8/layout/pList2"/>
    <dgm:cxn modelId="{9941CC22-FC7A-4B16-9AAD-E3BF56A1924A}" type="presParOf" srcId="{051679A1-C1CF-41A2-BCAD-604638D592E9}" destId="{DC984183-30DB-4A58-9D9D-7B8A19D9BD5C}" srcOrd="3" destOrd="0" presId="urn:microsoft.com/office/officeart/2005/8/layout/pList2"/>
    <dgm:cxn modelId="{C6B291B6-8CC1-4BAD-BFF1-59126385FC52}" type="presParOf" srcId="{051679A1-C1CF-41A2-BCAD-604638D592E9}" destId="{2FEB092F-00B3-4FFD-AED9-24F02A42A402}" srcOrd="4" destOrd="0" presId="urn:microsoft.com/office/officeart/2005/8/layout/pList2"/>
    <dgm:cxn modelId="{F474D132-6D0A-4709-B76F-16C0957B9F7A}" type="presParOf" srcId="{2FEB092F-00B3-4FFD-AED9-24F02A42A402}" destId="{1561A56F-ABC9-47C5-9EEA-FFFE3D5FC5DC}" srcOrd="0" destOrd="0" presId="urn:microsoft.com/office/officeart/2005/8/layout/pList2"/>
    <dgm:cxn modelId="{32DE04BF-77A5-4945-918A-9088529F6B47}" type="presParOf" srcId="{2FEB092F-00B3-4FFD-AED9-24F02A42A402}" destId="{FBDBEEE4-CDEA-4120-AB7A-1F846AC13919}" srcOrd="1" destOrd="0" presId="urn:microsoft.com/office/officeart/2005/8/layout/pList2"/>
    <dgm:cxn modelId="{28883BA7-EE17-4A71-8725-CCF150F41D08}" type="presParOf" srcId="{2FEB092F-00B3-4FFD-AED9-24F02A42A402}" destId="{9E25B4A1-C759-4A85-ABEC-374A0BE2C8B6}" srcOrd="2" destOrd="0" presId="urn:microsoft.com/office/officeart/2005/8/layout/pList2"/>
    <dgm:cxn modelId="{76BEA4F5-58AD-4E6B-A501-CA4F7E7A6063}" type="presParOf" srcId="{051679A1-C1CF-41A2-BCAD-604638D592E9}" destId="{122BEABD-F2E6-4B42-AB3C-8659211FEFE7}" srcOrd="5" destOrd="0" presId="urn:microsoft.com/office/officeart/2005/8/layout/pList2"/>
    <dgm:cxn modelId="{BDBD7D89-17A8-4FB7-B8D3-39F9CC47863C}" type="presParOf" srcId="{051679A1-C1CF-41A2-BCAD-604638D592E9}" destId="{E68903B4-9413-417F-BFAA-B41D702C622F}" srcOrd="6" destOrd="0" presId="urn:microsoft.com/office/officeart/2005/8/layout/pList2"/>
    <dgm:cxn modelId="{2D0A9B08-624D-4593-9829-7962410D8B19}" type="presParOf" srcId="{E68903B4-9413-417F-BFAA-B41D702C622F}" destId="{F7AC2336-729B-45CE-89E7-5AED9C06848E}" srcOrd="0" destOrd="0" presId="urn:microsoft.com/office/officeart/2005/8/layout/pList2"/>
    <dgm:cxn modelId="{97E7EA19-7373-4338-B8C7-42592E5BFFC6}" type="presParOf" srcId="{E68903B4-9413-417F-BFAA-B41D702C622F}" destId="{4EDA395F-5057-4D02-B70B-8E8C2C9EB8DB}" srcOrd="1" destOrd="0" presId="urn:microsoft.com/office/officeart/2005/8/layout/pList2"/>
    <dgm:cxn modelId="{7565DAB2-0522-43C1-B835-6018C4FB69ED}" type="presParOf" srcId="{E68903B4-9413-417F-BFAA-B41D702C622F}" destId="{2D02E20D-B4FD-4986-A4E2-55EFCFEA6748}" srcOrd="2" destOrd="0" presId="urn:microsoft.com/office/officeart/2005/8/layout/p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928D00-8ACA-4E59-A399-16F9A6B4B168}" type="doc">
      <dgm:prSet loTypeId="urn:microsoft.com/office/officeart/2005/8/layout/pList2" loCatId="list" qsTypeId="urn:microsoft.com/office/officeart/2005/8/quickstyle/simple1" qsCatId="simple" csTypeId="urn:microsoft.com/office/officeart/2005/8/colors/accent2_2" csCatId="accent2" phldr="1"/>
      <dgm:spPr/>
    </dgm:pt>
    <dgm:pt modelId="{2B2CD2AA-2FA6-44EA-A453-392AB447507A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걷기</a:t>
          </a:r>
          <a:endParaRPr lang="en-US" altLang="ko-KR" dirty="0" smtClean="0"/>
        </a:p>
        <a:p>
          <a:pPr algn="ctr" latinLnBrk="1"/>
          <a:r>
            <a:rPr lang="en-US" altLang="ko-KR" dirty="0" smtClean="0"/>
            <a:t>-</a:t>
          </a:r>
          <a:r>
            <a:rPr lang="ko-KR" altLang="en-US" dirty="0" err="1" smtClean="0"/>
            <a:t>바운더</a:t>
          </a:r>
          <a:r>
            <a:rPr lang="ko-KR" altLang="en-US" dirty="0" smtClean="0"/>
            <a:t> 트랙 걷기</a:t>
          </a:r>
          <a:endParaRPr lang="en-US" altLang="ko-KR" dirty="0" smtClean="0"/>
        </a:p>
        <a:p>
          <a:pPr algn="l" latinLnBrk="1"/>
          <a:endParaRPr lang="ko-KR" altLang="en-US" dirty="0"/>
        </a:p>
      </dgm:t>
    </dgm:pt>
    <dgm:pt modelId="{8F2493D4-DF5A-4B03-A580-BD79B7711406}" type="par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2A79A7B6-0BC4-48EE-B9C9-0041AC1A2D52}" type="sib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5631872D-4E89-4A41-A779-265DDA4AFE16}">
      <dgm:prSet phldrT="[텍스트]" custT="1"/>
      <dgm:spPr/>
      <dgm:t>
        <a:bodyPr/>
        <a:lstStyle/>
        <a:p>
          <a:pPr algn="l" latinLnBrk="1"/>
          <a:r>
            <a:rPr lang="ko-KR" altLang="en-US" sz="1600" dirty="0" smtClean="0"/>
            <a:t>횡격막 호흡연습</a:t>
          </a:r>
          <a:endParaRPr lang="en-US" altLang="ko-KR" sz="1600" dirty="0" smtClean="0"/>
        </a:p>
        <a:p>
          <a:pPr algn="l" latinLnBrk="1"/>
          <a:r>
            <a:rPr lang="ko-KR" altLang="en-US" sz="1600" dirty="0" err="1" smtClean="0"/>
            <a:t>복횡근</a:t>
          </a:r>
          <a:r>
            <a:rPr lang="ko-KR" altLang="en-US" sz="1600" dirty="0" smtClean="0"/>
            <a:t> </a:t>
          </a:r>
          <a:r>
            <a:rPr lang="en-US" altLang="ko-KR" sz="1600" dirty="0" smtClean="0"/>
            <a:t>&amp; </a:t>
          </a:r>
          <a:r>
            <a:rPr lang="ko-KR" altLang="en-US" sz="1600" dirty="0" err="1" smtClean="0"/>
            <a:t>골반저근</a:t>
          </a:r>
          <a:r>
            <a:rPr lang="ko-KR" altLang="en-US" sz="1600" dirty="0" smtClean="0"/>
            <a:t> 운동</a:t>
          </a:r>
          <a:endParaRPr lang="en-US" altLang="ko-KR" sz="1600" dirty="0" smtClean="0"/>
        </a:p>
        <a:p>
          <a:pPr algn="l" latinLnBrk="1"/>
          <a:r>
            <a:rPr lang="ko-KR" altLang="en-US" sz="1600" dirty="0" err="1" smtClean="0"/>
            <a:t>케겔</a:t>
          </a:r>
          <a:r>
            <a:rPr lang="ko-KR" altLang="en-US" sz="1600" dirty="0" smtClean="0"/>
            <a:t> 운동</a:t>
          </a:r>
          <a:endParaRPr lang="ko-KR" altLang="en-US" sz="1600" dirty="0"/>
        </a:p>
      </dgm:t>
    </dgm:pt>
    <dgm:pt modelId="{61E698C7-AD67-427B-8A93-61942638ECD3}" type="par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C68B1204-7EA6-476D-A1FE-7DB4298EF396}" type="sib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E5FA6286-1004-4BE1-BE59-AAC067668F15}">
      <dgm:prSet phldrT="[텍스트]"/>
      <dgm:spPr/>
      <dgm:t>
        <a:bodyPr/>
        <a:lstStyle/>
        <a:p>
          <a:pPr algn="ctr" latinLnBrk="1"/>
          <a:r>
            <a:rPr lang="ko-KR" altLang="en-US" dirty="0" err="1" smtClean="0"/>
            <a:t>저강도</a:t>
          </a:r>
          <a:r>
            <a:rPr lang="ko-KR" altLang="en-US" dirty="0" smtClean="0"/>
            <a:t> </a:t>
          </a:r>
          <a:r>
            <a:rPr lang="ko-KR" altLang="en-US" dirty="0" err="1" smtClean="0"/>
            <a:t>안정화운동</a:t>
          </a:r>
          <a:endParaRPr lang="ko-KR" altLang="en-US" dirty="0"/>
        </a:p>
      </dgm:t>
    </dgm:pt>
    <dgm:pt modelId="{DBFBDF14-F0C2-4CCA-A10A-E87E63F8FD2C}" type="par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7C7E364D-B617-4DD0-87E5-A4A87BD9D2B7}" type="sib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91C2BF5C-65B8-4989-860C-ED6C72531181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체형교정 </a:t>
          </a:r>
          <a:r>
            <a:rPr lang="ko-KR" altLang="en-US" dirty="0" err="1" smtClean="0"/>
            <a:t>스트레칭</a:t>
          </a:r>
          <a:endParaRPr lang="en-US" altLang="ko-KR" dirty="0" smtClean="0"/>
        </a:p>
        <a:p>
          <a:pPr algn="ctr" latinLnBrk="1"/>
          <a:r>
            <a:rPr lang="en-US" altLang="ko-KR" dirty="0" smtClean="0"/>
            <a:t>-</a:t>
          </a:r>
          <a:r>
            <a:rPr lang="ko-KR" altLang="en-US" dirty="0" smtClean="0"/>
            <a:t>어깨 </a:t>
          </a:r>
          <a:r>
            <a:rPr lang="ko-KR" altLang="en-US" dirty="0" err="1" smtClean="0"/>
            <a:t>스트레칭</a:t>
          </a:r>
          <a:endParaRPr lang="en-US" altLang="ko-KR" dirty="0" smtClean="0"/>
        </a:p>
        <a:p>
          <a:pPr algn="ctr" latinLnBrk="1"/>
          <a:r>
            <a:rPr lang="en-US" altLang="ko-KR" dirty="0" smtClean="0"/>
            <a:t>-</a:t>
          </a:r>
          <a:r>
            <a:rPr lang="ko-KR" altLang="en-US" dirty="0" err="1" smtClean="0"/>
            <a:t>고관절</a:t>
          </a:r>
          <a:r>
            <a:rPr lang="ko-KR" altLang="en-US" dirty="0" smtClean="0"/>
            <a:t> </a:t>
          </a:r>
          <a:r>
            <a:rPr lang="ko-KR" altLang="en-US" dirty="0" err="1" smtClean="0"/>
            <a:t>스트레칭</a:t>
          </a:r>
          <a:endParaRPr lang="ko-KR" altLang="en-US" dirty="0"/>
        </a:p>
      </dgm:t>
    </dgm:pt>
    <dgm:pt modelId="{BB0655BC-CFCD-4A61-9FE5-4D22C3F6B165}" type="par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6C42274B-8F63-49CD-AAFF-B656A18EB301}" type="sib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9A937EA3-3987-4931-856E-F8C48D9F7C22}" type="pres">
      <dgm:prSet presAssocID="{7E928D00-8ACA-4E59-A399-16F9A6B4B168}" presName="Name0" presStyleCnt="0">
        <dgm:presLayoutVars>
          <dgm:dir/>
          <dgm:resizeHandles val="exact"/>
        </dgm:presLayoutVars>
      </dgm:prSet>
      <dgm:spPr/>
    </dgm:pt>
    <dgm:pt modelId="{0166CB2E-4EA6-4CC8-8497-B1650BA80C45}" type="pres">
      <dgm:prSet presAssocID="{7E928D00-8ACA-4E59-A399-16F9A6B4B168}" presName="bkgdShp" presStyleLbl="alignAccFollowNode1" presStyleIdx="0" presStyleCnt="1" custScaleY="128294" custLinFactNeighborX="-820" custLinFactNeighborY="13250"/>
      <dgm:spPr/>
    </dgm:pt>
    <dgm:pt modelId="{051679A1-C1CF-41A2-BCAD-604638D592E9}" type="pres">
      <dgm:prSet presAssocID="{7E928D00-8ACA-4E59-A399-16F9A6B4B168}" presName="linComp" presStyleCnt="0"/>
      <dgm:spPr/>
    </dgm:pt>
    <dgm:pt modelId="{66881041-9B51-45AB-8D87-56ADCA07FADE}" type="pres">
      <dgm:prSet presAssocID="{2B2CD2AA-2FA6-44EA-A453-392AB447507A}" presName="compNode" presStyleCnt="0"/>
      <dgm:spPr/>
    </dgm:pt>
    <dgm:pt modelId="{48199E3E-5523-4AE9-BE37-C6773785174B}" type="pres">
      <dgm:prSet presAssocID="{2B2CD2AA-2FA6-44EA-A453-392AB447507A}" presName="node" presStyleLbl="node1" presStyleIdx="0" presStyleCnt="4" custScaleY="7466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3E3EEC7-A239-4153-A2DE-D2F771EF2243}" type="pres">
      <dgm:prSet presAssocID="{2B2CD2AA-2FA6-44EA-A453-392AB447507A}" presName="invisiNode" presStyleLbl="node1" presStyleIdx="0" presStyleCnt="4"/>
      <dgm:spPr/>
    </dgm:pt>
    <dgm:pt modelId="{6A47B7D6-0CB4-451C-A118-8DAAFEE69468}" type="pres">
      <dgm:prSet presAssocID="{2B2CD2AA-2FA6-44EA-A453-392AB447507A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7554A3E-18EE-4BB8-A8D0-416406C9ECA5}" type="pres">
      <dgm:prSet presAssocID="{2A79A7B6-0BC4-48EE-B9C9-0041AC1A2D52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BA2B51F-825E-44B1-ACC0-48C4C9742001}" type="pres">
      <dgm:prSet presAssocID="{5631872D-4E89-4A41-A779-265DDA4AFE16}" presName="compNode" presStyleCnt="0"/>
      <dgm:spPr/>
    </dgm:pt>
    <dgm:pt modelId="{855DB87A-CAD5-4FD6-8E67-0A27B3044C5F}" type="pres">
      <dgm:prSet presAssocID="{5631872D-4E89-4A41-A779-265DDA4AFE16}" presName="node" presStyleLbl="node1" presStyleIdx="1" presStyleCnt="4" custScaleY="7581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6F80166-2685-4317-AB63-4B6FC20DD217}" type="pres">
      <dgm:prSet presAssocID="{5631872D-4E89-4A41-A779-265DDA4AFE16}" presName="invisiNode" presStyleLbl="node1" presStyleIdx="1" presStyleCnt="4"/>
      <dgm:spPr/>
    </dgm:pt>
    <dgm:pt modelId="{F6D21917-B2A4-4A46-9EE4-D474B687D1A6}" type="pres">
      <dgm:prSet presAssocID="{5631872D-4E89-4A41-A779-265DDA4AFE16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C984183-30DB-4A58-9D9D-7B8A19D9BD5C}" type="pres">
      <dgm:prSet presAssocID="{C68B1204-7EA6-476D-A1FE-7DB4298EF396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FEB092F-00B3-4FFD-AED9-24F02A42A402}" type="pres">
      <dgm:prSet presAssocID="{E5FA6286-1004-4BE1-BE59-AAC067668F15}" presName="compNode" presStyleCnt="0"/>
      <dgm:spPr/>
    </dgm:pt>
    <dgm:pt modelId="{1561A56F-ABC9-47C5-9EEA-FFFE3D5FC5DC}" type="pres">
      <dgm:prSet presAssocID="{E5FA6286-1004-4BE1-BE59-AAC067668F15}" presName="node" presStyleLbl="node1" presStyleIdx="2" presStyleCnt="4" custScaleY="7582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DBEEE4-CDEA-4120-AB7A-1F846AC13919}" type="pres">
      <dgm:prSet presAssocID="{E5FA6286-1004-4BE1-BE59-AAC067668F15}" presName="invisiNode" presStyleLbl="node1" presStyleIdx="2" presStyleCnt="4"/>
      <dgm:spPr/>
    </dgm:pt>
    <dgm:pt modelId="{9E25B4A1-C759-4A85-ABEC-374A0BE2C8B6}" type="pres">
      <dgm:prSet presAssocID="{E5FA6286-1004-4BE1-BE59-AAC067668F15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122BEABD-F2E6-4B42-AB3C-8659211FEFE7}" type="pres">
      <dgm:prSet presAssocID="{7C7E364D-B617-4DD0-87E5-A4A87BD9D2B7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E68903B4-9413-417F-BFAA-B41D702C622F}" type="pres">
      <dgm:prSet presAssocID="{91C2BF5C-65B8-4989-860C-ED6C72531181}" presName="compNode" presStyleCnt="0"/>
      <dgm:spPr/>
    </dgm:pt>
    <dgm:pt modelId="{F7AC2336-729B-45CE-89E7-5AED9C06848E}" type="pres">
      <dgm:prSet presAssocID="{91C2BF5C-65B8-4989-860C-ED6C72531181}" presName="node" presStyleLbl="node1" presStyleIdx="3" presStyleCnt="4" custScaleY="7583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EDA395F-5057-4D02-B70B-8E8C2C9EB8DB}" type="pres">
      <dgm:prSet presAssocID="{91C2BF5C-65B8-4989-860C-ED6C72531181}" presName="invisiNode" presStyleLbl="node1" presStyleIdx="3" presStyleCnt="4"/>
      <dgm:spPr/>
    </dgm:pt>
    <dgm:pt modelId="{2D02E20D-B4FD-4986-A4E2-55EFCFEA6748}" type="pres">
      <dgm:prSet presAssocID="{91C2BF5C-65B8-4989-860C-ED6C72531181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46BA4BA-887C-4DE7-8386-52276C033D77}" srcId="{7E928D00-8ACA-4E59-A399-16F9A6B4B168}" destId="{E5FA6286-1004-4BE1-BE59-AAC067668F15}" srcOrd="2" destOrd="0" parTransId="{DBFBDF14-F0C2-4CCA-A10A-E87E63F8FD2C}" sibTransId="{7C7E364D-B617-4DD0-87E5-A4A87BD9D2B7}"/>
    <dgm:cxn modelId="{062DC19F-6D17-4F2D-AD72-3A8119508AF8}" type="presOf" srcId="{7C7E364D-B617-4DD0-87E5-A4A87BD9D2B7}" destId="{122BEABD-F2E6-4B42-AB3C-8659211FEFE7}" srcOrd="0" destOrd="0" presId="urn:microsoft.com/office/officeart/2005/8/layout/pList2"/>
    <dgm:cxn modelId="{E9F0F69D-43D0-4934-837B-84F4DA60396C}" type="presOf" srcId="{91C2BF5C-65B8-4989-860C-ED6C72531181}" destId="{F7AC2336-729B-45CE-89E7-5AED9C06848E}" srcOrd="0" destOrd="0" presId="urn:microsoft.com/office/officeart/2005/8/layout/pList2"/>
    <dgm:cxn modelId="{F4C3F2DB-0AA4-4114-88F5-903A5FEF90E7}" type="presOf" srcId="{C68B1204-7EA6-476D-A1FE-7DB4298EF396}" destId="{DC984183-30DB-4A58-9D9D-7B8A19D9BD5C}" srcOrd="0" destOrd="0" presId="urn:microsoft.com/office/officeart/2005/8/layout/pList2"/>
    <dgm:cxn modelId="{95BA9089-D3EA-49F4-BBCF-7CBC7D4D8DB8}" type="presOf" srcId="{2A79A7B6-0BC4-48EE-B9C9-0041AC1A2D52}" destId="{F7554A3E-18EE-4BB8-A8D0-416406C9ECA5}" srcOrd="0" destOrd="0" presId="urn:microsoft.com/office/officeart/2005/8/layout/pList2"/>
    <dgm:cxn modelId="{77599684-3F33-4991-BC70-2C0B19A5C1A7}" srcId="{7E928D00-8ACA-4E59-A399-16F9A6B4B168}" destId="{5631872D-4E89-4A41-A779-265DDA4AFE16}" srcOrd="1" destOrd="0" parTransId="{61E698C7-AD67-427B-8A93-61942638ECD3}" sibTransId="{C68B1204-7EA6-476D-A1FE-7DB4298EF396}"/>
    <dgm:cxn modelId="{501EDF18-3D97-4478-89D5-7DA2B300D584}" type="presOf" srcId="{5631872D-4E89-4A41-A779-265DDA4AFE16}" destId="{855DB87A-CAD5-4FD6-8E67-0A27B3044C5F}" srcOrd="0" destOrd="0" presId="urn:microsoft.com/office/officeart/2005/8/layout/pList2"/>
    <dgm:cxn modelId="{C8696E11-0C63-4372-896C-DDABBAD72505}" type="presOf" srcId="{E5FA6286-1004-4BE1-BE59-AAC067668F15}" destId="{1561A56F-ABC9-47C5-9EEA-FFFE3D5FC5DC}" srcOrd="0" destOrd="0" presId="urn:microsoft.com/office/officeart/2005/8/layout/pList2"/>
    <dgm:cxn modelId="{524C8A64-CE0A-4108-B2BB-0A0D33FE3B6D}" type="presOf" srcId="{7E928D00-8ACA-4E59-A399-16F9A6B4B168}" destId="{9A937EA3-3987-4931-856E-F8C48D9F7C22}" srcOrd="0" destOrd="0" presId="urn:microsoft.com/office/officeart/2005/8/layout/pList2"/>
    <dgm:cxn modelId="{D270CA2F-042B-4C7B-A1BE-827A5E6864F6}" srcId="{7E928D00-8ACA-4E59-A399-16F9A6B4B168}" destId="{91C2BF5C-65B8-4989-860C-ED6C72531181}" srcOrd="3" destOrd="0" parTransId="{BB0655BC-CFCD-4A61-9FE5-4D22C3F6B165}" sibTransId="{6C42274B-8F63-49CD-AAFF-B656A18EB301}"/>
    <dgm:cxn modelId="{9C05CDEB-086E-4F99-8E0C-2106764E8338}" srcId="{7E928D00-8ACA-4E59-A399-16F9A6B4B168}" destId="{2B2CD2AA-2FA6-44EA-A453-392AB447507A}" srcOrd="0" destOrd="0" parTransId="{8F2493D4-DF5A-4B03-A580-BD79B7711406}" sibTransId="{2A79A7B6-0BC4-48EE-B9C9-0041AC1A2D52}"/>
    <dgm:cxn modelId="{CEC088FA-F14D-4E7C-AD17-EF14A6C0FC1E}" type="presOf" srcId="{2B2CD2AA-2FA6-44EA-A453-392AB447507A}" destId="{48199E3E-5523-4AE9-BE37-C6773785174B}" srcOrd="0" destOrd="0" presId="urn:microsoft.com/office/officeart/2005/8/layout/pList2"/>
    <dgm:cxn modelId="{5CB07871-4F7D-46C2-AA28-4E3039AD06CC}" type="presParOf" srcId="{9A937EA3-3987-4931-856E-F8C48D9F7C22}" destId="{0166CB2E-4EA6-4CC8-8497-B1650BA80C45}" srcOrd="0" destOrd="0" presId="urn:microsoft.com/office/officeart/2005/8/layout/pList2"/>
    <dgm:cxn modelId="{9DFB204D-CC53-45CC-9385-E17A9728C3BB}" type="presParOf" srcId="{9A937EA3-3987-4931-856E-F8C48D9F7C22}" destId="{051679A1-C1CF-41A2-BCAD-604638D592E9}" srcOrd="1" destOrd="0" presId="urn:microsoft.com/office/officeart/2005/8/layout/pList2"/>
    <dgm:cxn modelId="{96E959A2-D3BE-492D-93CF-6B8F18093C25}" type="presParOf" srcId="{051679A1-C1CF-41A2-BCAD-604638D592E9}" destId="{66881041-9B51-45AB-8D87-56ADCA07FADE}" srcOrd="0" destOrd="0" presId="urn:microsoft.com/office/officeart/2005/8/layout/pList2"/>
    <dgm:cxn modelId="{1544909F-7CA8-426C-93B4-54F662E4186F}" type="presParOf" srcId="{66881041-9B51-45AB-8D87-56ADCA07FADE}" destId="{48199E3E-5523-4AE9-BE37-C6773785174B}" srcOrd="0" destOrd="0" presId="urn:microsoft.com/office/officeart/2005/8/layout/pList2"/>
    <dgm:cxn modelId="{C7C4B722-E3BB-42B4-8B14-B6FC262BB0B1}" type="presParOf" srcId="{66881041-9B51-45AB-8D87-56ADCA07FADE}" destId="{93E3EEC7-A239-4153-A2DE-D2F771EF2243}" srcOrd="1" destOrd="0" presId="urn:microsoft.com/office/officeart/2005/8/layout/pList2"/>
    <dgm:cxn modelId="{37E6C7E9-30EC-44CC-A3F2-E5CD7AE1B9C6}" type="presParOf" srcId="{66881041-9B51-45AB-8D87-56ADCA07FADE}" destId="{6A47B7D6-0CB4-451C-A118-8DAAFEE69468}" srcOrd="2" destOrd="0" presId="urn:microsoft.com/office/officeart/2005/8/layout/pList2"/>
    <dgm:cxn modelId="{01846CDB-2FEB-4C28-9301-EE6413BDB1FA}" type="presParOf" srcId="{051679A1-C1CF-41A2-BCAD-604638D592E9}" destId="{F7554A3E-18EE-4BB8-A8D0-416406C9ECA5}" srcOrd="1" destOrd="0" presId="urn:microsoft.com/office/officeart/2005/8/layout/pList2"/>
    <dgm:cxn modelId="{AEB54FD4-C8DD-43B0-A51D-3786C57DBB2D}" type="presParOf" srcId="{051679A1-C1CF-41A2-BCAD-604638D592E9}" destId="{2BA2B51F-825E-44B1-ACC0-48C4C9742001}" srcOrd="2" destOrd="0" presId="urn:microsoft.com/office/officeart/2005/8/layout/pList2"/>
    <dgm:cxn modelId="{88F019D7-BCA2-49A5-BA51-1027BA16B4D3}" type="presParOf" srcId="{2BA2B51F-825E-44B1-ACC0-48C4C9742001}" destId="{855DB87A-CAD5-4FD6-8E67-0A27B3044C5F}" srcOrd="0" destOrd="0" presId="urn:microsoft.com/office/officeart/2005/8/layout/pList2"/>
    <dgm:cxn modelId="{3550ED98-4595-4A98-92F9-3987D679F3C3}" type="presParOf" srcId="{2BA2B51F-825E-44B1-ACC0-48C4C9742001}" destId="{E6F80166-2685-4317-AB63-4B6FC20DD217}" srcOrd="1" destOrd="0" presId="urn:microsoft.com/office/officeart/2005/8/layout/pList2"/>
    <dgm:cxn modelId="{C1431C9F-1AC0-4999-858D-263E24ADA848}" type="presParOf" srcId="{2BA2B51F-825E-44B1-ACC0-48C4C9742001}" destId="{F6D21917-B2A4-4A46-9EE4-D474B687D1A6}" srcOrd="2" destOrd="0" presId="urn:microsoft.com/office/officeart/2005/8/layout/pList2"/>
    <dgm:cxn modelId="{8503CBAB-B292-4C0B-8C4C-169D10AD7CA3}" type="presParOf" srcId="{051679A1-C1CF-41A2-BCAD-604638D592E9}" destId="{DC984183-30DB-4A58-9D9D-7B8A19D9BD5C}" srcOrd="3" destOrd="0" presId="urn:microsoft.com/office/officeart/2005/8/layout/pList2"/>
    <dgm:cxn modelId="{4782375C-81E0-443D-A6DC-4068757D8BDB}" type="presParOf" srcId="{051679A1-C1CF-41A2-BCAD-604638D592E9}" destId="{2FEB092F-00B3-4FFD-AED9-24F02A42A402}" srcOrd="4" destOrd="0" presId="urn:microsoft.com/office/officeart/2005/8/layout/pList2"/>
    <dgm:cxn modelId="{31D62A00-9E7C-4F1F-9162-169958993196}" type="presParOf" srcId="{2FEB092F-00B3-4FFD-AED9-24F02A42A402}" destId="{1561A56F-ABC9-47C5-9EEA-FFFE3D5FC5DC}" srcOrd="0" destOrd="0" presId="urn:microsoft.com/office/officeart/2005/8/layout/pList2"/>
    <dgm:cxn modelId="{D6114BFE-9036-43CE-B9AF-9E11AB2B4FBA}" type="presParOf" srcId="{2FEB092F-00B3-4FFD-AED9-24F02A42A402}" destId="{FBDBEEE4-CDEA-4120-AB7A-1F846AC13919}" srcOrd="1" destOrd="0" presId="urn:microsoft.com/office/officeart/2005/8/layout/pList2"/>
    <dgm:cxn modelId="{A43F5DB3-9B2E-4692-9D4B-6D2F93F6B660}" type="presParOf" srcId="{2FEB092F-00B3-4FFD-AED9-24F02A42A402}" destId="{9E25B4A1-C759-4A85-ABEC-374A0BE2C8B6}" srcOrd="2" destOrd="0" presId="urn:microsoft.com/office/officeart/2005/8/layout/pList2"/>
    <dgm:cxn modelId="{A203AD3F-8A9D-4A6F-93DF-59DBCE127344}" type="presParOf" srcId="{051679A1-C1CF-41A2-BCAD-604638D592E9}" destId="{122BEABD-F2E6-4B42-AB3C-8659211FEFE7}" srcOrd="5" destOrd="0" presId="urn:microsoft.com/office/officeart/2005/8/layout/pList2"/>
    <dgm:cxn modelId="{A6F1FB14-6B7B-48B0-9618-F09CDD2316AC}" type="presParOf" srcId="{051679A1-C1CF-41A2-BCAD-604638D592E9}" destId="{E68903B4-9413-417F-BFAA-B41D702C622F}" srcOrd="6" destOrd="0" presId="urn:microsoft.com/office/officeart/2005/8/layout/pList2"/>
    <dgm:cxn modelId="{513198F6-141C-4553-BE18-4B09FD8CE0B7}" type="presParOf" srcId="{E68903B4-9413-417F-BFAA-B41D702C622F}" destId="{F7AC2336-729B-45CE-89E7-5AED9C06848E}" srcOrd="0" destOrd="0" presId="urn:microsoft.com/office/officeart/2005/8/layout/pList2"/>
    <dgm:cxn modelId="{B21448C4-3D90-4CD3-AC38-F6631B7F1152}" type="presParOf" srcId="{E68903B4-9413-417F-BFAA-B41D702C622F}" destId="{4EDA395F-5057-4D02-B70B-8E8C2C9EB8DB}" srcOrd="1" destOrd="0" presId="urn:microsoft.com/office/officeart/2005/8/layout/pList2"/>
    <dgm:cxn modelId="{0A3AB044-026C-4446-9B31-5217DCBA9D1D}" type="presParOf" srcId="{E68903B4-9413-417F-BFAA-B41D702C622F}" destId="{2D02E20D-B4FD-4986-A4E2-55EFCFEA6748}" srcOrd="2" destOrd="0" presId="urn:microsoft.com/office/officeart/2005/8/layout/p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928D00-8ACA-4E59-A399-16F9A6B4B168}" type="doc">
      <dgm:prSet loTypeId="urn:microsoft.com/office/officeart/2005/8/layout/pList2" loCatId="list" qsTypeId="urn:microsoft.com/office/officeart/2005/8/quickstyle/simple1" qsCatId="simple" csTypeId="urn:microsoft.com/office/officeart/2005/8/colors/accent2_2" csCatId="accent2" phldr="1"/>
      <dgm:spPr/>
    </dgm:pt>
    <dgm:pt modelId="{2B2CD2AA-2FA6-44EA-A453-392AB447507A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걷기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바운더</a:t>
          </a:r>
          <a:r>
            <a:rPr lang="ko-KR" altLang="en-US" dirty="0" smtClean="0"/>
            <a:t> 트랙 걷기 </a:t>
          </a:r>
          <a:endParaRPr lang="ko-KR" altLang="en-US" dirty="0"/>
        </a:p>
      </dgm:t>
    </dgm:pt>
    <dgm:pt modelId="{8F2493D4-DF5A-4B03-A580-BD79B7711406}" type="par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2A79A7B6-0BC4-48EE-B9C9-0041AC1A2D52}" type="sib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5631872D-4E89-4A41-A779-265DDA4AFE16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출산을 돕는 근력 운동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복부</a:t>
          </a:r>
          <a:r>
            <a:rPr lang="en-US" altLang="ko-KR" dirty="0" smtClean="0"/>
            <a:t>,</a:t>
          </a:r>
          <a:r>
            <a:rPr lang="ko-KR" altLang="en-US" dirty="0" smtClean="0"/>
            <a:t>등</a:t>
          </a:r>
          <a:r>
            <a:rPr lang="en-US" altLang="ko-KR" dirty="0" smtClean="0"/>
            <a:t>,</a:t>
          </a:r>
          <a:r>
            <a:rPr lang="ko-KR" altLang="en-US" dirty="0" smtClean="0"/>
            <a:t>엉덩이</a:t>
          </a:r>
          <a:r>
            <a:rPr lang="en-US" altLang="ko-KR" dirty="0" smtClean="0"/>
            <a:t>,</a:t>
          </a:r>
          <a:r>
            <a:rPr lang="ko-KR" altLang="en-US" dirty="0" smtClean="0"/>
            <a:t>다리</a:t>
          </a:r>
          <a:endParaRPr lang="ko-KR" altLang="en-US" dirty="0"/>
        </a:p>
      </dgm:t>
    </dgm:pt>
    <dgm:pt modelId="{61E698C7-AD67-427B-8A93-61942638ECD3}" type="par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C68B1204-7EA6-476D-A1FE-7DB4298EF396}" type="sib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E5FA6286-1004-4BE1-BE59-AAC067668F15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고양이 자세</a:t>
          </a:r>
          <a:endParaRPr lang="en-US" altLang="ko-KR" dirty="0" smtClean="0"/>
        </a:p>
        <a:p>
          <a:pPr algn="ctr" latinLnBrk="1"/>
          <a:r>
            <a:rPr lang="ko-KR" altLang="en-US" dirty="0" smtClean="0"/>
            <a:t>골반 기울이기</a:t>
          </a:r>
          <a:endParaRPr lang="en-US" altLang="ko-KR" dirty="0" smtClean="0"/>
        </a:p>
        <a:p>
          <a:pPr algn="ctr" latinLnBrk="1"/>
          <a:r>
            <a:rPr lang="ko-KR" altLang="en-US" dirty="0" err="1" smtClean="0"/>
            <a:t>케겔운동</a:t>
          </a:r>
          <a:endParaRPr lang="ko-KR" altLang="en-US" dirty="0"/>
        </a:p>
      </dgm:t>
    </dgm:pt>
    <dgm:pt modelId="{DBFBDF14-F0C2-4CCA-A10A-E87E63F8FD2C}" type="par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7C7E364D-B617-4DD0-87E5-A4A87BD9D2B7}" type="sib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91C2BF5C-65B8-4989-860C-ED6C72531181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체형교정  </a:t>
          </a:r>
          <a:r>
            <a:rPr lang="ko-KR" altLang="en-US" dirty="0" err="1" smtClean="0"/>
            <a:t>스트레칭</a:t>
          </a:r>
          <a:endParaRPr lang="en-US" altLang="ko-KR" dirty="0" smtClean="0"/>
        </a:p>
        <a:p>
          <a:pPr algn="ctr" latinLnBrk="1"/>
          <a:r>
            <a:rPr lang="en-US" altLang="ko-KR" dirty="0" smtClean="0"/>
            <a:t>-</a:t>
          </a:r>
          <a:r>
            <a:rPr lang="ko-KR" altLang="en-US" dirty="0" smtClean="0"/>
            <a:t>어깨 </a:t>
          </a:r>
          <a:r>
            <a:rPr lang="ko-KR" altLang="en-US" dirty="0" err="1" smtClean="0"/>
            <a:t>스트레칭</a:t>
          </a:r>
          <a:endParaRPr lang="en-US" altLang="ko-KR" dirty="0" smtClean="0"/>
        </a:p>
        <a:p>
          <a:pPr algn="ctr" latinLnBrk="1"/>
          <a:r>
            <a:rPr lang="en-US" altLang="ko-KR" dirty="0" smtClean="0"/>
            <a:t>-</a:t>
          </a:r>
          <a:r>
            <a:rPr lang="ko-KR" altLang="en-US" dirty="0" err="1" smtClean="0"/>
            <a:t>고관절</a:t>
          </a:r>
          <a:r>
            <a:rPr lang="ko-KR" altLang="en-US" dirty="0" smtClean="0"/>
            <a:t> </a:t>
          </a:r>
          <a:r>
            <a:rPr lang="ko-KR" altLang="en-US" dirty="0" err="1" smtClean="0"/>
            <a:t>스트레칭</a:t>
          </a:r>
          <a:endParaRPr lang="ko-KR" altLang="en-US" dirty="0"/>
        </a:p>
      </dgm:t>
    </dgm:pt>
    <dgm:pt modelId="{BB0655BC-CFCD-4A61-9FE5-4D22C3F6B165}" type="par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6C42274B-8F63-49CD-AAFF-B656A18EB301}" type="sib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9A937EA3-3987-4931-856E-F8C48D9F7C22}" type="pres">
      <dgm:prSet presAssocID="{7E928D00-8ACA-4E59-A399-16F9A6B4B168}" presName="Name0" presStyleCnt="0">
        <dgm:presLayoutVars>
          <dgm:dir/>
          <dgm:resizeHandles val="exact"/>
        </dgm:presLayoutVars>
      </dgm:prSet>
      <dgm:spPr/>
    </dgm:pt>
    <dgm:pt modelId="{0166CB2E-4EA6-4CC8-8497-B1650BA80C45}" type="pres">
      <dgm:prSet presAssocID="{7E928D00-8ACA-4E59-A399-16F9A6B4B168}" presName="bkgdShp" presStyleLbl="alignAccFollowNode1" presStyleIdx="0" presStyleCnt="1" custScaleY="128294" custLinFactNeighborX="-820" custLinFactNeighborY="13250"/>
      <dgm:spPr/>
    </dgm:pt>
    <dgm:pt modelId="{051679A1-C1CF-41A2-BCAD-604638D592E9}" type="pres">
      <dgm:prSet presAssocID="{7E928D00-8ACA-4E59-A399-16F9A6B4B168}" presName="linComp" presStyleCnt="0"/>
      <dgm:spPr/>
    </dgm:pt>
    <dgm:pt modelId="{66881041-9B51-45AB-8D87-56ADCA07FADE}" type="pres">
      <dgm:prSet presAssocID="{2B2CD2AA-2FA6-44EA-A453-392AB447507A}" presName="compNode" presStyleCnt="0"/>
      <dgm:spPr/>
    </dgm:pt>
    <dgm:pt modelId="{48199E3E-5523-4AE9-BE37-C6773785174B}" type="pres">
      <dgm:prSet presAssocID="{2B2CD2AA-2FA6-44EA-A453-392AB447507A}" presName="node" presStyleLbl="node1" presStyleIdx="0" presStyleCnt="4" custScaleY="7466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3E3EEC7-A239-4153-A2DE-D2F771EF2243}" type="pres">
      <dgm:prSet presAssocID="{2B2CD2AA-2FA6-44EA-A453-392AB447507A}" presName="invisiNode" presStyleLbl="node1" presStyleIdx="0" presStyleCnt="4"/>
      <dgm:spPr/>
    </dgm:pt>
    <dgm:pt modelId="{6A47B7D6-0CB4-451C-A118-8DAAFEE69468}" type="pres">
      <dgm:prSet presAssocID="{2B2CD2AA-2FA6-44EA-A453-392AB447507A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7554A3E-18EE-4BB8-A8D0-416406C9ECA5}" type="pres">
      <dgm:prSet presAssocID="{2A79A7B6-0BC4-48EE-B9C9-0041AC1A2D52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BA2B51F-825E-44B1-ACC0-48C4C9742001}" type="pres">
      <dgm:prSet presAssocID="{5631872D-4E89-4A41-A779-265DDA4AFE16}" presName="compNode" presStyleCnt="0"/>
      <dgm:spPr/>
    </dgm:pt>
    <dgm:pt modelId="{855DB87A-CAD5-4FD6-8E67-0A27B3044C5F}" type="pres">
      <dgm:prSet presAssocID="{5631872D-4E89-4A41-A779-265DDA4AFE16}" presName="node" presStyleLbl="node1" presStyleIdx="1" presStyleCnt="4" custScaleY="7581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6F80166-2685-4317-AB63-4B6FC20DD217}" type="pres">
      <dgm:prSet presAssocID="{5631872D-4E89-4A41-A779-265DDA4AFE16}" presName="invisiNode" presStyleLbl="node1" presStyleIdx="1" presStyleCnt="4"/>
      <dgm:spPr/>
    </dgm:pt>
    <dgm:pt modelId="{F6D21917-B2A4-4A46-9EE4-D474B687D1A6}" type="pres">
      <dgm:prSet presAssocID="{5631872D-4E89-4A41-A779-265DDA4AFE16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C984183-30DB-4A58-9D9D-7B8A19D9BD5C}" type="pres">
      <dgm:prSet presAssocID="{C68B1204-7EA6-476D-A1FE-7DB4298EF396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FEB092F-00B3-4FFD-AED9-24F02A42A402}" type="pres">
      <dgm:prSet presAssocID="{E5FA6286-1004-4BE1-BE59-AAC067668F15}" presName="compNode" presStyleCnt="0"/>
      <dgm:spPr/>
    </dgm:pt>
    <dgm:pt modelId="{1561A56F-ABC9-47C5-9EEA-FFFE3D5FC5DC}" type="pres">
      <dgm:prSet presAssocID="{E5FA6286-1004-4BE1-BE59-AAC067668F15}" presName="node" presStyleLbl="node1" presStyleIdx="2" presStyleCnt="4" custScaleY="7582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DBEEE4-CDEA-4120-AB7A-1F846AC13919}" type="pres">
      <dgm:prSet presAssocID="{E5FA6286-1004-4BE1-BE59-AAC067668F15}" presName="invisiNode" presStyleLbl="node1" presStyleIdx="2" presStyleCnt="4"/>
      <dgm:spPr/>
    </dgm:pt>
    <dgm:pt modelId="{9E25B4A1-C759-4A85-ABEC-374A0BE2C8B6}" type="pres">
      <dgm:prSet presAssocID="{E5FA6286-1004-4BE1-BE59-AAC067668F15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122BEABD-F2E6-4B42-AB3C-8659211FEFE7}" type="pres">
      <dgm:prSet presAssocID="{7C7E364D-B617-4DD0-87E5-A4A87BD9D2B7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E68903B4-9413-417F-BFAA-B41D702C622F}" type="pres">
      <dgm:prSet presAssocID="{91C2BF5C-65B8-4989-860C-ED6C72531181}" presName="compNode" presStyleCnt="0"/>
      <dgm:spPr/>
    </dgm:pt>
    <dgm:pt modelId="{F7AC2336-729B-45CE-89E7-5AED9C06848E}" type="pres">
      <dgm:prSet presAssocID="{91C2BF5C-65B8-4989-860C-ED6C72531181}" presName="node" presStyleLbl="node1" presStyleIdx="3" presStyleCnt="4" custScaleY="7583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EDA395F-5057-4D02-B70B-8E8C2C9EB8DB}" type="pres">
      <dgm:prSet presAssocID="{91C2BF5C-65B8-4989-860C-ED6C72531181}" presName="invisiNode" presStyleLbl="node1" presStyleIdx="3" presStyleCnt="4"/>
      <dgm:spPr/>
    </dgm:pt>
    <dgm:pt modelId="{2D02E20D-B4FD-4986-A4E2-55EFCFEA6748}" type="pres">
      <dgm:prSet presAssocID="{91C2BF5C-65B8-4989-860C-ED6C72531181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46BA4BA-887C-4DE7-8386-52276C033D77}" srcId="{7E928D00-8ACA-4E59-A399-16F9A6B4B168}" destId="{E5FA6286-1004-4BE1-BE59-AAC067668F15}" srcOrd="2" destOrd="0" parTransId="{DBFBDF14-F0C2-4CCA-A10A-E87E63F8FD2C}" sibTransId="{7C7E364D-B617-4DD0-87E5-A4A87BD9D2B7}"/>
    <dgm:cxn modelId="{41C6E883-E092-436E-A3F3-DC223856062A}" type="presOf" srcId="{91C2BF5C-65B8-4989-860C-ED6C72531181}" destId="{F7AC2336-729B-45CE-89E7-5AED9C06848E}" srcOrd="0" destOrd="0" presId="urn:microsoft.com/office/officeart/2005/8/layout/pList2"/>
    <dgm:cxn modelId="{CA8EDBE8-F41A-4527-937D-40B5437D8160}" type="presOf" srcId="{5631872D-4E89-4A41-A779-265DDA4AFE16}" destId="{855DB87A-CAD5-4FD6-8E67-0A27B3044C5F}" srcOrd="0" destOrd="0" presId="urn:microsoft.com/office/officeart/2005/8/layout/pList2"/>
    <dgm:cxn modelId="{1680B3F0-7424-491E-A0D1-8CF35C04F863}" type="presOf" srcId="{C68B1204-7EA6-476D-A1FE-7DB4298EF396}" destId="{DC984183-30DB-4A58-9D9D-7B8A19D9BD5C}" srcOrd="0" destOrd="0" presId="urn:microsoft.com/office/officeart/2005/8/layout/pList2"/>
    <dgm:cxn modelId="{77599684-3F33-4991-BC70-2C0B19A5C1A7}" srcId="{7E928D00-8ACA-4E59-A399-16F9A6B4B168}" destId="{5631872D-4E89-4A41-A779-265DDA4AFE16}" srcOrd="1" destOrd="0" parTransId="{61E698C7-AD67-427B-8A93-61942638ECD3}" sibTransId="{C68B1204-7EA6-476D-A1FE-7DB4298EF396}"/>
    <dgm:cxn modelId="{F0F03CC1-7D63-4B04-A3FB-D222E97432C1}" type="presOf" srcId="{7C7E364D-B617-4DD0-87E5-A4A87BD9D2B7}" destId="{122BEABD-F2E6-4B42-AB3C-8659211FEFE7}" srcOrd="0" destOrd="0" presId="urn:microsoft.com/office/officeart/2005/8/layout/pList2"/>
    <dgm:cxn modelId="{DF383C83-85ED-4DF6-B88D-D680D00CC667}" type="presOf" srcId="{7E928D00-8ACA-4E59-A399-16F9A6B4B168}" destId="{9A937EA3-3987-4931-856E-F8C48D9F7C22}" srcOrd="0" destOrd="0" presId="urn:microsoft.com/office/officeart/2005/8/layout/pList2"/>
    <dgm:cxn modelId="{D270CA2F-042B-4C7B-A1BE-827A5E6864F6}" srcId="{7E928D00-8ACA-4E59-A399-16F9A6B4B168}" destId="{91C2BF5C-65B8-4989-860C-ED6C72531181}" srcOrd="3" destOrd="0" parTransId="{BB0655BC-CFCD-4A61-9FE5-4D22C3F6B165}" sibTransId="{6C42274B-8F63-49CD-AAFF-B656A18EB301}"/>
    <dgm:cxn modelId="{3C6E5984-E2F8-4714-A5C2-1789C863B42D}" type="presOf" srcId="{E5FA6286-1004-4BE1-BE59-AAC067668F15}" destId="{1561A56F-ABC9-47C5-9EEA-FFFE3D5FC5DC}" srcOrd="0" destOrd="0" presId="urn:microsoft.com/office/officeart/2005/8/layout/pList2"/>
    <dgm:cxn modelId="{C9A537DE-5BB4-490A-9762-43974315459E}" type="presOf" srcId="{2B2CD2AA-2FA6-44EA-A453-392AB447507A}" destId="{48199E3E-5523-4AE9-BE37-C6773785174B}" srcOrd="0" destOrd="0" presId="urn:microsoft.com/office/officeart/2005/8/layout/pList2"/>
    <dgm:cxn modelId="{9C05CDEB-086E-4F99-8E0C-2106764E8338}" srcId="{7E928D00-8ACA-4E59-A399-16F9A6B4B168}" destId="{2B2CD2AA-2FA6-44EA-A453-392AB447507A}" srcOrd="0" destOrd="0" parTransId="{8F2493D4-DF5A-4B03-A580-BD79B7711406}" sibTransId="{2A79A7B6-0BC4-48EE-B9C9-0041AC1A2D52}"/>
    <dgm:cxn modelId="{C0176FEA-368C-4E93-AFCB-F2C3DD6A319B}" type="presOf" srcId="{2A79A7B6-0BC4-48EE-B9C9-0041AC1A2D52}" destId="{F7554A3E-18EE-4BB8-A8D0-416406C9ECA5}" srcOrd="0" destOrd="0" presId="urn:microsoft.com/office/officeart/2005/8/layout/pList2"/>
    <dgm:cxn modelId="{3E097976-227C-42D5-8D44-D134BF76A6BF}" type="presParOf" srcId="{9A937EA3-3987-4931-856E-F8C48D9F7C22}" destId="{0166CB2E-4EA6-4CC8-8497-B1650BA80C45}" srcOrd="0" destOrd="0" presId="urn:microsoft.com/office/officeart/2005/8/layout/pList2"/>
    <dgm:cxn modelId="{25A6052C-D64E-49E9-9EB8-142CF6501213}" type="presParOf" srcId="{9A937EA3-3987-4931-856E-F8C48D9F7C22}" destId="{051679A1-C1CF-41A2-BCAD-604638D592E9}" srcOrd="1" destOrd="0" presId="urn:microsoft.com/office/officeart/2005/8/layout/pList2"/>
    <dgm:cxn modelId="{12CB7B5C-1B8B-4D5D-BB0A-B88E6C24C55B}" type="presParOf" srcId="{051679A1-C1CF-41A2-BCAD-604638D592E9}" destId="{66881041-9B51-45AB-8D87-56ADCA07FADE}" srcOrd="0" destOrd="0" presId="urn:microsoft.com/office/officeart/2005/8/layout/pList2"/>
    <dgm:cxn modelId="{A562058E-6E05-4863-8A21-F8BDF20D18E2}" type="presParOf" srcId="{66881041-9B51-45AB-8D87-56ADCA07FADE}" destId="{48199E3E-5523-4AE9-BE37-C6773785174B}" srcOrd="0" destOrd="0" presId="urn:microsoft.com/office/officeart/2005/8/layout/pList2"/>
    <dgm:cxn modelId="{2D72EC0B-EA2E-4722-B2D0-9AF134008E3D}" type="presParOf" srcId="{66881041-9B51-45AB-8D87-56ADCA07FADE}" destId="{93E3EEC7-A239-4153-A2DE-D2F771EF2243}" srcOrd="1" destOrd="0" presId="urn:microsoft.com/office/officeart/2005/8/layout/pList2"/>
    <dgm:cxn modelId="{9B683736-2800-45D9-ABA8-E5641EA9EDB5}" type="presParOf" srcId="{66881041-9B51-45AB-8D87-56ADCA07FADE}" destId="{6A47B7D6-0CB4-451C-A118-8DAAFEE69468}" srcOrd="2" destOrd="0" presId="urn:microsoft.com/office/officeart/2005/8/layout/pList2"/>
    <dgm:cxn modelId="{1DBB988A-63B1-498D-88FF-B1D068FD891B}" type="presParOf" srcId="{051679A1-C1CF-41A2-BCAD-604638D592E9}" destId="{F7554A3E-18EE-4BB8-A8D0-416406C9ECA5}" srcOrd="1" destOrd="0" presId="urn:microsoft.com/office/officeart/2005/8/layout/pList2"/>
    <dgm:cxn modelId="{A435612C-DBA8-495C-8C04-5AE80EE940CC}" type="presParOf" srcId="{051679A1-C1CF-41A2-BCAD-604638D592E9}" destId="{2BA2B51F-825E-44B1-ACC0-48C4C9742001}" srcOrd="2" destOrd="0" presId="urn:microsoft.com/office/officeart/2005/8/layout/pList2"/>
    <dgm:cxn modelId="{CFF85982-D3F6-4C06-A997-847B4E6BB5A1}" type="presParOf" srcId="{2BA2B51F-825E-44B1-ACC0-48C4C9742001}" destId="{855DB87A-CAD5-4FD6-8E67-0A27B3044C5F}" srcOrd="0" destOrd="0" presId="urn:microsoft.com/office/officeart/2005/8/layout/pList2"/>
    <dgm:cxn modelId="{9B866716-E1A0-4CFA-9FED-955CC0F2DD7A}" type="presParOf" srcId="{2BA2B51F-825E-44B1-ACC0-48C4C9742001}" destId="{E6F80166-2685-4317-AB63-4B6FC20DD217}" srcOrd="1" destOrd="0" presId="urn:microsoft.com/office/officeart/2005/8/layout/pList2"/>
    <dgm:cxn modelId="{A6118667-AEA1-416C-8930-3D765491D28F}" type="presParOf" srcId="{2BA2B51F-825E-44B1-ACC0-48C4C9742001}" destId="{F6D21917-B2A4-4A46-9EE4-D474B687D1A6}" srcOrd="2" destOrd="0" presId="urn:microsoft.com/office/officeart/2005/8/layout/pList2"/>
    <dgm:cxn modelId="{9E65C912-E800-44D5-A4B0-AA734D8D592E}" type="presParOf" srcId="{051679A1-C1CF-41A2-BCAD-604638D592E9}" destId="{DC984183-30DB-4A58-9D9D-7B8A19D9BD5C}" srcOrd="3" destOrd="0" presId="urn:microsoft.com/office/officeart/2005/8/layout/pList2"/>
    <dgm:cxn modelId="{D0F7572A-EA51-4A55-AC52-7142612E2791}" type="presParOf" srcId="{051679A1-C1CF-41A2-BCAD-604638D592E9}" destId="{2FEB092F-00B3-4FFD-AED9-24F02A42A402}" srcOrd="4" destOrd="0" presId="urn:microsoft.com/office/officeart/2005/8/layout/pList2"/>
    <dgm:cxn modelId="{DCC5A287-B265-422F-B2E6-5E70CF801A6E}" type="presParOf" srcId="{2FEB092F-00B3-4FFD-AED9-24F02A42A402}" destId="{1561A56F-ABC9-47C5-9EEA-FFFE3D5FC5DC}" srcOrd="0" destOrd="0" presId="urn:microsoft.com/office/officeart/2005/8/layout/pList2"/>
    <dgm:cxn modelId="{C75F2ACA-6705-42B8-93CA-0F2EB2D22943}" type="presParOf" srcId="{2FEB092F-00B3-4FFD-AED9-24F02A42A402}" destId="{FBDBEEE4-CDEA-4120-AB7A-1F846AC13919}" srcOrd="1" destOrd="0" presId="urn:microsoft.com/office/officeart/2005/8/layout/pList2"/>
    <dgm:cxn modelId="{4759AF58-2B01-42FB-975A-F2A72E85A3F8}" type="presParOf" srcId="{2FEB092F-00B3-4FFD-AED9-24F02A42A402}" destId="{9E25B4A1-C759-4A85-ABEC-374A0BE2C8B6}" srcOrd="2" destOrd="0" presId="urn:microsoft.com/office/officeart/2005/8/layout/pList2"/>
    <dgm:cxn modelId="{C14BC8AE-4830-44FF-BEB7-0DDB39326CBD}" type="presParOf" srcId="{051679A1-C1CF-41A2-BCAD-604638D592E9}" destId="{122BEABD-F2E6-4B42-AB3C-8659211FEFE7}" srcOrd="5" destOrd="0" presId="urn:microsoft.com/office/officeart/2005/8/layout/pList2"/>
    <dgm:cxn modelId="{036886C4-EBA9-4578-913D-2D2D5CE3D821}" type="presParOf" srcId="{051679A1-C1CF-41A2-BCAD-604638D592E9}" destId="{E68903B4-9413-417F-BFAA-B41D702C622F}" srcOrd="6" destOrd="0" presId="urn:microsoft.com/office/officeart/2005/8/layout/pList2"/>
    <dgm:cxn modelId="{879A6E29-6F28-4926-BAF8-FE8BC15BC99C}" type="presParOf" srcId="{E68903B4-9413-417F-BFAA-B41D702C622F}" destId="{F7AC2336-729B-45CE-89E7-5AED9C06848E}" srcOrd="0" destOrd="0" presId="urn:microsoft.com/office/officeart/2005/8/layout/pList2"/>
    <dgm:cxn modelId="{83ACD8E8-D020-4403-AD3E-93EFE88FEB5C}" type="presParOf" srcId="{E68903B4-9413-417F-BFAA-B41D702C622F}" destId="{4EDA395F-5057-4D02-B70B-8E8C2C9EB8DB}" srcOrd="1" destOrd="0" presId="urn:microsoft.com/office/officeart/2005/8/layout/pList2"/>
    <dgm:cxn modelId="{A8CA08D2-FA53-4304-9B9A-219963EECD19}" type="presParOf" srcId="{E68903B4-9413-417F-BFAA-B41D702C622F}" destId="{2D02E20D-B4FD-4986-A4E2-55EFCFEA6748}" srcOrd="2" destOrd="0" presId="urn:microsoft.com/office/officeart/2005/8/layout/p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928D00-8ACA-4E59-A399-16F9A6B4B168}" type="doc">
      <dgm:prSet loTypeId="urn:microsoft.com/office/officeart/2005/8/layout/pList2" loCatId="list" qsTypeId="urn:microsoft.com/office/officeart/2005/8/quickstyle/simple1" qsCatId="simple" csTypeId="urn:microsoft.com/office/officeart/2005/8/colors/accent2_2" csCatId="accent2" phldr="1"/>
      <dgm:spPr/>
    </dgm:pt>
    <dgm:pt modelId="{2B2CD2AA-2FA6-44EA-A453-392AB447507A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걷기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바운더</a:t>
          </a:r>
          <a:r>
            <a:rPr lang="ko-KR" altLang="en-US" dirty="0" smtClean="0"/>
            <a:t> 트랙 걷기 </a:t>
          </a:r>
          <a:endParaRPr lang="ko-KR" altLang="en-US" dirty="0"/>
        </a:p>
      </dgm:t>
    </dgm:pt>
    <dgm:pt modelId="{8F2493D4-DF5A-4B03-A580-BD79B7711406}" type="par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2A79A7B6-0BC4-48EE-B9C9-0041AC1A2D52}" type="sib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5631872D-4E89-4A41-A779-265DDA4AFE16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호흡을 이용한 </a:t>
          </a:r>
          <a:r>
            <a:rPr lang="ko-KR" altLang="en-US" dirty="0" err="1" smtClean="0"/>
            <a:t>심부근육</a:t>
          </a:r>
          <a:r>
            <a:rPr lang="ko-KR" altLang="en-US" dirty="0" smtClean="0"/>
            <a:t> 운동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케겔운동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골반 기울이기</a:t>
          </a:r>
          <a:endParaRPr lang="ko-KR" altLang="en-US" dirty="0"/>
        </a:p>
      </dgm:t>
    </dgm:pt>
    <dgm:pt modelId="{61E698C7-AD67-427B-8A93-61942638ECD3}" type="par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C68B1204-7EA6-476D-A1FE-7DB4298EF396}" type="sib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E5FA6286-1004-4BE1-BE59-AAC067668F15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골반이완자세연습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슬링잡고</a:t>
          </a:r>
          <a:r>
            <a:rPr lang="ko-KR" altLang="en-US" dirty="0" smtClean="0"/>
            <a:t> </a:t>
          </a:r>
          <a:r>
            <a:rPr lang="ko-KR" altLang="en-US" dirty="0" err="1" smtClean="0"/>
            <a:t>스쿼트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네발기기 체중이동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옆으로 누워 </a:t>
          </a:r>
          <a:r>
            <a:rPr lang="ko-KR" altLang="en-US" dirty="0" err="1" smtClean="0"/>
            <a:t>다리들기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누워서 무릎으로 </a:t>
          </a:r>
          <a:r>
            <a:rPr lang="ko-KR" altLang="en-US" dirty="0" err="1" smtClean="0"/>
            <a:t>원그리기</a:t>
          </a:r>
          <a:endParaRPr lang="en-US" altLang="ko-KR" dirty="0" smtClean="0"/>
        </a:p>
      </dgm:t>
    </dgm:pt>
    <dgm:pt modelId="{DBFBDF14-F0C2-4CCA-A10A-E87E63F8FD2C}" type="par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7C7E364D-B617-4DD0-87E5-A4A87BD9D2B7}" type="sib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91C2BF5C-65B8-4989-860C-ED6C72531181}">
      <dgm:prSet phldrT="[텍스트]"/>
      <dgm:spPr/>
      <dgm:t>
        <a:bodyPr/>
        <a:lstStyle/>
        <a:p>
          <a:pPr algn="ctr" latinLnBrk="1"/>
          <a:r>
            <a:rPr lang="ko-KR" altLang="en-US" dirty="0" err="1" smtClean="0"/>
            <a:t>골반스트레칭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엉덩이 주변 근육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고관절</a:t>
          </a:r>
          <a:r>
            <a:rPr lang="ko-KR" altLang="en-US" dirty="0" smtClean="0"/>
            <a:t> </a:t>
          </a:r>
          <a:r>
            <a:rPr lang="ko-KR" altLang="en-US" dirty="0" err="1" smtClean="0"/>
            <a:t>스트레칭</a:t>
          </a:r>
          <a:endParaRPr lang="en-US" altLang="ko-KR" dirty="0" smtClean="0"/>
        </a:p>
        <a:p>
          <a:pPr algn="ctr" latinLnBrk="1"/>
          <a:endParaRPr lang="ko-KR" altLang="en-US" dirty="0"/>
        </a:p>
      </dgm:t>
    </dgm:pt>
    <dgm:pt modelId="{BB0655BC-CFCD-4A61-9FE5-4D22C3F6B165}" type="par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6C42274B-8F63-49CD-AAFF-B656A18EB301}" type="sib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9A937EA3-3987-4931-856E-F8C48D9F7C22}" type="pres">
      <dgm:prSet presAssocID="{7E928D00-8ACA-4E59-A399-16F9A6B4B168}" presName="Name0" presStyleCnt="0">
        <dgm:presLayoutVars>
          <dgm:dir/>
          <dgm:resizeHandles val="exact"/>
        </dgm:presLayoutVars>
      </dgm:prSet>
      <dgm:spPr/>
    </dgm:pt>
    <dgm:pt modelId="{0166CB2E-4EA6-4CC8-8497-B1650BA80C45}" type="pres">
      <dgm:prSet presAssocID="{7E928D00-8ACA-4E59-A399-16F9A6B4B168}" presName="bkgdShp" presStyleLbl="alignAccFollowNode1" presStyleIdx="0" presStyleCnt="1" custScaleY="128294" custLinFactNeighborX="-820" custLinFactNeighborY="13250"/>
      <dgm:spPr/>
    </dgm:pt>
    <dgm:pt modelId="{051679A1-C1CF-41A2-BCAD-604638D592E9}" type="pres">
      <dgm:prSet presAssocID="{7E928D00-8ACA-4E59-A399-16F9A6B4B168}" presName="linComp" presStyleCnt="0"/>
      <dgm:spPr/>
    </dgm:pt>
    <dgm:pt modelId="{66881041-9B51-45AB-8D87-56ADCA07FADE}" type="pres">
      <dgm:prSet presAssocID="{2B2CD2AA-2FA6-44EA-A453-392AB447507A}" presName="compNode" presStyleCnt="0"/>
      <dgm:spPr/>
    </dgm:pt>
    <dgm:pt modelId="{48199E3E-5523-4AE9-BE37-C6773785174B}" type="pres">
      <dgm:prSet presAssocID="{2B2CD2AA-2FA6-44EA-A453-392AB447507A}" presName="node" presStyleLbl="node1" presStyleIdx="0" presStyleCnt="4" custScaleY="7466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3E3EEC7-A239-4153-A2DE-D2F771EF2243}" type="pres">
      <dgm:prSet presAssocID="{2B2CD2AA-2FA6-44EA-A453-392AB447507A}" presName="invisiNode" presStyleLbl="node1" presStyleIdx="0" presStyleCnt="4"/>
      <dgm:spPr/>
    </dgm:pt>
    <dgm:pt modelId="{6A47B7D6-0CB4-451C-A118-8DAAFEE69468}" type="pres">
      <dgm:prSet presAssocID="{2B2CD2AA-2FA6-44EA-A453-392AB447507A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7554A3E-18EE-4BB8-A8D0-416406C9ECA5}" type="pres">
      <dgm:prSet presAssocID="{2A79A7B6-0BC4-48EE-B9C9-0041AC1A2D52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BA2B51F-825E-44B1-ACC0-48C4C9742001}" type="pres">
      <dgm:prSet presAssocID="{5631872D-4E89-4A41-A779-265DDA4AFE16}" presName="compNode" presStyleCnt="0"/>
      <dgm:spPr/>
    </dgm:pt>
    <dgm:pt modelId="{855DB87A-CAD5-4FD6-8E67-0A27B3044C5F}" type="pres">
      <dgm:prSet presAssocID="{5631872D-4E89-4A41-A779-265DDA4AFE16}" presName="node" presStyleLbl="node1" presStyleIdx="1" presStyleCnt="4" custScaleY="7581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6F80166-2685-4317-AB63-4B6FC20DD217}" type="pres">
      <dgm:prSet presAssocID="{5631872D-4E89-4A41-A779-265DDA4AFE16}" presName="invisiNode" presStyleLbl="node1" presStyleIdx="1" presStyleCnt="4"/>
      <dgm:spPr/>
    </dgm:pt>
    <dgm:pt modelId="{F6D21917-B2A4-4A46-9EE4-D474B687D1A6}" type="pres">
      <dgm:prSet presAssocID="{5631872D-4E89-4A41-A779-265DDA4AFE16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C984183-30DB-4A58-9D9D-7B8A19D9BD5C}" type="pres">
      <dgm:prSet presAssocID="{C68B1204-7EA6-476D-A1FE-7DB4298EF396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FEB092F-00B3-4FFD-AED9-24F02A42A402}" type="pres">
      <dgm:prSet presAssocID="{E5FA6286-1004-4BE1-BE59-AAC067668F15}" presName="compNode" presStyleCnt="0"/>
      <dgm:spPr/>
    </dgm:pt>
    <dgm:pt modelId="{1561A56F-ABC9-47C5-9EEA-FFFE3D5FC5DC}" type="pres">
      <dgm:prSet presAssocID="{E5FA6286-1004-4BE1-BE59-AAC067668F15}" presName="node" presStyleLbl="node1" presStyleIdx="2" presStyleCnt="4" custScaleY="7582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DBEEE4-CDEA-4120-AB7A-1F846AC13919}" type="pres">
      <dgm:prSet presAssocID="{E5FA6286-1004-4BE1-BE59-AAC067668F15}" presName="invisiNode" presStyleLbl="node1" presStyleIdx="2" presStyleCnt="4"/>
      <dgm:spPr/>
    </dgm:pt>
    <dgm:pt modelId="{9E25B4A1-C759-4A85-ABEC-374A0BE2C8B6}" type="pres">
      <dgm:prSet presAssocID="{E5FA6286-1004-4BE1-BE59-AAC067668F15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122BEABD-F2E6-4B42-AB3C-8659211FEFE7}" type="pres">
      <dgm:prSet presAssocID="{7C7E364D-B617-4DD0-87E5-A4A87BD9D2B7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E68903B4-9413-417F-BFAA-B41D702C622F}" type="pres">
      <dgm:prSet presAssocID="{91C2BF5C-65B8-4989-860C-ED6C72531181}" presName="compNode" presStyleCnt="0"/>
      <dgm:spPr/>
    </dgm:pt>
    <dgm:pt modelId="{F7AC2336-729B-45CE-89E7-5AED9C06848E}" type="pres">
      <dgm:prSet presAssocID="{91C2BF5C-65B8-4989-860C-ED6C72531181}" presName="node" presStyleLbl="node1" presStyleIdx="3" presStyleCnt="4" custScaleY="7583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EDA395F-5057-4D02-B70B-8E8C2C9EB8DB}" type="pres">
      <dgm:prSet presAssocID="{91C2BF5C-65B8-4989-860C-ED6C72531181}" presName="invisiNode" presStyleLbl="node1" presStyleIdx="3" presStyleCnt="4"/>
      <dgm:spPr/>
    </dgm:pt>
    <dgm:pt modelId="{2D02E20D-B4FD-4986-A4E2-55EFCFEA6748}" type="pres">
      <dgm:prSet presAssocID="{91C2BF5C-65B8-4989-860C-ED6C72531181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46BA4BA-887C-4DE7-8386-52276C033D77}" srcId="{7E928D00-8ACA-4E59-A399-16F9A6B4B168}" destId="{E5FA6286-1004-4BE1-BE59-AAC067668F15}" srcOrd="2" destOrd="0" parTransId="{DBFBDF14-F0C2-4CCA-A10A-E87E63F8FD2C}" sibTransId="{7C7E364D-B617-4DD0-87E5-A4A87BD9D2B7}"/>
    <dgm:cxn modelId="{B8CD0B16-5F76-4DE6-BD00-F16DD31BD8A9}" type="presOf" srcId="{2B2CD2AA-2FA6-44EA-A453-392AB447507A}" destId="{48199E3E-5523-4AE9-BE37-C6773785174B}" srcOrd="0" destOrd="0" presId="urn:microsoft.com/office/officeart/2005/8/layout/pList2"/>
    <dgm:cxn modelId="{77599684-3F33-4991-BC70-2C0B19A5C1A7}" srcId="{7E928D00-8ACA-4E59-A399-16F9A6B4B168}" destId="{5631872D-4E89-4A41-A779-265DDA4AFE16}" srcOrd="1" destOrd="0" parTransId="{61E698C7-AD67-427B-8A93-61942638ECD3}" sibTransId="{C68B1204-7EA6-476D-A1FE-7DB4298EF396}"/>
    <dgm:cxn modelId="{5682E241-4051-4B60-9F91-223B1621FB0F}" type="presOf" srcId="{7C7E364D-B617-4DD0-87E5-A4A87BD9D2B7}" destId="{122BEABD-F2E6-4B42-AB3C-8659211FEFE7}" srcOrd="0" destOrd="0" presId="urn:microsoft.com/office/officeart/2005/8/layout/pList2"/>
    <dgm:cxn modelId="{FA7E9BEC-D516-42C8-85D1-A67FF7446A72}" type="presOf" srcId="{2A79A7B6-0BC4-48EE-B9C9-0041AC1A2D52}" destId="{F7554A3E-18EE-4BB8-A8D0-416406C9ECA5}" srcOrd="0" destOrd="0" presId="urn:microsoft.com/office/officeart/2005/8/layout/pList2"/>
    <dgm:cxn modelId="{2D76D104-0F6C-4EE9-98C4-02C38C6C794B}" type="presOf" srcId="{7E928D00-8ACA-4E59-A399-16F9A6B4B168}" destId="{9A937EA3-3987-4931-856E-F8C48D9F7C22}" srcOrd="0" destOrd="0" presId="urn:microsoft.com/office/officeart/2005/8/layout/pList2"/>
    <dgm:cxn modelId="{D270CA2F-042B-4C7B-A1BE-827A5E6864F6}" srcId="{7E928D00-8ACA-4E59-A399-16F9A6B4B168}" destId="{91C2BF5C-65B8-4989-860C-ED6C72531181}" srcOrd="3" destOrd="0" parTransId="{BB0655BC-CFCD-4A61-9FE5-4D22C3F6B165}" sibTransId="{6C42274B-8F63-49CD-AAFF-B656A18EB301}"/>
    <dgm:cxn modelId="{CEBD1C3A-2FFA-4530-A4FE-3AE9E8B38692}" type="presOf" srcId="{5631872D-4E89-4A41-A779-265DDA4AFE16}" destId="{855DB87A-CAD5-4FD6-8E67-0A27B3044C5F}" srcOrd="0" destOrd="0" presId="urn:microsoft.com/office/officeart/2005/8/layout/pList2"/>
    <dgm:cxn modelId="{012055E1-09C4-4D4C-9176-DE40F116E2C3}" type="presOf" srcId="{E5FA6286-1004-4BE1-BE59-AAC067668F15}" destId="{1561A56F-ABC9-47C5-9EEA-FFFE3D5FC5DC}" srcOrd="0" destOrd="0" presId="urn:microsoft.com/office/officeart/2005/8/layout/pList2"/>
    <dgm:cxn modelId="{9C05CDEB-086E-4F99-8E0C-2106764E8338}" srcId="{7E928D00-8ACA-4E59-A399-16F9A6B4B168}" destId="{2B2CD2AA-2FA6-44EA-A453-392AB447507A}" srcOrd="0" destOrd="0" parTransId="{8F2493D4-DF5A-4B03-A580-BD79B7711406}" sibTransId="{2A79A7B6-0BC4-48EE-B9C9-0041AC1A2D52}"/>
    <dgm:cxn modelId="{65BD2634-3821-40CE-9DE9-0D416890436A}" type="presOf" srcId="{C68B1204-7EA6-476D-A1FE-7DB4298EF396}" destId="{DC984183-30DB-4A58-9D9D-7B8A19D9BD5C}" srcOrd="0" destOrd="0" presId="urn:microsoft.com/office/officeart/2005/8/layout/pList2"/>
    <dgm:cxn modelId="{C35004C3-4EDC-4621-99AA-3AF5B6D68030}" type="presOf" srcId="{91C2BF5C-65B8-4989-860C-ED6C72531181}" destId="{F7AC2336-729B-45CE-89E7-5AED9C06848E}" srcOrd="0" destOrd="0" presId="urn:microsoft.com/office/officeart/2005/8/layout/pList2"/>
    <dgm:cxn modelId="{BE5129F8-92DD-42DA-9F4B-BA4E510D8B10}" type="presParOf" srcId="{9A937EA3-3987-4931-856E-F8C48D9F7C22}" destId="{0166CB2E-4EA6-4CC8-8497-B1650BA80C45}" srcOrd="0" destOrd="0" presId="urn:microsoft.com/office/officeart/2005/8/layout/pList2"/>
    <dgm:cxn modelId="{5B1723E1-9944-49FB-AE34-530E41DCAB1B}" type="presParOf" srcId="{9A937EA3-3987-4931-856E-F8C48D9F7C22}" destId="{051679A1-C1CF-41A2-BCAD-604638D592E9}" srcOrd="1" destOrd="0" presId="urn:microsoft.com/office/officeart/2005/8/layout/pList2"/>
    <dgm:cxn modelId="{DCD074BB-91A8-41B7-B56B-AB669FF234D9}" type="presParOf" srcId="{051679A1-C1CF-41A2-BCAD-604638D592E9}" destId="{66881041-9B51-45AB-8D87-56ADCA07FADE}" srcOrd="0" destOrd="0" presId="urn:microsoft.com/office/officeart/2005/8/layout/pList2"/>
    <dgm:cxn modelId="{EB470987-088C-4B08-B904-98144BF25114}" type="presParOf" srcId="{66881041-9B51-45AB-8D87-56ADCA07FADE}" destId="{48199E3E-5523-4AE9-BE37-C6773785174B}" srcOrd="0" destOrd="0" presId="urn:microsoft.com/office/officeart/2005/8/layout/pList2"/>
    <dgm:cxn modelId="{899B1710-EE47-4087-9F1B-CF4B075031C8}" type="presParOf" srcId="{66881041-9B51-45AB-8D87-56ADCA07FADE}" destId="{93E3EEC7-A239-4153-A2DE-D2F771EF2243}" srcOrd="1" destOrd="0" presId="urn:microsoft.com/office/officeart/2005/8/layout/pList2"/>
    <dgm:cxn modelId="{8C47A2EE-5DD8-428A-9884-F713B858A230}" type="presParOf" srcId="{66881041-9B51-45AB-8D87-56ADCA07FADE}" destId="{6A47B7D6-0CB4-451C-A118-8DAAFEE69468}" srcOrd="2" destOrd="0" presId="urn:microsoft.com/office/officeart/2005/8/layout/pList2"/>
    <dgm:cxn modelId="{163A0105-A32A-4E96-A77B-59E757A2E90F}" type="presParOf" srcId="{051679A1-C1CF-41A2-BCAD-604638D592E9}" destId="{F7554A3E-18EE-4BB8-A8D0-416406C9ECA5}" srcOrd="1" destOrd="0" presId="urn:microsoft.com/office/officeart/2005/8/layout/pList2"/>
    <dgm:cxn modelId="{4E3C9A13-5790-4DE3-A7F6-01BED8839FD8}" type="presParOf" srcId="{051679A1-C1CF-41A2-BCAD-604638D592E9}" destId="{2BA2B51F-825E-44B1-ACC0-48C4C9742001}" srcOrd="2" destOrd="0" presId="urn:microsoft.com/office/officeart/2005/8/layout/pList2"/>
    <dgm:cxn modelId="{B6D1BBEC-36FE-4CAC-B402-F8509B2F2B0F}" type="presParOf" srcId="{2BA2B51F-825E-44B1-ACC0-48C4C9742001}" destId="{855DB87A-CAD5-4FD6-8E67-0A27B3044C5F}" srcOrd="0" destOrd="0" presId="urn:microsoft.com/office/officeart/2005/8/layout/pList2"/>
    <dgm:cxn modelId="{6067302E-7C56-45F1-9A7D-4A712B3BF5A6}" type="presParOf" srcId="{2BA2B51F-825E-44B1-ACC0-48C4C9742001}" destId="{E6F80166-2685-4317-AB63-4B6FC20DD217}" srcOrd="1" destOrd="0" presId="urn:microsoft.com/office/officeart/2005/8/layout/pList2"/>
    <dgm:cxn modelId="{83D3668E-1F4B-4F1E-BB43-EFB27D4740A9}" type="presParOf" srcId="{2BA2B51F-825E-44B1-ACC0-48C4C9742001}" destId="{F6D21917-B2A4-4A46-9EE4-D474B687D1A6}" srcOrd="2" destOrd="0" presId="urn:microsoft.com/office/officeart/2005/8/layout/pList2"/>
    <dgm:cxn modelId="{E0BBA4AA-3FFF-4287-BC4F-53221A285D5F}" type="presParOf" srcId="{051679A1-C1CF-41A2-BCAD-604638D592E9}" destId="{DC984183-30DB-4A58-9D9D-7B8A19D9BD5C}" srcOrd="3" destOrd="0" presId="urn:microsoft.com/office/officeart/2005/8/layout/pList2"/>
    <dgm:cxn modelId="{3F0F7EE5-7AA8-4FDF-B927-7DBE84878DB8}" type="presParOf" srcId="{051679A1-C1CF-41A2-BCAD-604638D592E9}" destId="{2FEB092F-00B3-4FFD-AED9-24F02A42A402}" srcOrd="4" destOrd="0" presId="urn:microsoft.com/office/officeart/2005/8/layout/pList2"/>
    <dgm:cxn modelId="{BAA74BC3-E549-49BE-99DA-267F8505A9C6}" type="presParOf" srcId="{2FEB092F-00B3-4FFD-AED9-24F02A42A402}" destId="{1561A56F-ABC9-47C5-9EEA-FFFE3D5FC5DC}" srcOrd="0" destOrd="0" presId="urn:microsoft.com/office/officeart/2005/8/layout/pList2"/>
    <dgm:cxn modelId="{55C1D0B3-3957-48A5-95FC-F98A33E4862F}" type="presParOf" srcId="{2FEB092F-00B3-4FFD-AED9-24F02A42A402}" destId="{FBDBEEE4-CDEA-4120-AB7A-1F846AC13919}" srcOrd="1" destOrd="0" presId="urn:microsoft.com/office/officeart/2005/8/layout/pList2"/>
    <dgm:cxn modelId="{D5C9CD83-EA6F-4D4C-8077-A93C87079B43}" type="presParOf" srcId="{2FEB092F-00B3-4FFD-AED9-24F02A42A402}" destId="{9E25B4A1-C759-4A85-ABEC-374A0BE2C8B6}" srcOrd="2" destOrd="0" presId="urn:microsoft.com/office/officeart/2005/8/layout/pList2"/>
    <dgm:cxn modelId="{2EBC50BE-2CD2-4822-AE2C-4AFFAEFC884E}" type="presParOf" srcId="{051679A1-C1CF-41A2-BCAD-604638D592E9}" destId="{122BEABD-F2E6-4B42-AB3C-8659211FEFE7}" srcOrd="5" destOrd="0" presId="urn:microsoft.com/office/officeart/2005/8/layout/pList2"/>
    <dgm:cxn modelId="{8BC02B78-E84B-43BF-A611-AF371ED6E466}" type="presParOf" srcId="{051679A1-C1CF-41A2-BCAD-604638D592E9}" destId="{E68903B4-9413-417F-BFAA-B41D702C622F}" srcOrd="6" destOrd="0" presId="urn:microsoft.com/office/officeart/2005/8/layout/pList2"/>
    <dgm:cxn modelId="{A8852D21-D59F-4BD2-8388-1FFA5334968D}" type="presParOf" srcId="{E68903B4-9413-417F-BFAA-B41D702C622F}" destId="{F7AC2336-729B-45CE-89E7-5AED9C06848E}" srcOrd="0" destOrd="0" presId="urn:microsoft.com/office/officeart/2005/8/layout/pList2"/>
    <dgm:cxn modelId="{7BB4658B-655C-466B-AFBD-0DE10FCC890D}" type="presParOf" srcId="{E68903B4-9413-417F-BFAA-B41D702C622F}" destId="{4EDA395F-5057-4D02-B70B-8E8C2C9EB8DB}" srcOrd="1" destOrd="0" presId="urn:microsoft.com/office/officeart/2005/8/layout/pList2"/>
    <dgm:cxn modelId="{97E0B9A2-6A3D-4912-A448-761DCFFA402B}" type="presParOf" srcId="{E68903B4-9413-417F-BFAA-B41D702C622F}" destId="{2D02E20D-B4FD-4986-A4E2-55EFCFEA6748}" srcOrd="2" destOrd="0" presId="urn:microsoft.com/office/officeart/2005/8/layout/p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928D00-8ACA-4E59-A399-16F9A6B4B168}" type="doc">
      <dgm:prSet loTypeId="urn:microsoft.com/office/officeart/2005/8/layout/pList2" loCatId="list" qsTypeId="urn:microsoft.com/office/officeart/2005/8/quickstyle/simple1" qsCatId="simple" csTypeId="urn:microsoft.com/office/officeart/2005/8/colors/accent2_2" csCatId="accent2" phldr="1"/>
      <dgm:spPr/>
    </dgm:pt>
    <dgm:pt modelId="{2B2CD2AA-2FA6-44EA-A453-392AB447507A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걷기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바운더</a:t>
          </a:r>
          <a:r>
            <a:rPr lang="ko-KR" altLang="en-US" dirty="0" smtClean="0"/>
            <a:t> 트랙 걷기 </a:t>
          </a:r>
          <a:endParaRPr lang="ko-KR" altLang="en-US" dirty="0"/>
        </a:p>
      </dgm:t>
    </dgm:pt>
    <dgm:pt modelId="{8F2493D4-DF5A-4B03-A580-BD79B7711406}" type="par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2A79A7B6-0BC4-48EE-B9C9-0041AC1A2D52}" type="sib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5631872D-4E89-4A41-A779-265DDA4AFE16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호흡을 이용한 </a:t>
          </a:r>
          <a:r>
            <a:rPr lang="ko-KR" altLang="en-US" dirty="0" err="1" smtClean="0"/>
            <a:t>심부근육</a:t>
          </a:r>
          <a:r>
            <a:rPr lang="ko-KR" altLang="en-US" dirty="0" smtClean="0"/>
            <a:t> 운동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케겔운동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골반 기울이기</a:t>
          </a:r>
          <a:endParaRPr lang="en-US" altLang="ko-KR" dirty="0" smtClean="0"/>
        </a:p>
      </dgm:t>
    </dgm:pt>
    <dgm:pt modelId="{61E698C7-AD67-427B-8A93-61942638ECD3}" type="par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C68B1204-7EA6-476D-A1FE-7DB4298EF396}" type="sib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E5FA6286-1004-4BE1-BE59-AAC067668F15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복근 운동</a:t>
          </a:r>
          <a:endParaRPr lang="en-US" altLang="ko-KR" dirty="0" smtClean="0"/>
        </a:p>
        <a:p>
          <a:pPr algn="ctr" latinLnBrk="1"/>
          <a:r>
            <a:rPr lang="en-US" altLang="ko-KR" dirty="0" smtClean="0"/>
            <a:t>-</a:t>
          </a:r>
          <a:r>
            <a:rPr lang="ko-KR" altLang="en-US" dirty="0" err="1" smtClean="0"/>
            <a:t>배꼽당기기</a:t>
          </a:r>
          <a:endParaRPr lang="en-US" altLang="ko-KR" dirty="0" smtClean="0"/>
        </a:p>
        <a:p>
          <a:pPr algn="ctr" latinLnBrk="1"/>
          <a:r>
            <a:rPr lang="en-US" altLang="ko-KR" dirty="0" smtClean="0"/>
            <a:t>-</a:t>
          </a:r>
          <a:r>
            <a:rPr lang="ko-KR" altLang="en-US" dirty="0" smtClean="0"/>
            <a:t>한 다리 뻗기</a:t>
          </a:r>
          <a:endParaRPr lang="en-US" altLang="ko-KR" dirty="0" smtClean="0"/>
        </a:p>
        <a:p>
          <a:pPr algn="ctr" latinLnBrk="1"/>
          <a:r>
            <a:rPr lang="en-US" altLang="ko-KR" dirty="0" smtClean="0"/>
            <a:t>-</a:t>
          </a:r>
          <a:r>
            <a:rPr lang="ko-KR" altLang="en-US" dirty="0" smtClean="0"/>
            <a:t>한 다리 들기</a:t>
          </a:r>
          <a:endParaRPr lang="ko-KR" altLang="en-US" dirty="0"/>
        </a:p>
      </dgm:t>
    </dgm:pt>
    <dgm:pt modelId="{DBFBDF14-F0C2-4CCA-A10A-E87E63F8FD2C}" type="par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7C7E364D-B617-4DD0-87E5-A4A87BD9D2B7}" type="sib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91C2BF5C-65B8-4989-860C-ED6C72531181}">
      <dgm:prSet phldrT="[텍스트]"/>
      <dgm:spPr/>
      <dgm:t>
        <a:bodyPr/>
        <a:lstStyle/>
        <a:p>
          <a:pPr algn="ctr" latinLnBrk="1"/>
          <a:r>
            <a:rPr lang="ko-KR" altLang="en-US" dirty="0" err="1" smtClean="0"/>
            <a:t>자세유지근</a:t>
          </a:r>
          <a:r>
            <a:rPr lang="ko-KR" altLang="en-US" dirty="0" smtClean="0"/>
            <a:t>  운동</a:t>
          </a:r>
          <a:endParaRPr lang="ko-KR" altLang="en-US" dirty="0"/>
        </a:p>
      </dgm:t>
    </dgm:pt>
    <dgm:pt modelId="{BB0655BC-CFCD-4A61-9FE5-4D22C3F6B165}" type="par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6C42274B-8F63-49CD-AAFF-B656A18EB301}" type="sib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9A937EA3-3987-4931-856E-F8C48D9F7C22}" type="pres">
      <dgm:prSet presAssocID="{7E928D00-8ACA-4E59-A399-16F9A6B4B168}" presName="Name0" presStyleCnt="0">
        <dgm:presLayoutVars>
          <dgm:dir/>
          <dgm:resizeHandles val="exact"/>
        </dgm:presLayoutVars>
      </dgm:prSet>
      <dgm:spPr/>
    </dgm:pt>
    <dgm:pt modelId="{0166CB2E-4EA6-4CC8-8497-B1650BA80C45}" type="pres">
      <dgm:prSet presAssocID="{7E928D00-8ACA-4E59-A399-16F9A6B4B168}" presName="bkgdShp" presStyleLbl="alignAccFollowNode1" presStyleIdx="0" presStyleCnt="1" custScaleY="128294" custLinFactNeighborX="-820" custLinFactNeighborY="13250"/>
      <dgm:spPr/>
    </dgm:pt>
    <dgm:pt modelId="{051679A1-C1CF-41A2-BCAD-604638D592E9}" type="pres">
      <dgm:prSet presAssocID="{7E928D00-8ACA-4E59-A399-16F9A6B4B168}" presName="linComp" presStyleCnt="0"/>
      <dgm:spPr/>
    </dgm:pt>
    <dgm:pt modelId="{66881041-9B51-45AB-8D87-56ADCA07FADE}" type="pres">
      <dgm:prSet presAssocID="{2B2CD2AA-2FA6-44EA-A453-392AB447507A}" presName="compNode" presStyleCnt="0"/>
      <dgm:spPr/>
    </dgm:pt>
    <dgm:pt modelId="{48199E3E-5523-4AE9-BE37-C6773785174B}" type="pres">
      <dgm:prSet presAssocID="{2B2CD2AA-2FA6-44EA-A453-392AB447507A}" presName="node" presStyleLbl="node1" presStyleIdx="0" presStyleCnt="4" custScaleY="7466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3E3EEC7-A239-4153-A2DE-D2F771EF2243}" type="pres">
      <dgm:prSet presAssocID="{2B2CD2AA-2FA6-44EA-A453-392AB447507A}" presName="invisiNode" presStyleLbl="node1" presStyleIdx="0" presStyleCnt="4"/>
      <dgm:spPr/>
    </dgm:pt>
    <dgm:pt modelId="{6A47B7D6-0CB4-451C-A118-8DAAFEE69468}" type="pres">
      <dgm:prSet presAssocID="{2B2CD2AA-2FA6-44EA-A453-392AB447507A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7554A3E-18EE-4BB8-A8D0-416406C9ECA5}" type="pres">
      <dgm:prSet presAssocID="{2A79A7B6-0BC4-48EE-B9C9-0041AC1A2D52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BA2B51F-825E-44B1-ACC0-48C4C9742001}" type="pres">
      <dgm:prSet presAssocID="{5631872D-4E89-4A41-A779-265DDA4AFE16}" presName="compNode" presStyleCnt="0"/>
      <dgm:spPr/>
    </dgm:pt>
    <dgm:pt modelId="{855DB87A-CAD5-4FD6-8E67-0A27B3044C5F}" type="pres">
      <dgm:prSet presAssocID="{5631872D-4E89-4A41-A779-265DDA4AFE16}" presName="node" presStyleLbl="node1" presStyleIdx="1" presStyleCnt="4" custScaleY="7581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6F80166-2685-4317-AB63-4B6FC20DD217}" type="pres">
      <dgm:prSet presAssocID="{5631872D-4E89-4A41-A779-265DDA4AFE16}" presName="invisiNode" presStyleLbl="node1" presStyleIdx="1" presStyleCnt="4"/>
      <dgm:spPr/>
    </dgm:pt>
    <dgm:pt modelId="{F6D21917-B2A4-4A46-9EE4-D474B687D1A6}" type="pres">
      <dgm:prSet presAssocID="{5631872D-4E89-4A41-A779-265DDA4AFE16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C984183-30DB-4A58-9D9D-7B8A19D9BD5C}" type="pres">
      <dgm:prSet presAssocID="{C68B1204-7EA6-476D-A1FE-7DB4298EF396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FEB092F-00B3-4FFD-AED9-24F02A42A402}" type="pres">
      <dgm:prSet presAssocID="{E5FA6286-1004-4BE1-BE59-AAC067668F15}" presName="compNode" presStyleCnt="0"/>
      <dgm:spPr/>
    </dgm:pt>
    <dgm:pt modelId="{1561A56F-ABC9-47C5-9EEA-FFFE3D5FC5DC}" type="pres">
      <dgm:prSet presAssocID="{E5FA6286-1004-4BE1-BE59-AAC067668F15}" presName="node" presStyleLbl="node1" presStyleIdx="2" presStyleCnt="4" custScaleY="7582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DBEEE4-CDEA-4120-AB7A-1F846AC13919}" type="pres">
      <dgm:prSet presAssocID="{E5FA6286-1004-4BE1-BE59-AAC067668F15}" presName="invisiNode" presStyleLbl="node1" presStyleIdx="2" presStyleCnt="4"/>
      <dgm:spPr/>
    </dgm:pt>
    <dgm:pt modelId="{9E25B4A1-C759-4A85-ABEC-374A0BE2C8B6}" type="pres">
      <dgm:prSet presAssocID="{E5FA6286-1004-4BE1-BE59-AAC067668F15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122BEABD-F2E6-4B42-AB3C-8659211FEFE7}" type="pres">
      <dgm:prSet presAssocID="{7C7E364D-B617-4DD0-87E5-A4A87BD9D2B7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E68903B4-9413-417F-BFAA-B41D702C622F}" type="pres">
      <dgm:prSet presAssocID="{91C2BF5C-65B8-4989-860C-ED6C72531181}" presName="compNode" presStyleCnt="0"/>
      <dgm:spPr/>
    </dgm:pt>
    <dgm:pt modelId="{F7AC2336-729B-45CE-89E7-5AED9C06848E}" type="pres">
      <dgm:prSet presAssocID="{91C2BF5C-65B8-4989-860C-ED6C72531181}" presName="node" presStyleLbl="node1" presStyleIdx="3" presStyleCnt="4" custScaleY="7583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EDA395F-5057-4D02-B70B-8E8C2C9EB8DB}" type="pres">
      <dgm:prSet presAssocID="{91C2BF5C-65B8-4989-860C-ED6C72531181}" presName="invisiNode" presStyleLbl="node1" presStyleIdx="3" presStyleCnt="4"/>
      <dgm:spPr/>
    </dgm:pt>
    <dgm:pt modelId="{2D02E20D-B4FD-4986-A4E2-55EFCFEA6748}" type="pres">
      <dgm:prSet presAssocID="{91C2BF5C-65B8-4989-860C-ED6C72531181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46BA4BA-887C-4DE7-8386-52276C033D77}" srcId="{7E928D00-8ACA-4E59-A399-16F9A6B4B168}" destId="{E5FA6286-1004-4BE1-BE59-AAC067668F15}" srcOrd="2" destOrd="0" parTransId="{DBFBDF14-F0C2-4CCA-A10A-E87E63F8FD2C}" sibTransId="{7C7E364D-B617-4DD0-87E5-A4A87BD9D2B7}"/>
    <dgm:cxn modelId="{F08B7B42-04D0-4645-8554-8A513ECC781A}" type="presOf" srcId="{7C7E364D-B617-4DD0-87E5-A4A87BD9D2B7}" destId="{122BEABD-F2E6-4B42-AB3C-8659211FEFE7}" srcOrd="0" destOrd="0" presId="urn:microsoft.com/office/officeart/2005/8/layout/pList2"/>
    <dgm:cxn modelId="{9DC723D2-E189-4F23-8209-2BD6F4C717EA}" type="presOf" srcId="{5631872D-4E89-4A41-A779-265DDA4AFE16}" destId="{855DB87A-CAD5-4FD6-8E67-0A27B3044C5F}" srcOrd="0" destOrd="0" presId="urn:microsoft.com/office/officeart/2005/8/layout/pList2"/>
    <dgm:cxn modelId="{77599684-3F33-4991-BC70-2C0B19A5C1A7}" srcId="{7E928D00-8ACA-4E59-A399-16F9A6B4B168}" destId="{5631872D-4E89-4A41-A779-265DDA4AFE16}" srcOrd="1" destOrd="0" parTransId="{61E698C7-AD67-427B-8A93-61942638ECD3}" sibTransId="{C68B1204-7EA6-476D-A1FE-7DB4298EF396}"/>
    <dgm:cxn modelId="{364F6A70-7D27-40D1-8BC0-CDED85E1F3DC}" type="presOf" srcId="{2A79A7B6-0BC4-48EE-B9C9-0041AC1A2D52}" destId="{F7554A3E-18EE-4BB8-A8D0-416406C9ECA5}" srcOrd="0" destOrd="0" presId="urn:microsoft.com/office/officeart/2005/8/layout/pList2"/>
    <dgm:cxn modelId="{54FCC3E0-3F44-46A5-84E0-E71407B33691}" type="presOf" srcId="{91C2BF5C-65B8-4989-860C-ED6C72531181}" destId="{F7AC2336-729B-45CE-89E7-5AED9C06848E}" srcOrd="0" destOrd="0" presId="urn:microsoft.com/office/officeart/2005/8/layout/pList2"/>
    <dgm:cxn modelId="{436C5B46-CE46-45DF-BC8F-B1CAAB91F2E0}" type="presOf" srcId="{E5FA6286-1004-4BE1-BE59-AAC067668F15}" destId="{1561A56F-ABC9-47C5-9EEA-FFFE3D5FC5DC}" srcOrd="0" destOrd="0" presId="urn:microsoft.com/office/officeart/2005/8/layout/pList2"/>
    <dgm:cxn modelId="{D270CA2F-042B-4C7B-A1BE-827A5E6864F6}" srcId="{7E928D00-8ACA-4E59-A399-16F9A6B4B168}" destId="{91C2BF5C-65B8-4989-860C-ED6C72531181}" srcOrd="3" destOrd="0" parTransId="{BB0655BC-CFCD-4A61-9FE5-4D22C3F6B165}" sibTransId="{6C42274B-8F63-49CD-AAFF-B656A18EB301}"/>
    <dgm:cxn modelId="{82748C23-076C-451F-A621-D9683AE0DCE4}" type="presOf" srcId="{C68B1204-7EA6-476D-A1FE-7DB4298EF396}" destId="{DC984183-30DB-4A58-9D9D-7B8A19D9BD5C}" srcOrd="0" destOrd="0" presId="urn:microsoft.com/office/officeart/2005/8/layout/pList2"/>
    <dgm:cxn modelId="{AFA5D33E-FD68-44AD-A460-42C0072B17FD}" type="presOf" srcId="{7E928D00-8ACA-4E59-A399-16F9A6B4B168}" destId="{9A937EA3-3987-4931-856E-F8C48D9F7C22}" srcOrd="0" destOrd="0" presId="urn:microsoft.com/office/officeart/2005/8/layout/pList2"/>
    <dgm:cxn modelId="{9C05CDEB-086E-4F99-8E0C-2106764E8338}" srcId="{7E928D00-8ACA-4E59-A399-16F9A6B4B168}" destId="{2B2CD2AA-2FA6-44EA-A453-392AB447507A}" srcOrd="0" destOrd="0" parTransId="{8F2493D4-DF5A-4B03-A580-BD79B7711406}" sibTransId="{2A79A7B6-0BC4-48EE-B9C9-0041AC1A2D52}"/>
    <dgm:cxn modelId="{2C94D04F-98B5-4F73-BA35-D4AF48F58ED3}" type="presOf" srcId="{2B2CD2AA-2FA6-44EA-A453-392AB447507A}" destId="{48199E3E-5523-4AE9-BE37-C6773785174B}" srcOrd="0" destOrd="0" presId="urn:microsoft.com/office/officeart/2005/8/layout/pList2"/>
    <dgm:cxn modelId="{7E63BA33-32A3-474F-829A-0A99349AAC81}" type="presParOf" srcId="{9A937EA3-3987-4931-856E-F8C48D9F7C22}" destId="{0166CB2E-4EA6-4CC8-8497-B1650BA80C45}" srcOrd="0" destOrd="0" presId="urn:microsoft.com/office/officeart/2005/8/layout/pList2"/>
    <dgm:cxn modelId="{73A371FC-36DE-4B05-995B-8F8A4A13349F}" type="presParOf" srcId="{9A937EA3-3987-4931-856E-F8C48D9F7C22}" destId="{051679A1-C1CF-41A2-BCAD-604638D592E9}" srcOrd="1" destOrd="0" presId="urn:microsoft.com/office/officeart/2005/8/layout/pList2"/>
    <dgm:cxn modelId="{90A3FD1C-CF6C-41F6-B72A-4069D8EE2BBC}" type="presParOf" srcId="{051679A1-C1CF-41A2-BCAD-604638D592E9}" destId="{66881041-9B51-45AB-8D87-56ADCA07FADE}" srcOrd="0" destOrd="0" presId="urn:microsoft.com/office/officeart/2005/8/layout/pList2"/>
    <dgm:cxn modelId="{6142F0F9-74A2-4BA9-95F9-4E6E55246613}" type="presParOf" srcId="{66881041-9B51-45AB-8D87-56ADCA07FADE}" destId="{48199E3E-5523-4AE9-BE37-C6773785174B}" srcOrd="0" destOrd="0" presId="urn:microsoft.com/office/officeart/2005/8/layout/pList2"/>
    <dgm:cxn modelId="{92E4F22A-4AA7-41BE-96E7-002C8F469D0E}" type="presParOf" srcId="{66881041-9B51-45AB-8D87-56ADCA07FADE}" destId="{93E3EEC7-A239-4153-A2DE-D2F771EF2243}" srcOrd="1" destOrd="0" presId="urn:microsoft.com/office/officeart/2005/8/layout/pList2"/>
    <dgm:cxn modelId="{5B0A008F-5A54-44FD-A453-A785DAA5B3BE}" type="presParOf" srcId="{66881041-9B51-45AB-8D87-56ADCA07FADE}" destId="{6A47B7D6-0CB4-451C-A118-8DAAFEE69468}" srcOrd="2" destOrd="0" presId="urn:microsoft.com/office/officeart/2005/8/layout/pList2"/>
    <dgm:cxn modelId="{82A1633D-C648-4341-976C-E3533F8BA438}" type="presParOf" srcId="{051679A1-C1CF-41A2-BCAD-604638D592E9}" destId="{F7554A3E-18EE-4BB8-A8D0-416406C9ECA5}" srcOrd="1" destOrd="0" presId="urn:microsoft.com/office/officeart/2005/8/layout/pList2"/>
    <dgm:cxn modelId="{20AB4932-DAAB-4973-A7D9-65967DAC4B09}" type="presParOf" srcId="{051679A1-C1CF-41A2-BCAD-604638D592E9}" destId="{2BA2B51F-825E-44B1-ACC0-48C4C9742001}" srcOrd="2" destOrd="0" presId="urn:microsoft.com/office/officeart/2005/8/layout/pList2"/>
    <dgm:cxn modelId="{41453DD4-19F2-4F1C-AA8C-348D4CCA8A82}" type="presParOf" srcId="{2BA2B51F-825E-44B1-ACC0-48C4C9742001}" destId="{855DB87A-CAD5-4FD6-8E67-0A27B3044C5F}" srcOrd="0" destOrd="0" presId="urn:microsoft.com/office/officeart/2005/8/layout/pList2"/>
    <dgm:cxn modelId="{EDE83E0A-9B1F-46B0-866B-F510A9E89867}" type="presParOf" srcId="{2BA2B51F-825E-44B1-ACC0-48C4C9742001}" destId="{E6F80166-2685-4317-AB63-4B6FC20DD217}" srcOrd="1" destOrd="0" presId="urn:microsoft.com/office/officeart/2005/8/layout/pList2"/>
    <dgm:cxn modelId="{1606D06F-D050-4362-85F0-F7DED8E5D363}" type="presParOf" srcId="{2BA2B51F-825E-44B1-ACC0-48C4C9742001}" destId="{F6D21917-B2A4-4A46-9EE4-D474B687D1A6}" srcOrd="2" destOrd="0" presId="urn:microsoft.com/office/officeart/2005/8/layout/pList2"/>
    <dgm:cxn modelId="{89F121CD-8E21-4924-A7DE-DA09C3046D0E}" type="presParOf" srcId="{051679A1-C1CF-41A2-BCAD-604638D592E9}" destId="{DC984183-30DB-4A58-9D9D-7B8A19D9BD5C}" srcOrd="3" destOrd="0" presId="urn:microsoft.com/office/officeart/2005/8/layout/pList2"/>
    <dgm:cxn modelId="{3A6439D1-B3E9-4482-9DFE-FAE2E9175B2B}" type="presParOf" srcId="{051679A1-C1CF-41A2-BCAD-604638D592E9}" destId="{2FEB092F-00B3-4FFD-AED9-24F02A42A402}" srcOrd="4" destOrd="0" presId="urn:microsoft.com/office/officeart/2005/8/layout/pList2"/>
    <dgm:cxn modelId="{A7D8677A-7CB6-4698-ADD9-F72445D19371}" type="presParOf" srcId="{2FEB092F-00B3-4FFD-AED9-24F02A42A402}" destId="{1561A56F-ABC9-47C5-9EEA-FFFE3D5FC5DC}" srcOrd="0" destOrd="0" presId="urn:microsoft.com/office/officeart/2005/8/layout/pList2"/>
    <dgm:cxn modelId="{FACBE525-7BCE-4F51-81FA-39199B50CB32}" type="presParOf" srcId="{2FEB092F-00B3-4FFD-AED9-24F02A42A402}" destId="{FBDBEEE4-CDEA-4120-AB7A-1F846AC13919}" srcOrd="1" destOrd="0" presId="urn:microsoft.com/office/officeart/2005/8/layout/pList2"/>
    <dgm:cxn modelId="{AB8BC531-C0A8-4155-A0C6-D9B30BAE3AAF}" type="presParOf" srcId="{2FEB092F-00B3-4FFD-AED9-24F02A42A402}" destId="{9E25B4A1-C759-4A85-ABEC-374A0BE2C8B6}" srcOrd="2" destOrd="0" presId="urn:microsoft.com/office/officeart/2005/8/layout/pList2"/>
    <dgm:cxn modelId="{F75C2301-EA0E-4E4C-A435-CD521443729F}" type="presParOf" srcId="{051679A1-C1CF-41A2-BCAD-604638D592E9}" destId="{122BEABD-F2E6-4B42-AB3C-8659211FEFE7}" srcOrd="5" destOrd="0" presId="urn:microsoft.com/office/officeart/2005/8/layout/pList2"/>
    <dgm:cxn modelId="{7F11D10A-E22B-47F4-8573-2A2ADAD11455}" type="presParOf" srcId="{051679A1-C1CF-41A2-BCAD-604638D592E9}" destId="{E68903B4-9413-417F-BFAA-B41D702C622F}" srcOrd="6" destOrd="0" presId="urn:microsoft.com/office/officeart/2005/8/layout/pList2"/>
    <dgm:cxn modelId="{A054483F-01FE-4BDB-B839-8F8001367750}" type="presParOf" srcId="{E68903B4-9413-417F-BFAA-B41D702C622F}" destId="{F7AC2336-729B-45CE-89E7-5AED9C06848E}" srcOrd="0" destOrd="0" presId="urn:microsoft.com/office/officeart/2005/8/layout/pList2"/>
    <dgm:cxn modelId="{E3395B8A-B6E0-4A46-BD01-1BC13862437B}" type="presParOf" srcId="{E68903B4-9413-417F-BFAA-B41D702C622F}" destId="{4EDA395F-5057-4D02-B70B-8E8C2C9EB8DB}" srcOrd="1" destOrd="0" presId="urn:microsoft.com/office/officeart/2005/8/layout/pList2"/>
    <dgm:cxn modelId="{180C4F34-842C-4716-B06F-32FB136FE15A}" type="presParOf" srcId="{E68903B4-9413-417F-BFAA-B41D702C622F}" destId="{2D02E20D-B4FD-4986-A4E2-55EFCFEA6748}" srcOrd="2" destOrd="0" presId="urn:microsoft.com/office/officeart/2005/8/layout/p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928D00-8ACA-4E59-A399-16F9A6B4B168}" type="doc">
      <dgm:prSet loTypeId="urn:microsoft.com/office/officeart/2005/8/layout/pList2" loCatId="list" qsTypeId="urn:microsoft.com/office/officeart/2005/8/quickstyle/simple1" qsCatId="simple" csTypeId="urn:microsoft.com/office/officeart/2005/8/colors/accent2_2" csCatId="accent2" phldr="1"/>
      <dgm:spPr/>
    </dgm:pt>
    <dgm:pt modelId="{2B2CD2AA-2FA6-44EA-A453-392AB447507A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걷기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err="1" smtClean="0"/>
            <a:t>바운더</a:t>
          </a:r>
          <a:r>
            <a:rPr lang="ko-KR" altLang="en-US" dirty="0" smtClean="0"/>
            <a:t> 트랙 걷기 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보수 걷기</a:t>
          </a:r>
          <a:endParaRPr lang="ko-KR" altLang="en-US" dirty="0"/>
        </a:p>
      </dgm:t>
    </dgm:pt>
    <dgm:pt modelId="{8F2493D4-DF5A-4B03-A580-BD79B7711406}" type="par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2A79A7B6-0BC4-48EE-B9C9-0041AC1A2D52}" type="sibTrans" cxnId="{9C05CDEB-086E-4F99-8E0C-2106764E8338}">
      <dgm:prSet/>
      <dgm:spPr/>
      <dgm:t>
        <a:bodyPr/>
        <a:lstStyle/>
        <a:p>
          <a:pPr latinLnBrk="1"/>
          <a:endParaRPr lang="ko-KR" altLang="en-US"/>
        </a:p>
      </dgm:t>
    </dgm:pt>
    <dgm:pt modelId="{5631872D-4E89-4A41-A779-265DDA4AFE16}">
      <dgm:prSet phldrT="[텍스트]"/>
      <dgm:spPr/>
      <dgm:t>
        <a:bodyPr/>
        <a:lstStyle/>
        <a:p>
          <a:pPr algn="ctr" latinLnBrk="1"/>
          <a:r>
            <a:rPr lang="ko-KR" altLang="en-US" dirty="0" err="1" smtClean="0"/>
            <a:t>심부근육</a:t>
          </a:r>
          <a:r>
            <a:rPr lang="ko-KR" altLang="en-US" dirty="0" smtClean="0"/>
            <a:t> 강화</a:t>
          </a:r>
          <a:endParaRPr lang="ko-KR" altLang="en-US" dirty="0"/>
        </a:p>
      </dgm:t>
    </dgm:pt>
    <dgm:pt modelId="{61E698C7-AD67-427B-8A93-61942638ECD3}" type="par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C68B1204-7EA6-476D-A1FE-7DB4298EF396}" type="sibTrans" cxnId="{77599684-3F33-4991-BC70-2C0B19A5C1A7}">
      <dgm:prSet/>
      <dgm:spPr/>
      <dgm:t>
        <a:bodyPr/>
        <a:lstStyle/>
        <a:p>
          <a:pPr latinLnBrk="1"/>
          <a:endParaRPr lang="ko-KR" altLang="en-US"/>
        </a:p>
      </dgm:t>
    </dgm:pt>
    <dgm:pt modelId="{E5FA6286-1004-4BE1-BE59-AAC067668F15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자세유지근육 강화 및 근지구력 강화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어깨와 팔</a:t>
          </a:r>
          <a:endParaRPr lang="en-US" altLang="ko-KR" dirty="0" smtClean="0"/>
        </a:p>
        <a:p>
          <a:pPr algn="l" latinLnBrk="1"/>
          <a:r>
            <a:rPr lang="en-US" altLang="ko-KR" dirty="0" smtClean="0"/>
            <a:t>-</a:t>
          </a:r>
          <a:r>
            <a:rPr lang="ko-KR" altLang="en-US" dirty="0" smtClean="0"/>
            <a:t>복근</a:t>
          </a:r>
          <a:r>
            <a:rPr lang="en-US" altLang="ko-KR" dirty="0" smtClean="0"/>
            <a:t>, </a:t>
          </a:r>
          <a:r>
            <a:rPr lang="ko-KR" altLang="en-US" dirty="0" smtClean="0"/>
            <a:t>엉덩이</a:t>
          </a:r>
          <a:r>
            <a:rPr lang="en-US" altLang="ko-KR" dirty="0" smtClean="0"/>
            <a:t>, </a:t>
          </a:r>
          <a:r>
            <a:rPr lang="ko-KR" altLang="en-US" dirty="0" smtClean="0"/>
            <a:t>다리 근육 강화</a:t>
          </a:r>
          <a:endParaRPr lang="ko-KR" altLang="en-US" dirty="0"/>
        </a:p>
      </dgm:t>
    </dgm:pt>
    <dgm:pt modelId="{DBFBDF14-F0C2-4CCA-A10A-E87E63F8FD2C}" type="par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7C7E364D-B617-4DD0-87E5-A4A87BD9D2B7}" type="sibTrans" cxnId="{846BA4BA-887C-4DE7-8386-52276C033D77}">
      <dgm:prSet/>
      <dgm:spPr/>
      <dgm:t>
        <a:bodyPr/>
        <a:lstStyle/>
        <a:p>
          <a:pPr latinLnBrk="1"/>
          <a:endParaRPr lang="ko-KR" altLang="en-US"/>
        </a:p>
      </dgm:t>
    </dgm:pt>
    <dgm:pt modelId="{91C2BF5C-65B8-4989-860C-ED6C72531181}">
      <dgm:prSet phldrT="[텍스트]"/>
      <dgm:spPr/>
      <dgm:t>
        <a:bodyPr/>
        <a:lstStyle/>
        <a:p>
          <a:pPr algn="ctr" latinLnBrk="1"/>
          <a:r>
            <a:rPr lang="ko-KR" altLang="en-US" dirty="0" smtClean="0"/>
            <a:t>체형교정 운동      </a:t>
          </a:r>
          <a:endParaRPr lang="en-US" altLang="ko-KR" dirty="0" smtClean="0"/>
        </a:p>
        <a:p>
          <a:pPr algn="ctr" latinLnBrk="1"/>
          <a:endParaRPr lang="ko-KR" altLang="en-US" dirty="0"/>
        </a:p>
      </dgm:t>
    </dgm:pt>
    <dgm:pt modelId="{BB0655BC-CFCD-4A61-9FE5-4D22C3F6B165}" type="par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6C42274B-8F63-49CD-AAFF-B656A18EB301}" type="sibTrans" cxnId="{D270CA2F-042B-4C7B-A1BE-827A5E6864F6}">
      <dgm:prSet/>
      <dgm:spPr/>
      <dgm:t>
        <a:bodyPr/>
        <a:lstStyle/>
        <a:p>
          <a:pPr latinLnBrk="1"/>
          <a:endParaRPr lang="ko-KR" altLang="en-US"/>
        </a:p>
      </dgm:t>
    </dgm:pt>
    <dgm:pt modelId="{9A937EA3-3987-4931-856E-F8C48D9F7C22}" type="pres">
      <dgm:prSet presAssocID="{7E928D00-8ACA-4E59-A399-16F9A6B4B168}" presName="Name0" presStyleCnt="0">
        <dgm:presLayoutVars>
          <dgm:dir/>
          <dgm:resizeHandles val="exact"/>
        </dgm:presLayoutVars>
      </dgm:prSet>
      <dgm:spPr/>
    </dgm:pt>
    <dgm:pt modelId="{0166CB2E-4EA6-4CC8-8497-B1650BA80C45}" type="pres">
      <dgm:prSet presAssocID="{7E928D00-8ACA-4E59-A399-16F9A6B4B168}" presName="bkgdShp" presStyleLbl="alignAccFollowNode1" presStyleIdx="0" presStyleCnt="1" custScaleY="128294" custLinFactNeighborX="6130" custLinFactNeighborY="7367"/>
      <dgm:spPr/>
    </dgm:pt>
    <dgm:pt modelId="{051679A1-C1CF-41A2-BCAD-604638D592E9}" type="pres">
      <dgm:prSet presAssocID="{7E928D00-8ACA-4E59-A399-16F9A6B4B168}" presName="linComp" presStyleCnt="0"/>
      <dgm:spPr/>
    </dgm:pt>
    <dgm:pt modelId="{66881041-9B51-45AB-8D87-56ADCA07FADE}" type="pres">
      <dgm:prSet presAssocID="{2B2CD2AA-2FA6-44EA-A453-392AB447507A}" presName="compNode" presStyleCnt="0"/>
      <dgm:spPr/>
    </dgm:pt>
    <dgm:pt modelId="{48199E3E-5523-4AE9-BE37-C6773785174B}" type="pres">
      <dgm:prSet presAssocID="{2B2CD2AA-2FA6-44EA-A453-392AB447507A}" presName="node" presStyleLbl="node1" presStyleIdx="0" presStyleCnt="4" custScaleY="7466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3E3EEC7-A239-4153-A2DE-D2F771EF2243}" type="pres">
      <dgm:prSet presAssocID="{2B2CD2AA-2FA6-44EA-A453-392AB447507A}" presName="invisiNode" presStyleLbl="node1" presStyleIdx="0" presStyleCnt="4"/>
      <dgm:spPr/>
    </dgm:pt>
    <dgm:pt modelId="{6A47B7D6-0CB4-451C-A118-8DAAFEE69468}" type="pres">
      <dgm:prSet presAssocID="{2B2CD2AA-2FA6-44EA-A453-392AB447507A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7554A3E-18EE-4BB8-A8D0-416406C9ECA5}" type="pres">
      <dgm:prSet presAssocID="{2A79A7B6-0BC4-48EE-B9C9-0041AC1A2D52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BA2B51F-825E-44B1-ACC0-48C4C9742001}" type="pres">
      <dgm:prSet presAssocID="{5631872D-4E89-4A41-A779-265DDA4AFE16}" presName="compNode" presStyleCnt="0"/>
      <dgm:spPr/>
    </dgm:pt>
    <dgm:pt modelId="{855DB87A-CAD5-4FD6-8E67-0A27B3044C5F}" type="pres">
      <dgm:prSet presAssocID="{5631872D-4E89-4A41-A779-265DDA4AFE16}" presName="node" presStyleLbl="node1" presStyleIdx="1" presStyleCnt="4" custScaleY="7581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6F80166-2685-4317-AB63-4B6FC20DD217}" type="pres">
      <dgm:prSet presAssocID="{5631872D-4E89-4A41-A779-265DDA4AFE16}" presName="invisiNode" presStyleLbl="node1" presStyleIdx="1" presStyleCnt="4"/>
      <dgm:spPr/>
    </dgm:pt>
    <dgm:pt modelId="{F6D21917-B2A4-4A46-9EE4-D474B687D1A6}" type="pres">
      <dgm:prSet presAssocID="{5631872D-4E89-4A41-A779-265DDA4AFE16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C984183-30DB-4A58-9D9D-7B8A19D9BD5C}" type="pres">
      <dgm:prSet presAssocID="{C68B1204-7EA6-476D-A1FE-7DB4298EF396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FEB092F-00B3-4FFD-AED9-24F02A42A402}" type="pres">
      <dgm:prSet presAssocID="{E5FA6286-1004-4BE1-BE59-AAC067668F15}" presName="compNode" presStyleCnt="0"/>
      <dgm:spPr/>
    </dgm:pt>
    <dgm:pt modelId="{1561A56F-ABC9-47C5-9EEA-FFFE3D5FC5DC}" type="pres">
      <dgm:prSet presAssocID="{E5FA6286-1004-4BE1-BE59-AAC067668F15}" presName="node" presStyleLbl="node1" presStyleIdx="2" presStyleCnt="4" custScaleY="7582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DBEEE4-CDEA-4120-AB7A-1F846AC13919}" type="pres">
      <dgm:prSet presAssocID="{E5FA6286-1004-4BE1-BE59-AAC067668F15}" presName="invisiNode" presStyleLbl="node1" presStyleIdx="2" presStyleCnt="4"/>
      <dgm:spPr/>
    </dgm:pt>
    <dgm:pt modelId="{9E25B4A1-C759-4A85-ABEC-374A0BE2C8B6}" type="pres">
      <dgm:prSet presAssocID="{E5FA6286-1004-4BE1-BE59-AAC067668F15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122BEABD-F2E6-4B42-AB3C-8659211FEFE7}" type="pres">
      <dgm:prSet presAssocID="{7C7E364D-B617-4DD0-87E5-A4A87BD9D2B7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E68903B4-9413-417F-BFAA-B41D702C622F}" type="pres">
      <dgm:prSet presAssocID="{91C2BF5C-65B8-4989-860C-ED6C72531181}" presName="compNode" presStyleCnt="0"/>
      <dgm:spPr/>
    </dgm:pt>
    <dgm:pt modelId="{F7AC2336-729B-45CE-89E7-5AED9C06848E}" type="pres">
      <dgm:prSet presAssocID="{91C2BF5C-65B8-4989-860C-ED6C72531181}" presName="node" presStyleLbl="node1" presStyleIdx="3" presStyleCnt="4" custScaleY="7583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EDA395F-5057-4D02-B70B-8E8C2C9EB8DB}" type="pres">
      <dgm:prSet presAssocID="{91C2BF5C-65B8-4989-860C-ED6C72531181}" presName="invisiNode" presStyleLbl="node1" presStyleIdx="3" presStyleCnt="4"/>
      <dgm:spPr/>
    </dgm:pt>
    <dgm:pt modelId="{2D02E20D-B4FD-4986-A4E2-55EFCFEA6748}" type="pres">
      <dgm:prSet presAssocID="{91C2BF5C-65B8-4989-860C-ED6C72531181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46BA4BA-887C-4DE7-8386-52276C033D77}" srcId="{7E928D00-8ACA-4E59-A399-16F9A6B4B168}" destId="{E5FA6286-1004-4BE1-BE59-AAC067668F15}" srcOrd="2" destOrd="0" parTransId="{DBFBDF14-F0C2-4CCA-A10A-E87E63F8FD2C}" sibTransId="{7C7E364D-B617-4DD0-87E5-A4A87BD9D2B7}"/>
    <dgm:cxn modelId="{DF821362-ACB6-4037-AC6B-7CE3A3E5EAD3}" type="presOf" srcId="{E5FA6286-1004-4BE1-BE59-AAC067668F15}" destId="{1561A56F-ABC9-47C5-9EEA-FFFE3D5FC5DC}" srcOrd="0" destOrd="0" presId="urn:microsoft.com/office/officeart/2005/8/layout/pList2"/>
    <dgm:cxn modelId="{0988555E-6EB7-41DE-8BED-09CBF92D0B43}" type="presOf" srcId="{C68B1204-7EA6-476D-A1FE-7DB4298EF396}" destId="{DC984183-30DB-4A58-9D9D-7B8A19D9BD5C}" srcOrd="0" destOrd="0" presId="urn:microsoft.com/office/officeart/2005/8/layout/pList2"/>
    <dgm:cxn modelId="{77599684-3F33-4991-BC70-2C0B19A5C1A7}" srcId="{7E928D00-8ACA-4E59-A399-16F9A6B4B168}" destId="{5631872D-4E89-4A41-A779-265DDA4AFE16}" srcOrd="1" destOrd="0" parTransId="{61E698C7-AD67-427B-8A93-61942638ECD3}" sibTransId="{C68B1204-7EA6-476D-A1FE-7DB4298EF396}"/>
    <dgm:cxn modelId="{0FA99D06-08DB-4991-9A56-03331CEC0129}" type="presOf" srcId="{2A79A7B6-0BC4-48EE-B9C9-0041AC1A2D52}" destId="{F7554A3E-18EE-4BB8-A8D0-416406C9ECA5}" srcOrd="0" destOrd="0" presId="urn:microsoft.com/office/officeart/2005/8/layout/pList2"/>
    <dgm:cxn modelId="{D270CA2F-042B-4C7B-A1BE-827A5E6864F6}" srcId="{7E928D00-8ACA-4E59-A399-16F9A6B4B168}" destId="{91C2BF5C-65B8-4989-860C-ED6C72531181}" srcOrd="3" destOrd="0" parTransId="{BB0655BC-CFCD-4A61-9FE5-4D22C3F6B165}" sibTransId="{6C42274B-8F63-49CD-AAFF-B656A18EB301}"/>
    <dgm:cxn modelId="{E0A37B97-07DA-492B-9EAD-B586606FD268}" type="presOf" srcId="{7E928D00-8ACA-4E59-A399-16F9A6B4B168}" destId="{9A937EA3-3987-4931-856E-F8C48D9F7C22}" srcOrd="0" destOrd="0" presId="urn:microsoft.com/office/officeart/2005/8/layout/pList2"/>
    <dgm:cxn modelId="{F23ED395-B31D-412C-8367-C37062A0FCDD}" type="presOf" srcId="{91C2BF5C-65B8-4989-860C-ED6C72531181}" destId="{F7AC2336-729B-45CE-89E7-5AED9C06848E}" srcOrd="0" destOrd="0" presId="urn:microsoft.com/office/officeart/2005/8/layout/pList2"/>
    <dgm:cxn modelId="{FA26575E-7E13-4548-8403-4767B0F12DEF}" type="presOf" srcId="{7C7E364D-B617-4DD0-87E5-A4A87BD9D2B7}" destId="{122BEABD-F2E6-4B42-AB3C-8659211FEFE7}" srcOrd="0" destOrd="0" presId="urn:microsoft.com/office/officeart/2005/8/layout/pList2"/>
    <dgm:cxn modelId="{9C05CDEB-086E-4F99-8E0C-2106764E8338}" srcId="{7E928D00-8ACA-4E59-A399-16F9A6B4B168}" destId="{2B2CD2AA-2FA6-44EA-A453-392AB447507A}" srcOrd="0" destOrd="0" parTransId="{8F2493D4-DF5A-4B03-A580-BD79B7711406}" sibTransId="{2A79A7B6-0BC4-48EE-B9C9-0041AC1A2D52}"/>
    <dgm:cxn modelId="{B910296B-44D3-4D38-A743-1536115DB029}" type="presOf" srcId="{5631872D-4E89-4A41-A779-265DDA4AFE16}" destId="{855DB87A-CAD5-4FD6-8E67-0A27B3044C5F}" srcOrd="0" destOrd="0" presId="urn:microsoft.com/office/officeart/2005/8/layout/pList2"/>
    <dgm:cxn modelId="{F51C154A-902D-4BD7-A3D9-2F6DBC9EF325}" type="presOf" srcId="{2B2CD2AA-2FA6-44EA-A453-392AB447507A}" destId="{48199E3E-5523-4AE9-BE37-C6773785174B}" srcOrd="0" destOrd="0" presId="urn:microsoft.com/office/officeart/2005/8/layout/pList2"/>
    <dgm:cxn modelId="{11F60001-1421-4166-8E77-1888A828F269}" type="presParOf" srcId="{9A937EA3-3987-4931-856E-F8C48D9F7C22}" destId="{0166CB2E-4EA6-4CC8-8497-B1650BA80C45}" srcOrd="0" destOrd="0" presId="urn:microsoft.com/office/officeart/2005/8/layout/pList2"/>
    <dgm:cxn modelId="{3B66F432-6114-4C75-AA1D-EA1B95D56648}" type="presParOf" srcId="{9A937EA3-3987-4931-856E-F8C48D9F7C22}" destId="{051679A1-C1CF-41A2-BCAD-604638D592E9}" srcOrd="1" destOrd="0" presId="urn:microsoft.com/office/officeart/2005/8/layout/pList2"/>
    <dgm:cxn modelId="{2A392347-B28A-4BFA-AC17-F2A9E3710518}" type="presParOf" srcId="{051679A1-C1CF-41A2-BCAD-604638D592E9}" destId="{66881041-9B51-45AB-8D87-56ADCA07FADE}" srcOrd="0" destOrd="0" presId="urn:microsoft.com/office/officeart/2005/8/layout/pList2"/>
    <dgm:cxn modelId="{AF2713F8-CBFD-4273-B55A-3100A0D18674}" type="presParOf" srcId="{66881041-9B51-45AB-8D87-56ADCA07FADE}" destId="{48199E3E-5523-4AE9-BE37-C6773785174B}" srcOrd="0" destOrd="0" presId="urn:microsoft.com/office/officeart/2005/8/layout/pList2"/>
    <dgm:cxn modelId="{B23EF9F0-6DE2-4BD5-B087-CF54A2608DE8}" type="presParOf" srcId="{66881041-9B51-45AB-8D87-56ADCA07FADE}" destId="{93E3EEC7-A239-4153-A2DE-D2F771EF2243}" srcOrd="1" destOrd="0" presId="urn:microsoft.com/office/officeart/2005/8/layout/pList2"/>
    <dgm:cxn modelId="{AA2E58A4-32DF-4FC8-8FED-352E789AA4C1}" type="presParOf" srcId="{66881041-9B51-45AB-8D87-56ADCA07FADE}" destId="{6A47B7D6-0CB4-451C-A118-8DAAFEE69468}" srcOrd="2" destOrd="0" presId="urn:microsoft.com/office/officeart/2005/8/layout/pList2"/>
    <dgm:cxn modelId="{486C1CF9-1CA1-4D45-BFA8-7ADD228E5A0E}" type="presParOf" srcId="{051679A1-C1CF-41A2-BCAD-604638D592E9}" destId="{F7554A3E-18EE-4BB8-A8D0-416406C9ECA5}" srcOrd="1" destOrd="0" presId="urn:microsoft.com/office/officeart/2005/8/layout/pList2"/>
    <dgm:cxn modelId="{6ECCB5FE-4948-4728-A8DF-0874FEECCFC5}" type="presParOf" srcId="{051679A1-C1CF-41A2-BCAD-604638D592E9}" destId="{2BA2B51F-825E-44B1-ACC0-48C4C9742001}" srcOrd="2" destOrd="0" presId="urn:microsoft.com/office/officeart/2005/8/layout/pList2"/>
    <dgm:cxn modelId="{639E74A2-FC31-4BCE-AE6B-2152ED064E0C}" type="presParOf" srcId="{2BA2B51F-825E-44B1-ACC0-48C4C9742001}" destId="{855DB87A-CAD5-4FD6-8E67-0A27B3044C5F}" srcOrd="0" destOrd="0" presId="urn:microsoft.com/office/officeart/2005/8/layout/pList2"/>
    <dgm:cxn modelId="{EC0C63F2-27B6-4D12-A9AC-44C00AD1F4CD}" type="presParOf" srcId="{2BA2B51F-825E-44B1-ACC0-48C4C9742001}" destId="{E6F80166-2685-4317-AB63-4B6FC20DD217}" srcOrd="1" destOrd="0" presId="urn:microsoft.com/office/officeart/2005/8/layout/pList2"/>
    <dgm:cxn modelId="{35A39030-9253-469E-B668-C410C01F88C6}" type="presParOf" srcId="{2BA2B51F-825E-44B1-ACC0-48C4C9742001}" destId="{F6D21917-B2A4-4A46-9EE4-D474B687D1A6}" srcOrd="2" destOrd="0" presId="urn:microsoft.com/office/officeart/2005/8/layout/pList2"/>
    <dgm:cxn modelId="{A7CBA3D1-7027-4F72-9538-A12015E1E376}" type="presParOf" srcId="{051679A1-C1CF-41A2-BCAD-604638D592E9}" destId="{DC984183-30DB-4A58-9D9D-7B8A19D9BD5C}" srcOrd="3" destOrd="0" presId="urn:microsoft.com/office/officeart/2005/8/layout/pList2"/>
    <dgm:cxn modelId="{92251368-C1DF-4DBC-84EA-BCEBFD931A4F}" type="presParOf" srcId="{051679A1-C1CF-41A2-BCAD-604638D592E9}" destId="{2FEB092F-00B3-4FFD-AED9-24F02A42A402}" srcOrd="4" destOrd="0" presId="urn:microsoft.com/office/officeart/2005/8/layout/pList2"/>
    <dgm:cxn modelId="{FEEC5CDE-8F46-4EC4-8CA9-92C1FA2BDDA4}" type="presParOf" srcId="{2FEB092F-00B3-4FFD-AED9-24F02A42A402}" destId="{1561A56F-ABC9-47C5-9EEA-FFFE3D5FC5DC}" srcOrd="0" destOrd="0" presId="urn:microsoft.com/office/officeart/2005/8/layout/pList2"/>
    <dgm:cxn modelId="{F55B2D10-2849-4EED-8C6B-4FFF2354B83B}" type="presParOf" srcId="{2FEB092F-00B3-4FFD-AED9-24F02A42A402}" destId="{FBDBEEE4-CDEA-4120-AB7A-1F846AC13919}" srcOrd="1" destOrd="0" presId="urn:microsoft.com/office/officeart/2005/8/layout/pList2"/>
    <dgm:cxn modelId="{DE92CE86-BD15-4576-B877-9FC7C3B343B4}" type="presParOf" srcId="{2FEB092F-00B3-4FFD-AED9-24F02A42A402}" destId="{9E25B4A1-C759-4A85-ABEC-374A0BE2C8B6}" srcOrd="2" destOrd="0" presId="urn:microsoft.com/office/officeart/2005/8/layout/pList2"/>
    <dgm:cxn modelId="{32A7AE3D-714B-4433-8E91-F3D3D777218C}" type="presParOf" srcId="{051679A1-C1CF-41A2-BCAD-604638D592E9}" destId="{122BEABD-F2E6-4B42-AB3C-8659211FEFE7}" srcOrd="5" destOrd="0" presId="urn:microsoft.com/office/officeart/2005/8/layout/pList2"/>
    <dgm:cxn modelId="{C4A28658-E19E-4B76-BE84-30EC6454C7C0}" type="presParOf" srcId="{051679A1-C1CF-41A2-BCAD-604638D592E9}" destId="{E68903B4-9413-417F-BFAA-B41D702C622F}" srcOrd="6" destOrd="0" presId="urn:microsoft.com/office/officeart/2005/8/layout/pList2"/>
    <dgm:cxn modelId="{D8DDEE04-C307-4970-B6BF-674B387ACBB5}" type="presParOf" srcId="{E68903B4-9413-417F-BFAA-B41D702C622F}" destId="{F7AC2336-729B-45CE-89E7-5AED9C06848E}" srcOrd="0" destOrd="0" presId="urn:microsoft.com/office/officeart/2005/8/layout/pList2"/>
    <dgm:cxn modelId="{0CC3CB95-37E4-4405-826F-7C62243B3872}" type="presParOf" srcId="{E68903B4-9413-417F-BFAA-B41D702C622F}" destId="{4EDA395F-5057-4D02-B70B-8E8C2C9EB8DB}" srcOrd="1" destOrd="0" presId="urn:microsoft.com/office/officeart/2005/8/layout/pList2"/>
    <dgm:cxn modelId="{E278CF33-EB37-48A6-9E03-CEA940058175}" type="presParOf" srcId="{E68903B4-9413-417F-BFAA-B41D702C622F}" destId="{2D02E20D-B4FD-4986-A4E2-55EFCFEA6748}" srcOrd="2" destOrd="0" presId="urn:microsoft.com/office/officeart/2005/8/layout/p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FA3A9-9762-46B5-A6D6-6FECD99064F8}" type="datetimeFigureOut">
              <a:rPr lang="ko-KR" altLang="en-US" smtClean="0"/>
              <a:pPr/>
              <a:t>2015-11-20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3E6C3-0ABC-4B2F-A596-C2B65A3C9E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C7800-2511-4B55-BE92-F5511C3BBF1A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C7800-2511-4B55-BE92-F5511C3BBF1A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C7800-2511-4B55-BE92-F5511C3BBF1A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5" name="직사각형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6" name="직사각형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7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1F7CF5-B230-4944-B203-E2BB5DE75B5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3DDBA-565F-4B33-9381-36D2904389A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5" name="직사각형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6" name="직사각형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266B5-C8A0-4631-AC74-1A9F0D2B786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62743-A24F-4889-972D-94D14D6D5DA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5" name="직사각형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6" name="직사각형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7" name="날짜 개체 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DC1C511-ABB4-4074-93A3-19A268B1B85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9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A42DB68-BD9D-48A0-9266-DE2D73F5FDB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바닥글 개체 틀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날짜 개체 틀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슬라이드 번호 개체 틀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7FF1910-E625-4813-94B2-1495975DF34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9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062B4-2925-47DC-B778-22CF39BE084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8F3DF72-2677-4B4A-A421-0C2CD0F0375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5DC74-E17B-4AED-853F-277D7EC70FB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6" name="직사각형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7" name="직사각형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8" name="직사각형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en-US" noProof="0" dirty="0"/>
          </a:p>
        </p:txBody>
      </p:sp>
      <p:sp>
        <p:nvSpPr>
          <p:cNvPr id="9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0D90F03B-1B04-4FB7-A3CE-44D577C8636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1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smtClean="0"/>
          </a:p>
        </p:txBody>
      </p:sp>
      <p:sp>
        <p:nvSpPr>
          <p:cNvPr id="1027" name="텍스트 개체 틀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smtClean="0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CD11161-6CBB-44BE-A61A-9F6AB2C155D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 latinLnBrk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2pPr>
      <a:lvl3pPr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3pPr>
      <a:lvl4pPr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4pPr>
      <a:lvl5pPr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9pPr>
    </p:titleStyle>
    <p:bodyStyle>
      <a:lvl1pPr marL="319088" indent="-319088" algn="l" rtl="0" fontAlgn="base" latinLnBrk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 latinLnBrk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 latinLnBrk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 latinLnBrk="1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 latinLnBrk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6375" y="692150"/>
            <a:ext cx="6400800" cy="2273300"/>
          </a:xfrm>
        </p:spPr>
        <p:txBody>
          <a:bodyPr>
            <a:normAutofit fontScale="90000"/>
          </a:bodyPr>
          <a:lstStyle/>
          <a:p>
            <a:r>
              <a:rPr lang="ko-KR" altLang="en-US" sz="8800" b="1" cap="none" dirty="0" err="1" smtClean="0"/>
              <a:t>생애주기별</a:t>
            </a:r>
            <a:r>
              <a:rPr lang="ko-KR" altLang="en-US" sz="8800" b="1" cap="none" dirty="0" smtClean="0"/>
              <a:t> 발육발달</a:t>
            </a:r>
          </a:p>
        </p:txBody>
      </p:sp>
      <p:sp>
        <p:nvSpPr>
          <p:cNvPr id="9222" name="Rectangle 3"/>
          <p:cNvSpPr>
            <a:spLocks noChangeArrowheads="1"/>
          </p:cNvSpPr>
          <p:nvPr/>
        </p:nvSpPr>
        <p:spPr bwMode="auto">
          <a:xfrm>
            <a:off x="4284663" y="5157788"/>
            <a:ext cx="3024187" cy="685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ko-KR" altLang="en-US" sz="3200" b="1" dirty="0" smtClean="0">
                <a:solidFill>
                  <a:schemeClr val="bg1"/>
                </a:solidFill>
                <a:latin typeface="Tw Cen MT" pitchFamily="34" charset="0"/>
                <a:ea typeface="HY얕은샘물M" pitchFamily="18" charset="-127"/>
              </a:rPr>
              <a:t>허   선</a:t>
            </a:r>
            <a:endParaRPr kumimoji="0" lang="ko-KR" altLang="en-US" sz="3200" b="1" dirty="0">
              <a:solidFill>
                <a:schemeClr val="bg1"/>
              </a:solidFill>
              <a:latin typeface="Tw Cen MT" pitchFamily="34" charset="0"/>
              <a:ea typeface="HY얕은샘물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142852"/>
            <a:ext cx="7358114" cy="1600200"/>
          </a:xfrm>
        </p:spPr>
        <p:txBody>
          <a:bodyPr/>
          <a:lstStyle/>
          <a:p>
            <a:r>
              <a:rPr lang="ko-KR" altLang="en-US" sz="4000" b="1" dirty="0" smtClean="0">
                <a:latin typeface="Arial" pitchFamily="34" charset="0"/>
              </a:rPr>
              <a:t>국내연구 </a:t>
            </a:r>
            <a:r>
              <a:rPr lang="en-US" altLang="ko-KR" sz="4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o-KR" altLang="en-US" sz="4000" b="1" dirty="0" smtClean="0">
                <a:latin typeface="Arial" pitchFamily="34" charset="0"/>
              </a:rPr>
              <a:t>임신 중 체중 변화와 출산 후 체중 증가에 </a:t>
            </a:r>
            <a:r>
              <a:rPr lang="en-US" altLang="ko-KR" sz="4000" b="1" dirty="0" smtClean="0">
                <a:latin typeface="Arial" pitchFamily="34" charset="0"/>
              </a:rPr>
              <a:t/>
            </a:r>
            <a:br>
              <a:rPr lang="en-US" altLang="ko-KR" sz="4000" b="1" dirty="0" smtClean="0">
                <a:latin typeface="Arial" pitchFamily="34" charset="0"/>
              </a:rPr>
            </a:br>
            <a:r>
              <a:rPr lang="ko-KR" altLang="en-US" sz="4000" b="1" dirty="0" smtClean="0">
                <a:latin typeface="Arial" pitchFamily="34" charset="0"/>
              </a:rPr>
              <a:t>대한 전향적 연구</a:t>
            </a:r>
            <a:r>
              <a:rPr lang="en-US" altLang="ko-KR" sz="4000" b="1" dirty="0" smtClean="0">
                <a:latin typeface="Times New Roman" pitchFamily="18" charset="0"/>
                <a:cs typeface="Times New Roman" pitchFamily="18" charset="0"/>
              </a:rPr>
              <a:t>) </a:t>
            </a:r>
            <a:r>
              <a:rPr lang="en-US" altLang="ko-KR" sz="4000" b="1" dirty="0" smtClean="0"/>
              <a:t> </a:t>
            </a:r>
          </a:p>
        </p:txBody>
      </p:sp>
      <p:pic>
        <p:nvPicPr>
          <p:cNvPr id="73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1" y="2098858"/>
            <a:ext cx="5786478" cy="431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404813"/>
            <a:ext cx="5384813" cy="1600200"/>
          </a:xfrm>
        </p:spPr>
        <p:txBody>
          <a:bodyPr/>
          <a:lstStyle/>
          <a:p>
            <a:r>
              <a:rPr lang="ko-KR" altLang="en-US" b="1" dirty="0" smtClean="0"/>
              <a:t>출산 후 권장되는 체중감소량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7089" y="2357430"/>
            <a:ext cx="6745307" cy="2000264"/>
          </a:xfrm>
        </p:spPr>
        <p:txBody>
          <a:bodyPr/>
          <a:lstStyle/>
          <a:p>
            <a:r>
              <a:rPr lang="en-US" altLang="ko-KR" sz="3200" dirty="0" smtClean="0"/>
              <a:t>★ </a:t>
            </a:r>
            <a:r>
              <a:rPr lang="ko-KR" altLang="en-US" sz="3200" dirty="0" smtClean="0">
                <a:latin typeface="Times New Roman" pitchFamily="18" charset="0"/>
                <a:cs typeface="Times New Roman" pitchFamily="18" charset="0"/>
              </a:rPr>
              <a:t>출산 후 첫 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ko-KR" altLang="en-US" sz="3200" dirty="0" smtClean="0">
                <a:latin typeface="Times New Roman" pitchFamily="18" charset="0"/>
                <a:cs typeface="Times New Roman" pitchFamily="18" charset="0"/>
              </a:rPr>
              <a:t>개월 동안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o-KR" altLang="en-US" sz="3200" dirty="0" smtClean="0">
                <a:latin typeface="Times New Roman" pitchFamily="18" charset="0"/>
                <a:cs typeface="Times New Roman" pitchFamily="18" charset="0"/>
              </a:rPr>
              <a:t>매월 약</a:t>
            </a:r>
            <a:r>
              <a:rPr lang="ko-KR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0.5~1kg</a:t>
            </a:r>
            <a:r>
              <a:rPr lang="ko-KR" altLang="en-US" sz="3200" dirty="0" smtClean="0">
                <a:latin typeface="Times New Roman" pitchFamily="18" charset="0"/>
                <a:cs typeface="Times New Roman" pitchFamily="18" charset="0"/>
              </a:rPr>
              <a:t>씩</a:t>
            </a:r>
            <a:endParaRPr lang="en-US" altLang="ko-KR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>
                <a:latin typeface="Times New Roman" pitchFamily="18" charset="0"/>
                <a:cs typeface="Times New Roman" pitchFamily="18" charset="0"/>
              </a:rPr>
              <a:t>수유를 위한 최소 열량 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: 1</a:t>
            </a:r>
            <a:r>
              <a:rPr lang="ko-KR" altLang="en-US" sz="3200" dirty="0" smtClean="0">
                <a:latin typeface="Times New Roman" pitchFamily="18" charset="0"/>
                <a:cs typeface="Times New Roman" pitchFamily="18" charset="0"/>
              </a:rPr>
              <a:t>일</a:t>
            </a:r>
            <a:r>
              <a:rPr lang="ko-KR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1,800kcal</a:t>
            </a: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>
                <a:latin typeface="Times New Roman" pitchFamily="18" charset="0"/>
                <a:cs typeface="Times New Roman" pitchFamily="18" charset="0"/>
              </a:rPr>
              <a:t>최종적으로 이상체중이 되도록</a:t>
            </a:r>
            <a:endParaRPr lang="en-US" altLang="ko-KR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285720" y="1928802"/>
            <a:ext cx="8358246" cy="314327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sz="3200" dirty="0" smtClean="0">
              <a:latin typeface="+mn-ea"/>
            </a:endParaRPr>
          </a:p>
          <a:p>
            <a:pPr lvl="1"/>
            <a:r>
              <a:rPr lang="ko-KR" altLang="en-US" sz="3200" dirty="0" smtClean="0">
                <a:latin typeface="+mn-ea"/>
              </a:rPr>
              <a:t> 산부인과 전문의의 소견과 처방이 선행되어야 하며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ko-KR" altLang="en-US" sz="3200" dirty="0" smtClean="0">
                <a:latin typeface="+mn-ea"/>
              </a:rPr>
              <a:t> 이상소견이 </a:t>
            </a:r>
            <a:endParaRPr lang="en-US" altLang="ko-KR" sz="3200" dirty="0" smtClean="0">
              <a:latin typeface="+mn-ea"/>
            </a:endParaRPr>
          </a:p>
          <a:p>
            <a:pPr lvl="1">
              <a:buNone/>
            </a:pPr>
            <a:r>
              <a:rPr lang="en-US" altLang="ko-KR" sz="3200" dirty="0" smtClean="0">
                <a:latin typeface="+mn-ea"/>
              </a:rPr>
              <a:t>   </a:t>
            </a:r>
            <a:r>
              <a:rPr lang="ko-KR" altLang="en-US" sz="3200" dirty="0" smtClean="0">
                <a:latin typeface="+mn-ea"/>
              </a:rPr>
              <a:t>없을 경우 하루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30~40</a:t>
            </a:r>
            <a:r>
              <a:rPr lang="ko-KR" altLang="en-US" sz="3200" dirty="0" smtClean="0">
                <a:latin typeface="+mn-ea"/>
              </a:rPr>
              <a:t>분 정도의 신체활동을 주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o-KR" altLang="en-US" sz="3200" dirty="0" smtClean="0">
                <a:latin typeface="+mn-ea"/>
              </a:rPr>
              <a:t>회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이상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실시</a:t>
            </a:r>
            <a:endParaRPr lang="en-US" altLang="ko-KR" sz="3200" dirty="0" smtClean="0">
              <a:latin typeface="+mn-ea"/>
            </a:endParaRPr>
          </a:p>
          <a:p>
            <a:pPr lvl="1"/>
            <a:r>
              <a:rPr lang="ko-KR" altLang="en-US" sz="3200" dirty="0" smtClean="0">
                <a:latin typeface="+mn-ea"/>
              </a:rPr>
              <a:t> 한번에 많은 양의 운동을 삼가고 운동자각도를 이용하여 </a:t>
            </a:r>
            <a:r>
              <a:rPr lang="ko-KR" altLang="en-US" sz="3200" dirty="0" err="1" smtClean="0">
                <a:latin typeface="+mn-ea"/>
              </a:rPr>
              <a:t>중강도</a:t>
            </a:r>
            <a:endParaRPr lang="en-US" altLang="ko-KR" sz="3200" dirty="0" smtClean="0">
              <a:latin typeface="+mn-ea"/>
            </a:endParaRPr>
          </a:p>
          <a:p>
            <a:pPr lvl="1">
              <a:buNone/>
            </a:pPr>
            <a:r>
              <a:rPr lang="en-US" altLang="ko-KR" sz="3200" b="1" dirty="0" smtClean="0">
                <a:latin typeface="+mn-ea"/>
                <a:cs typeface="Times New Roman" pitchFamily="18" charset="0"/>
              </a:rPr>
              <a:t>  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(RPE 11~13)</a:t>
            </a:r>
            <a:r>
              <a:rPr lang="ko-KR" altLang="en-US" sz="3200" dirty="0" smtClean="0">
                <a:latin typeface="+mn-ea"/>
              </a:rPr>
              <a:t>로 실시 권장</a:t>
            </a:r>
            <a:endParaRPr lang="en-US" altLang="ko-KR" sz="3200" dirty="0" smtClean="0">
              <a:latin typeface="+mn-ea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2143140" cy="16002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Times New Roman" pitchFamily="18" charset="0"/>
                <a:cs typeface="Times New Roman" pitchFamily="18" charset="0"/>
              </a:rPr>
              <a:t>임신기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 운동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28596" y="2252932"/>
            <a:ext cx="8001056" cy="3104894"/>
          </a:xfrm>
        </p:spPr>
        <p:txBody>
          <a:bodyPr>
            <a:noAutofit/>
          </a:bodyPr>
          <a:lstStyle/>
          <a:p>
            <a:pPr lvl="2"/>
            <a:r>
              <a:rPr lang="ko-KR" altLang="en-US" sz="3200" dirty="0" smtClean="0">
                <a:latin typeface="+mn-ea"/>
              </a:rPr>
              <a:t> 운동과 임신에 따른 추가적 칼로리 섭취</a:t>
            </a:r>
            <a:endParaRPr lang="en-US" altLang="ko-KR" sz="3200" dirty="0" smtClean="0">
              <a:latin typeface="+mn-ea"/>
            </a:endParaRPr>
          </a:p>
          <a:p>
            <a:pPr lvl="2"/>
            <a:r>
              <a:rPr lang="ko-KR" altLang="en-US" sz="3200" dirty="0" smtClean="0">
                <a:latin typeface="+mn-ea"/>
              </a:rPr>
              <a:t> </a:t>
            </a:r>
            <a:r>
              <a:rPr lang="ko-KR" altLang="en-US" sz="3200" dirty="0" err="1" smtClean="0">
                <a:latin typeface="+mn-ea"/>
              </a:rPr>
              <a:t>고체온증은</a:t>
            </a:r>
            <a:r>
              <a:rPr lang="ko-KR" altLang="en-US" sz="3200" dirty="0" smtClean="0">
                <a:latin typeface="+mn-ea"/>
              </a:rPr>
              <a:t> 태아에게 위험을 줄 수 있으므로 수분 섭취 유의</a:t>
            </a:r>
            <a:endParaRPr lang="en-US" altLang="ko-KR" sz="3200" dirty="0" smtClean="0">
              <a:latin typeface="+mn-ea"/>
            </a:endParaRPr>
          </a:p>
          <a:p>
            <a:pPr lvl="2"/>
            <a:r>
              <a:rPr lang="ko-KR" altLang="en-US" sz="3200" dirty="0" smtClean="0">
                <a:latin typeface="+mn-ea"/>
              </a:rPr>
              <a:t> </a:t>
            </a:r>
            <a:r>
              <a:rPr lang="ko-KR" altLang="en-US" sz="3200" dirty="0" err="1" smtClean="0">
                <a:latin typeface="+mn-ea"/>
              </a:rPr>
              <a:t>임신성</a:t>
            </a:r>
            <a:r>
              <a:rPr lang="ko-KR" altLang="en-US" sz="3200" dirty="0" smtClean="0">
                <a:latin typeface="+mn-ea"/>
              </a:rPr>
              <a:t> </a:t>
            </a:r>
            <a:r>
              <a:rPr lang="ko-KR" altLang="en-US" sz="3200" dirty="0" err="1" smtClean="0">
                <a:latin typeface="+mn-ea"/>
              </a:rPr>
              <a:t>저혈당증</a:t>
            </a:r>
            <a:r>
              <a:rPr lang="ko-KR" altLang="en-US" sz="3200" dirty="0" smtClean="0">
                <a:latin typeface="+mn-ea"/>
              </a:rPr>
              <a:t> 예방을 위한 적절한 탄수화물 섭취 증가</a:t>
            </a:r>
            <a:endParaRPr lang="en-US" altLang="ko-KR" sz="3200" dirty="0" smtClean="0">
              <a:latin typeface="+mn-ea"/>
            </a:endParaRPr>
          </a:p>
          <a:p>
            <a:pPr lvl="2"/>
            <a:r>
              <a:rPr lang="ko-KR" altLang="en-US" sz="3200" dirty="0" smtClean="0">
                <a:latin typeface="+mn-ea"/>
              </a:rPr>
              <a:t> 복부 외상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넘어짐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과도한 관절부하운동은 삼가</a:t>
            </a:r>
            <a:endParaRPr lang="en-US" altLang="ko-KR" sz="3200" dirty="0" smtClean="0">
              <a:latin typeface="+mn-ea"/>
            </a:endParaRPr>
          </a:p>
          <a:p>
            <a:pPr lvl="2"/>
            <a:r>
              <a:rPr lang="ko-KR" altLang="en-US" sz="3200" dirty="0" smtClean="0">
                <a:latin typeface="+mn-ea"/>
              </a:rPr>
              <a:t> 운동 종료 상황 숙지</a:t>
            </a:r>
            <a:endParaRPr lang="ko-KR" altLang="en-US" sz="3200" dirty="0">
              <a:latin typeface="+mn-ea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7358114" cy="16002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Times New Roman" pitchFamily="18" charset="0"/>
                <a:cs typeface="Times New Roman" pitchFamily="18" charset="0"/>
              </a:rPr>
              <a:t>임신기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 운동 시 고려사항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(ACSM, 2006)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3429024" cy="16002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임산부의 시기별 운동</a:t>
            </a:r>
            <a:endParaRPr lang="en-US" altLang="ko-KR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내용 개체 틀 5"/>
          <p:cNvGraphicFramePr>
            <a:graphicFrameLocks/>
          </p:cNvGraphicFramePr>
          <p:nvPr/>
        </p:nvGraphicFramePr>
        <p:xfrm>
          <a:off x="357158" y="1662101"/>
          <a:ext cx="8429683" cy="4993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65501"/>
                <a:gridCol w="2514116"/>
                <a:gridCol w="2662005"/>
                <a:gridCol w="2588061"/>
              </a:tblGrid>
              <a:tr h="432048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 smtClean="0"/>
                        <a:t>임신 초기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 smtClean="0"/>
                        <a:t>임신 중기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 smtClean="0"/>
                        <a:t>임신 말기</a:t>
                      </a: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ko-KR" altLang="en-US" dirty="0" smtClean="0"/>
                        <a:t>기간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800" b="1" kern="100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1~4</a:t>
                      </a:r>
                      <a:r>
                        <a:rPr lang="ko-KR" altLang="en-US" sz="1800" b="0" kern="100" dirty="0" smtClean="0">
                          <a:latin typeface="+mn-ea"/>
                          <a:ea typeface="+mn-ea"/>
                          <a:cs typeface="Times New Roman"/>
                        </a:rPr>
                        <a:t>개월</a:t>
                      </a:r>
                      <a:endParaRPr lang="ko-KR" sz="18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90170" marR="9017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800" b="1" kern="100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5~7</a:t>
                      </a:r>
                      <a:r>
                        <a:rPr lang="ko-KR" altLang="en-US" sz="1800" b="0" kern="100" dirty="0" smtClean="0">
                          <a:latin typeface="+mn-ea"/>
                          <a:ea typeface="+mn-ea"/>
                          <a:cs typeface="Times New Roman"/>
                        </a:rPr>
                        <a:t>개월</a:t>
                      </a:r>
                      <a:endParaRPr lang="ko-KR" sz="18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90170" marR="9017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800" b="1" kern="100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8~10</a:t>
                      </a:r>
                      <a:r>
                        <a:rPr lang="ko-KR" altLang="en-US" sz="1800" b="0" kern="100" dirty="0" smtClean="0">
                          <a:latin typeface="+mn-ea"/>
                          <a:ea typeface="+mn-ea"/>
                          <a:cs typeface="Times New Roman"/>
                        </a:rPr>
                        <a:t>개월</a:t>
                      </a:r>
                      <a:endParaRPr lang="ko-KR" sz="18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90170" marR="90170" marT="0" marB="0" anchor="ctr"/>
                </a:tc>
              </a:tr>
              <a:tr h="1130346">
                <a:tc>
                  <a:txBody>
                    <a:bodyPr/>
                    <a:lstStyle/>
                    <a:p>
                      <a:r>
                        <a:rPr lang="ko-KR" altLang="en-US" dirty="0" smtClean="0"/>
                        <a:t>주요이슈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가벼운 운동으로 임신초기 피로감과 입덧</a:t>
                      </a:r>
                      <a:r>
                        <a:rPr lang="en-US" sz="1200" b="0" kern="100" dirty="0">
                          <a:latin typeface="+mn-ea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컨디션 난조 조절</a:t>
                      </a:r>
                      <a:r>
                        <a:rPr lang="en-US" sz="1200" b="0" kern="100" dirty="0">
                          <a:latin typeface="+mn-ea"/>
                          <a:ea typeface="+mn-ea"/>
                          <a:cs typeface="Times New Roman"/>
                        </a:rPr>
                        <a:t>. </a:t>
                      </a:r>
                      <a:endParaRPr lang="en-US" sz="1200" b="0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평소의 </a:t>
                      </a:r>
                      <a:r>
                        <a:rPr lang="en-US" altLang="ko-KR" sz="1200" b="1" kern="100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70~80% </a:t>
                      </a: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정도의 활동이 적당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90170" marR="90170" marT="0" marB="0"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안정기로 접어들었으므로 규칙적인 운동 시작</a:t>
                      </a:r>
                      <a:r>
                        <a:rPr 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.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적정 체중 </a:t>
                      </a:r>
                      <a:r>
                        <a:rPr lang="ko-KR" altLang="en-US" sz="1200" b="0" kern="100" dirty="0" err="1" smtClean="0">
                          <a:latin typeface="+mn-ea"/>
                          <a:ea typeface="+mn-ea"/>
                          <a:cs typeface="Times New Roman"/>
                        </a:rPr>
                        <a:t>증가량</a:t>
                      </a: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 체크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90170" marR="90170" marT="0" marB="0"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규칙적인 </a:t>
                      </a:r>
                      <a:r>
                        <a:rPr lang="ko-KR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운동으로 </a:t>
                      </a: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정상체중 </a:t>
                      </a:r>
                      <a:r>
                        <a:rPr lang="ko-KR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유지</a:t>
                      </a:r>
                      <a:endParaRPr lang="en-US" altLang="ko-KR" sz="1200" b="0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순산을 위한 준비운동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90170" marR="90170" marT="0" marB="0" anchor="ctr"/>
                </a:tc>
              </a:tr>
              <a:tr h="141892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 smtClean="0"/>
                        <a:t>기대효과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ko-KR" sz="1200" b="0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정상 컨디션 유지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ko-KR" sz="1200" b="0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요통예방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ko-KR" sz="1200" b="0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하지 부종 예방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ko-KR" sz="1200" b="0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요통예방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ko-KR" sz="1200" b="0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하지 부종 진정</a:t>
                      </a:r>
                      <a:endParaRPr lang="en-US" altLang="ko-KR" sz="1200" b="0" kern="1200" dirty="0" smtClean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진통할 때 유용한 자세를 유지하는데 필요한 유연성과 근력 강화</a:t>
                      </a:r>
                      <a:endParaRPr lang="ko-KR" altLang="ko-KR" sz="1200" b="0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정상체중 </a:t>
                      </a:r>
                      <a:r>
                        <a:rPr lang="ko-KR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유지</a:t>
                      </a:r>
                      <a:endParaRPr lang="en-US" altLang="ko-KR" sz="1200" b="0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진통할 때 유용한 자세를 유지하는데 필요한 유연성과 근력 강화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90170" marR="90170" marT="0" marB="0" anchor="ctr"/>
                </a:tc>
              </a:tr>
              <a:tr h="15630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운동방법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호흡중심의 </a:t>
                      </a:r>
                      <a:r>
                        <a:rPr lang="ko-KR" altLang="en-US" sz="1200" b="0" kern="100" dirty="0" err="1" smtClean="0">
                          <a:latin typeface="+mn-ea"/>
                          <a:ea typeface="+mn-ea"/>
                          <a:cs typeface="Times New Roman"/>
                        </a:rPr>
                        <a:t>바른보행</a:t>
                      </a: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 훈련</a:t>
                      </a:r>
                      <a:endParaRPr lang="en-US" altLang="ko-KR" sz="1200" b="0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횡격막 </a:t>
                      </a: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호흡의 연습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 err="1">
                          <a:latin typeface="+mn-ea"/>
                          <a:ea typeface="+mn-ea"/>
                          <a:cs typeface="Times New Roman"/>
                        </a:rPr>
                        <a:t>복횡근</a:t>
                      </a:r>
                      <a:r>
                        <a:rPr lang="en-US" sz="1200" b="0" kern="100" dirty="0">
                          <a:latin typeface="+mn-ea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ko-KR" sz="1200" b="0" kern="100" dirty="0" err="1">
                          <a:latin typeface="+mn-ea"/>
                          <a:ea typeface="+mn-ea"/>
                          <a:cs typeface="Times New Roman"/>
                        </a:rPr>
                        <a:t>골반저근</a:t>
                      </a: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ko-KR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운동</a:t>
                      </a:r>
                      <a:endParaRPr lang="en-US" altLang="ko-KR" sz="1200" b="0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200" b="0" kern="100" dirty="0" err="1" smtClean="0">
                          <a:latin typeface="+mn-ea"/>
                          <a:ea typeface="+mn-ea"/>
                          <a:cs typeface="Times New Roman"/>
                        </a:rPr>
                        <a:t>케겔운동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체형변화를 막는 </a:t>
                      </a:r>
                      <a:r>
                        <a:rPr lang="ko-KR" sz="1200" b="0" kern="100" dirty="0" err="1" smtClean="0">
                          <a:latin typeface="+mn-ea"/>
                          <a:ea typeface="+mn-ea"/>
                          <a:cs typeface="Times New Roman"/>
                        </a:rPr>
                        <a:t>스트레칭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90170" marR="9017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호흡중심의 </a:t>
                      </a:r>
                      <a:r>
                        <a:rPr lang="ko-KR" altLang="en-US" sz="1200" b="0" kern="100" dirty="0" err="1" smtClean="0">
                          <a:latin typeface="+mn-ea"/>
                          <a:ea typeface="+mn-ea"/>
                          <a:cs typeface="Times New Roman"/>
                        </a:rPr>
                        <a:t>바른보행</a:t>
                      </a: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 훈련</a:t>
                      </a:r>
                      <a:endParaRPr lang="en-US" altLang="ko-KR" sz="1200" b="0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출산을 </a:t>
                      </a: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돕는 </a:t>
                      </a:r>
                      <a:r>
                        <a:rPr lang="ko-KR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근력운동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체형변화를 </a:t>
                      </a: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막는 </a:t>
                      </a:r>
                      <a:r>
                        <a:rPr lang="ko-KR" sz="1200" b="0" kern="100" dirty="0" err="1" smtClean="0">
                          <a:latin typeface="+mn-ea"/>
                          <a:ea typeface="+mn-ea"/>
                          <a:cs typeface="Times New Roman"/>
                        </a:rPr>
                        <a:t>스트레칭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골반 기울이기 운동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고양이 자세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 err="1">
                          <a:latin typeface="+mn-ea"/>
                          <a:ea typeface="+mn-ea"/>
                          <a:cs typeface="Times New Roman"/>
                        </a:rPr>
                        <a:t>케겔운동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90170" marR="9017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호흡중심의 </a:t>
                      </a:r>
                      <a:r>
                        <a:rPr lang="ko-KR" altLang="en-US" sz="1200" b="0" kern="100" dirty="0" err="1" smtClean="0">
                          <a:latin typeface="+mn-ea"/>
                          <a:ea typeface="+mn-ea"/>
                          <a:cs typeface="Times New Roman"/>
                        </a:rPr>
                        <a:t>바른보행</a:t>
                      </a: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 훈련</a:t>
                      </a:r>
                      <a:endParaRPr lang="en-US" altLang="ko-KR" sz="1200" b="0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 err="1" smtClean="0">
                          <a:latin typeface="+mn-ea"/>
                          <a:ea typeface="+mn-ea"/>
                          <a:cs typeface="Times New Roman"/>
                        </a:rPr>
                        <a:t>케겔운동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  <a:cs typeface="Times New Roman"/>
                        </a:rPr>
                        <a:t>골반이완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latin typeface="+mn-ea"/>
                          <a:ea typeface="+mn-ea"/>
                          <a:cs typeface="Times New Roman"/>
                        </a:rPr>
                        <a:t> 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90170" marR="9017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3071834" cy="16002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임신 준비기의 운동</a:t>
            </a:r>
            <a:endParaRPr lang="en-US" altLang="ko-KR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23850" y="1590664"/>
            <a:ext cx="5105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dirty="0"/>
              <a:t>운동의 </a:t>
            </a:r>
            <a:r>
              <a:rPr lang="ko-KR" altLang="en-US" dirty="0" err="1"/>
              <a:t>컨셉</a:t>
            </a:r>
            <a:r>
              <a:rPr lang="en-US" altLang="ko-KR" dirty="0"/>
              <a:t>: </a:t>
            </a:r>
            <a:r>
              <a:rPr lang="ko-KR" altLang="en-US" dirty="0"/>
              <a:t>바른 체형과 </a:t>
            </a:r>
            <a:r>
              <a:rPr lang="ko-KR" altLang="en-US" dirty="0" smtClean="0"/>
              <a:t>임신 시 </a:t>
            </a:r>
            <a:r>
              <a:rPr lang="ko-KR" altLang="en-US" dirty="0"/>
              <a:t>하기 어려운 근력운동으로 </a:t>
            </a:r>
            <a:r>
              <a:rPr lang="ko-KR" altLang="en-US" dirty="0" smtClean="0"/>
              <a:t>임신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출산 </a:t>
            </a:r>
            <a:r>
              <a:rPr lang="ko-KR" altLang="en-US" dirty="0"/>
              <a:t>준비 </a:t>
            </a:r>
            <a:r>
              <a:rPr lang="en-US" altLang="ko-KR" dirty="0"/>
              <a:t> </a:t>
            </a:r>
            <a:endParaRPr lang="ko-KR" altLang="en-US" dirty="0"/>
          </a:p>
        </p:txBody>
      </p:sp>
      <p:graphicFrame>
        <p:nvGraphicFramePr>
          <p:cNvPr id="5" name="다이어그램 4"/>
          <p:cNvGraphicFramePr/>
          <p:nvPr/>
        </p:nvGraphicFramePr>
        <p:xfrm>
          <a:off x="251520" y="2000240"/>
          <a:ext cx="8715436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4429156" cy="16002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임신 초기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(1~4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개월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 운동</a:t>
            </a:r>
            <a:endParaRPr lang="en-US" altLang="ko-KR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23850" y="1590664"/>
            <a:ext cx="3105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/>
              <a:t>운동의 컨셉</a:t>
            </a:r>
            <a:r>
              <a:rPr lang="en-US" altLang="ko-KR"/>
              <a:t>: </a:t>
            </a:r>
            <a:r>
              <a:rPr lang="ko-KR" altLang="en-US"/>
              <a:t>정상 체형과 컨디션 유지</a:t>
            </a:r>
            <a:r>
              <a:rPr lang="en-US" altLang="ko-KR"/>
              <a:t>  </a:t>
            </a:r>
            <a:endParaRPr lang="ko-KR" altLang="en-US"/>
          </a:p>
        </p:txBody>
      </p:sp>
      <p:graphicFrame>
        <p:nvGraphicFramePr>
          <p:cNvPr id="4" name="다이어그램 3"/>
          <p:cNvGraphicFramePr/>
          <p:nvPr/>
        </p:nvGraphicFramePr>
        <p:xfrm>
          <a:off x="251520" y="1785926"/>
          <a:ext cx="8715436" cy="4786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4429156" cy="16002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임신 중기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(5~7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개월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 운동</a:t>
            </a:r>
            <a:endParaRPr lang="en-US" altLang="ko-KR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23851" y="1519226"/>
            <a:ext cx="4748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dirty="0"/>
              <a:t>운동의 </a:t>
            </a:r>
            <a:r>
              <a:rPr lang="ko-KR" altLang="en-US" dirty="0" err="1"/>
              <a:t>컨셉</a:t>
            </a:r>
            <a:r>
              <a:rPr lang="en-US" altLang="ko-KR" dirty="0"/>
              <a:t>: </a:t>
            </a:r>
            <a:r>
              <a:rPr lang="ko-KR" altLang="en-US" dirty="0"/>
              <a:t>적정체중 </a:t>
            </a:r>
            <a:r>
              <a:rPr lang="en-US" altLang="ko-KR" dirty="0"/>
              <a:t>&amp; </a:t>
            </a:r>
            <a:r>
              <a:rPr lang="ko-KR" altLang="en-US" dirty="0"/>
              <a:t>체형유지</a:t>
            </a:r>
            <a:r>
              <a:rPr lang="en-US" altLang="ko-KR" dirty="0"/>
              <a:t>, </a:t>
            </a:r>
            <a:r>
              <a:rPr lang="ko-KR" altLang="en-US" dirty="0"/>
              <a:t>허리</a:t>
            </a:r>
            <a:r>
              <a:rPr lang="en-US" altLang="ko-KR" dirty="0"/>
              <a:t>, </a:t>
            </a:r>
            <a:r>
              <a:rPr lang="ko-KR" altLang="en-US" dirty="0"/>
              <a:t>골반 유연성과 근력강화</a:t>
            </a:r>
            <a:r>
              <a:rPr lang="en-US" altLang="ko-KR" dirty="0"/>
              <a:t>  </a:t>
            </a:r>
            <a:endParaRPr lang="ko-KR" altLang="en-US" dirty="0"/>
          </a:p>
        </p:txBody>
      </p:sp>
      <p:graphicFrame>
        <p:nvGraphicFramePr>
          <p:cNvPr id="4" name="다이어그램 3"/>
          <p:cNvGraphicFramePr/>
          <p:nvPr/>
        </p:nvGraphicFramePr>
        <p:xfrm>
          <a:off x="251520" y="1857388"/>
          <a:ext cx="8715436" cy="4786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4429156" cy="16002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임신 후기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(8~10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개월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 운동</a:t>
            </a:r>
            <a:endParaRPr lang="en-US" altLang="ko-KR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23850" y="1590664"/>
            <a:ext cx="3105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dirty="0"/>
              <a:t>운동의 </a:t>
            </a:r>
            <a:r>
              <a:rPr lang="ko-KR" altLang="en-US" dirty="0" err="1"/>
              <a:t>컨셉</a:t>
            </a:r>
            <a:r>
              <a:rPr lang="en-US" altLang="ko-KR" dirty="0"/>
              <a:t>: </a:t>
            </a:r>
            <a:r>
              <a:rPr lang="ko-KR" altLang="en-US" dirty="0"/>
              <a:t>순산을 위한 유연성 및 근력운동</a:t>
            </a:r>
            <a:r>
              <a:rPr lang="en-US" altLang="ko-KR" dirty="0"/>
              <a:t> </a:t>
            </a:r>
            <a:endParaRPr lang="ko-KR" altLang="en-US" dirty="0"/>
          </a:p>
        </p:txBody>
      </p:sp>
      <p:graphicFrame>
        <p:nvGraphicFramePr>
          <p:cNvPr id="4" name="다이어그램 3"/>
          <p:cNvGraphicFramePr/>
          <p:nvPr/>
        </p:nvGraphicFramePr>
        <p:xfrm>
          <a:off x="251520" y="1910562"/>
          <a:ext cx="8715436" cy="480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4429156" cy="16002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출산 초기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(0~3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개월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 운동</a:t>
            </a:r>
            <a:endParaRPr lang="en-US" altLang="ko-KR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23850" y="1589077"/>
            <a:ext cx="3527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dirty="0"/>
              <a:t>운동의 </a:t>
            </a:r>
            <a:r>
              <a:rPr lang="ko-KR" altLang="en-US" dirty="0" err="1"/>
              <a:t>컨셉</a:t>
            </a:r>
            <a:r>
              <a:rPr lang="en-US" altLang="ko-KR" dirty="0"/>
              <a:t>: </a:t>
            </a:r>
            <a:r>
              <a:rPr lang="ko-KR" altLang="en-US" dirty="0" err="1"/>
              <a:t>골반저근과</a:t>
            </a:r>
            <a:r>
              <a:rPr lang="ko-KR" altLang="en-US" dirty="0"/>
              <a:t> 복근의 회복</a:t>
            </a:r>
            <a:r>
              <a:rPr lang="en-US" altLang="ko-KR" dirty="0"/>
              <a:t> </a:t>
            </a:r>
            <a:endParaRPr lang="ko-KR" altLang="en-US" dirty="0"/>
          </a:p>
        </p:txBody>
      </p:sp>
      <p:graphicFrame>
        <p:nvGraphicFramePr>
          <p:cNvPr id="4" name="다이어그램 3"/>
          <p:cNvGraphicFramePr/>
          <p:nvPr/>
        </p:nvGraphicFramePr>
        <p:xfrm>
          <a:off x="251520" y="1928802"/>
          <a:ext cx="8715436" cy="4733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6027755" cy="809609"/>
          </a:xfrm>
        </p:spPr>
        <p:txBody>
          <a:bodyPr/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Arial" pitchFamily="34" charset="0"/>
              </a:rPr>
              <a:t>생애주기에 따른 운동의 중요성</a:t>
            </a:r>
            <a:r>
              <a:rPr lang="en-US" altLang="ko-KR" sz="5400" b="1" dirty="0" smtClean="0">
                <a:solidFill>
                  <a:schemeClr val="tx1"/>
                </a:solidFill>
                <a:latin typeface="Arial" pitchFamily="34" charset="0"/>
              </a:rPr>
              <a:t> </a:t>
            </a:r>
            <a:r>
              <a:rPr lang="en-US" altLang="ko-KR" sz="54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4213" y="2000240"/>
            <a:ext cx="7696200" cy="2428892"/>
          </a:xfrm>
        </p:spPr>
        <p:txBody>
          <a:bodyPr/>
          <a:lstStyle/>
          <a:p>
            <a:pPr>
              <a:buNone/>
            </a:pPr>
            <a:endParaRPr lang="ko-KR" altLang="en-US" sz="3200" dirty="0" smtClean="0"/>
          </a:p>
          <a:p>
            <a:r>
              <a:rPr lang="ko-KR" altLang="en-US" sz="3200" dirty="0" smtClean="0"/>
              <a:t>건강한 삶을 영위하려면 각각의 발달과정에 맞게 건강을 유지하고 질병을 예방하며 체력을 향상시키기 위한 운동 관리가 필요</a:t>
            </a:r>
            <a:endParaRPr lang="en-US" altLang="ko-KR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생애주기는 연령에 따라 분류</a:t>
            </a:r>
            <a:endParaRPr lang="en-US" altLang="ko-K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4429156" cy="16002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출산 중기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(4~6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개월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 운동</a:t>
            </a:r>
            <a:endParaRPr lang="en-US" altLang="ko-KR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23851" y="1589077"/>
            <a:ext cx="26765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dirty="0"/>
              <a:t>운동의 </a:t>
            </a:r>
            <a:r>
              <a:rPr lang="ko-KR" altLang="en-US" dirty="0" err="1"/>
              <a:t>컨셉</a:t>
            </a:r>
            <a:r>
              <a:rPr lang="en-US" altLang="ko-KR" dirty="0"/>
              <a:t>: </a:t>
            </a:r>
            <a:r>
              <a:rPr lang="ko-KR" altLang="en-US" dirty="0" smtClean="0"/>
              <a:t>임신 전 </a:t>
            </a:r>
            <a:r>
              <a:rPr lang="ko-KR" altLang="en-US" dirty="0"/>
              <a:t>체중으로 회복 </a:t>
            </a:r>
            <a:r>
              <a:rPr lang="en-US" altLang="ko-KR" dirty="0"/>
              <a:t> </a:t>
            </a:r>
            <a:endParaRPr lang="ko-KR" altLang="en-US" dirty="0"/>
          </a:p>
        </p:txBody>
      </p:sp>
      <p:graphicFrame>
        <p:nvGraphicFramePr>
          <p:cNvPr id="4" name="다이어그램 3"/>
          <p:cNvGraphicFramePr/>
          <p:nvPr/>
        </p:nvGraphicFramePr>
        <p:xfrm>
          <a:off x="251520" y="1910562"/>
          <a:ext cx="8715436" cy="480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운동영양(개정판)13장_1-25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43042" y="214314"/>
            <a:ext cx="6072230" cy="6500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운동영양(개정판)13장_1-25_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03648" y="1052736"/>
            <a:ext cx="6138681" cy="5097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404813"/>
            <a:ext cx="5857916" cy="1600200"/>
          </a:xfrm>
        </p:spPr>
        <p:txBody>
          <a:bodyPr/>
          <a:lstStyle/>
          <a:p>
            <a:r>
              <a:rPr lang="en-US" altLang="ko-KR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ko-KR" altLang="en-US" sz="5400" b="1" dirty="0" smtClean="0">
                <a:solidFill>
                  <a:schemeClr val="tx1"/>
                </a:solidFill>
              </a:rPr>
              <a:t>아동기 </a:t>
            </a:r>
            <a:r>
              <a:rPr lang="en-US" altLang="ko-KR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(Childhood)</a:t>
            </a:r>
            <a:r>
              <a:rPr lang="en-US" altLang="ko-KR" sz="5400" b="1" dirty="0" smtClean="0">
                <a:solidFill>
                  <a:schemeClr val="tx1"/>
                </a:solidFill>
              </a:rPr>
              <a:t/>
            </a:r>
            <a:br>
              <a:rPr lang="en-US" altLang="ko-KR" sz="5400" b="1" dirty="0" smtClean="0">
                <a:solidFill>
                  <a:schemeClr val="tx1"/>
                </a:solidFill>
              </a:rPr>
            </a:br>
            <a:r>
              <a:rPr lang="en-US" altLang="ko-KR" sz="5400" b="1" dirty="0" smtClean="0">
                <a:solidFill>
                  <a:schemeClr val="tx1"/>
                </a:solidFill>
                <a:latin typeface="Arial" pitchFamily="34" charset="0"/>
              </a:rPr>
              <a:t> </a:t>
            </a:r>
            <a:r>
              <a:rPr lang="en-US" altLang="ko-KR" sz="5400" b="1" dirty="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71414"/>
            <a:ext cx="3929090" cy="1600200"/>
          </a:xfrm>
        </p:spPr>
        <p:txBody>
          <a:bodyPr/>
          <a:lstStyle/>
          <a:p>
            <a:r>
              <a:rPr lang="ko-KR" altLang="en-US" b="1" dirty="0" smtClean="0">
                <a:latin typeface="Arial" pitchFamily="34" charset="0"/>
              </a:rPr>
              <a:t>아동기 전기</a:t>
            </a: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(2~5</a:t>
            </a:r>
            <a:r>
              <a:rPr lang="ko-KR" altLang="en-US" b="1" dirty="0" smtClean="0">
                <a:latin typeface="Arial" pitchFamily="34" charset="0"/>
              </a:rPr>
              <a:t>세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ko-KR" b="1" dirty="0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7089" y="1357298"/>
            <a:ext cx="4316415" cy="2000264"/>
          </a:xfrm>
        </p:spPr>
        <p:txBody>
          <a:bodyPr/>
          <a:lstStyle/>
          <a:p>
            <a:pPr>
              <a:buNone/>
            </a:pPr>
            <a:endParaRPr lang="ko-KR" altLang="en-US" sz="3200" dirty="0" smtClean="0"/>
          </a:p>
          <a:p>
            <a:r>
              <a:rPr lang="ko-KR" altLang="en-US" sz="3200" dirty="0" smtClean="0">
                <a:latin typeface="Arial" pitchFamily="34" charset="0"/>
              </a:rPr>
              <a:t>빠른 성장과 발달을 하는 기간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ko-KR" altLang="en-US" sz="3200" dirty="0" smtClean="0">
                <a:latin typeface="Arial" pitchFamily="34" charset="0"/>
              </a:rPr>
              <a:t>운동 동작 발달의 가장 중요한 시기</a:t>
            </a:r>
            <a:endParaRPr lang="en-US" altLang="ko-KR" sz="3200" dirty="0" smtClean="0">
              <a:latin typeface="Arial" pitchFamily="34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429000"/>
            <a:ext cx="726149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71414"/>
            <a:ext cx="4071966" cy="1600200"/>
          </a:xfrm>
        </p:spPr>
        <p:txBody>
          <a:bodyPr/>
          <a:lstStyle/>
          <a:p>
            <a:r>
              <a:rPr lang="ko-KR" altLang="en-US" b="1" dirty="0" smtClean="0">
                <a:latin typeface="Arial" pitchFamily="34" charset="0"/>
              </a:rPr>
              <a:t>아동기 후기</a:t>
            </a: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(6~12</a:t>
            </a:r>
            <a:r>
              <a:rPr lang="ko-KR" altLang="en-US" b="1" dirty="0" smtClean="0">
                <a:latin typeface="Arial" pitchFamily="34" charset="0"/>
              </a:rPr>
              <a:t>세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ko-KR" b="1" dirty="0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7089" y="2058990"/>
            <a:ext cx="7745439" cy="2727332"/>
          </a:xfrm>
        </p:spPr>
        <p:txBody>
          <a:bodyPr/>
          <a:lstStyle/>
          <a:p>
            <a:endParaRPr lang="ko-KR" altLang="en-US" sz="3200" dirty="0" smtClean="0"/>
          </a:p>
          <a:p>
            <a:r>
              <a:rPr lang="ko-KR" altLang="en-US" sz="3200" dirty="0" smtClean="0">
                <a:latin typeface="Arial" pitchFamily="34" charset="0"/>
              </a:rPr>
              <a:t>새로운 동작을 가르치고 스포츠 활동을 재미있게 만드는데 중점을 둠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>
                <a:latin typeface="Arial" pitchFamily="34" charset="0"/>
              </a:rPr>
              <a:t> </a:t>
            </a:r>
            <a:r>
              <a:rPr lang="ko-KR" altLang="en-US" sz="3200" dirty="0" smtClean="0">
                <a:latin typeface="Arial" pitchFamily="34" charset="0"/>
              </a:rPr>
              <a:t>움직임 조절과 </a:t>
            </a:r>
            <a:r>
              <a:rPr lang="ko-KR" altLang="en-US" sz="3200" dirty="0" err="1" smtClean="0">
                <a:latin typeface="Arial" pitchFamily="34" charset="0"/>
              </a:rPr>
              <a:t>협응력이</a:t>
            </a:r>
            <a:r>
              <a:rPr lang="ko-KR" altLang="en-US" sz="3200" dirty="0" smtClean="0">
                <a:latin typeface="Arial" pitchFamily="34" charset="0"/>
              </a:rPr>
              <a:t> 향상됨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ko-KR" altLang="en-US" sz="3200" dirty="0" smtClean="0">
                <a:latin typeface="Arial" pitchFamily="34" charset="0"/>
              </a:rPr>
              <a:t>남아와 여아의 체력 및 신체적 능력이 거의 동등함</a:t>
            </a:r>
            <a:endParaRPr lang="en-US" altLang="ko-KR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404813"/>
            <a:ext cx="5384813" cy="1600200"/>
          </a:xfrm>
        </p:spPr>
        <p:txBody>
          <a:bodyPr/>
          <a:lstStyle/>
          <a:p>
            <a:r>
              <a:rPr lang="ko-KR" altLang="en-US" b="1" dirty="0" smtClean="0"/>
              <a:t>아동기의 대표적인 생리적 변화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7089" y="2058990"/>
            <a:ext cx="4173539" cy="3441712"/>
          </a:xfrm>
        </p:spPr>
        <p:txBody>
          <a:bodyPr/>
          <a:lstStyle/>
          <a:p>
            <a:endParaRPr lang="ko-KR" altLang="en-US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>
                <a:latin typeface="Arial" pitchFamily="34" charset="0"/>
              </a:rPr>
              <a:t>골격의 성장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>
                <a:latin typeface="Arial" pitchFamily="34" charset="0"/>
              </a:rPr>
              <a:t>근육의 발달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>
                <a:latin typeface="Arial" pitchFamily="34" charset="0"/>
              </a:rPr>
              <a:t>신장 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ko-KR" sz="3200" dirty="0" smtClean="0">
                <a:latin typeface="Arial" pitchFamily="34" charset="0"/>
              </a:rPr>
              <a:t> </a:t>
            </a:r>
            <a:r>
              <a:rPr lang="ko-KR" altLang="en-US" sz="3200" dirty="0" smtClean="0">
                <a:latin typeface="Arial" pitchFamily="34" charset="0"/>
              </a:rPr>
              <a:t>체중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심폐기능의 발달</a:t>
            </a:r>
            <a:endParaRPr lang="en-US" altLang="ko-K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운동영양(개정판)13장_1-7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4348" y="1928802"/>
            <a:ext cx="7786742" cy="43431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57200" y="500042"/>
            <a:ext cx="5972188" cy="1279614"/>
          </a:xfrm>
        </p:spPr>
        <p:txBody>
          <a:bodyPr/>
          <a:lstStyle/>
          <a:p>
            <a:r>
              <a:rPr lang="ko-KR" altLang="en-US" sz="4400" b="1" dirty="0" smtClean="0">
                <a:solidFill>
                  <a:schemeClr val="tx2"/>
                </a:solidFill>
                <a:latin typeface="+mn-ea"/>
              </a:rPr>
              <a:t>아동기의 운동에 의한 생리적 반응</a:t>
            </a:r>
            <a:endParaRPr lang="ko-KR" altLang="en-US" sz="4400" b="1" dirty="0">
              <a:solidFill>
                <a:schemeClr val="tx2"/>
              </a:solidFill>
              <a:latin typeface="+mn-ea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357290" y="3929066"/>
            <a:ext cx="578647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1357290" y="4500570"/>
            <a:ext cx="578647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086" y="295260"/>
            <a:ext cx="3673600" cy="990600"/>
          </a:xfrm>
        </p:spPr>
        <p:txBody>
          <a:bodyPr/>
          <a:lstStyle/>
          <a:p>
            <a:r>
              <a:rPr lang="ko-KR" altLang="en-US" b="1" dirty="0" smtClean="0"/>
              <a:t>아동기의 </a:t>
            </a:r>
            <a:r>
              <a:rPr lang="ko-KR" altLang="en-US" b="1" dirty="0"/>
              <a:t>운동의 의미</a:t>
            </a:r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28662" y="1928802"/>
            <a:ext cx="4602168" cy="2582870"/>
          </a:xfrm>
          <a:noFill/>
          <a:ln/>
        </p:spPr>
        <p:txBody>
          <a:bodyPr/>
          <a:lstStyle/>
          <a:p>
            <a:r>
              <a:rPr lang="en-US" altLang="ko-KR" sz="3200" dirty="0" smtClean="0"/>
              <a:t>★ </a:t>
            </a:r>
            <a:r>
              <a:rPr lang="ko-KR" altLang="en-US" sz="3200" dirty="0" err="1" smtClean="0"/>
              <a:t>운동부족병의</a:t>
            </a:r>
            <a:r>
              <a:rPr lang="ko-KR" altLang="en-US" sz="3200" dirty="0" smtClean="0"/>
              <a:t> </a:t>
            </a:r>
            <a:r>
              <a:rPr lang="ko-KR" altLang="en-US" sz="3200" dirty="0"/>
              <a:t>예방</a:t>
            </a: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체육적 </a:t>
            </a:r>
            <a:r>
              <a:rPr lang="ko-KR" altLang="en-US" sz="3200" dirty="0"/>
              <a:t>효과</a:t>
            </a: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평생 스포츠에 </a:t>
            </a:r>
            <a:r>
              <a:rPr lang="ko-KR" altLang="en-US" sz="3200" dirty="0"/>
              <a:t>대한 동기부여</a:t>
            </a: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운동의 </a:t>
            </a:r>
            <a:r>
              <a:rPr lang="ko-KR" altLang="en-US" sz="3200" dirty="0"/>
              <a:t>즐거움에 대한 실감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3" y="404813"/>
            <a:ext cx="5929354" cy="1600200"/>
          </a:xfrm>
        </p:spPr>
        <p:txBody>
          <a:bodyPr/>
          <a:lstStyle/>
          <a:p>
            <a:r>
              <a:rPr lang="en-US" altLang="ko-KR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ko-KR" alt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노년</a:t>
            </a:r>
            <a:r>
              <a:rPr lang="ko-KR" altLang="en-US" sz="5400" b="1" dirty="0" smtClean="0">
                <a:solidFill>
                  <a:schemeClr val="tx1"/>
                </a:solidFill>
              </a:rPr>
              <a:t>기</a:t>
            </a:r>
            <a:r>
              <a:rPr lang="en-US" altLang="ko-KR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(Senescence) </a:t>
            </a:r>
            <a:r>
              <a:rPr lang="en-US" altLang="ko-KR" sz="5400" b="1" dirty="0" smtClean="0">
                <a:solidFill>
                  <a:schemeClr val="tx1"/>
                </a:solidFill>
              </a:rPr>
              <a:t/>
            </a:r>
            <a:br>
              <a:rPr lang="en-US" altLang="ko-KR" sz="5400" b="1" dirty="0" smtClean="0">
                <a:solidFill>
                  <a:schemeClr val="tx1"/>
                </a:solidFill>
              </a:rPr>
            </a:br>
            <a:r>
              <a:rPr lang="en-US" altLang="ko-KR" sz="5400" b="1" dirty="0" smtClean="0">
                <a:solidFill>
                  <a:schemeClr val="tx1"/>
                </a:solidFill>
                <a:latin typeface="Arial" pitchFamily="34" charset="0"/>
              </a:rPr>
              <a:t> </a:t>
            </a:r>
            <a:r>
              <a:rPr lang="en-US" altLang="ko-KR" sz="5400" b="1" dirty="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-71462"/>
            <a:ext cx="6143668" cy="2643206"/>
          </a:xfrm>
        </p:spPr>
        <p:txBody>
          <a:bodyPr/>
          <a:lstStyle/>
          <a:p>
            <a:r>
              <a:rPr lang="en-US" altLang="ko-KR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ko-KR" altLang="en-US" sz="5400" b="1" dirty="0" err="1" smtClean="0">
                <a:solidFill>
                  <a:schemeClr val="tx1"/>
                </a:solidFill>
              </a:rPr>
              <a:t>임신기</a:t>
            </a:r>
            <a:r>
              <a:rPr lang="ko-KR" altLang="en-US" sz="5400" b="1" dirty="0" smtClean="0">
                <a:solidFill>
                  <a:schemeClr val="tx1"/>
                </a:solidFill>
              </a:rPr>
              <a:t> </a:t>
            </a:r>
            <a:r>
              <a:rPr lang="en-US" altLang="ko-KR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(Pregnancy) </a:t>
            </a:r>
            <a:br>
              <a:rPr lang="en-US" altLang="ko-KR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/ </a:t>
            </a:r>
            <a:r>
              <a:rPr lang="ko-KR" altLang="en-US" sz="5400" b="1" dirty="0" smtClean="0">
                <a:solidFill>
                  <a:schemeClr val="tx1"/>
                </a:solidFill>
              </a:rPr>
              <a:t>유아기</a:t>
            </a:r>
            <a:r>
              <a:rPr lang="en-US" altLang="ko-KR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(Infancy)</a:t>
            </a:r>
            <a:endParaRPr lang="en-US" altLang="ko-KR" sz="5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410" name="Picture 2" descr="http://postfiles1.naver.net/20120516_240/kwon3348_1337134065094YyJj3_JPEG/%B3%EB%C0%CE%B1%E2%C1%D8.jpg?type=w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85926"/>
            <a:ext cx="7858180" cy="4774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2850"/>
            <a:ext cx="4316416" cy="1600200"/>
          </a:xfrm>
        </p:spPr>
        <p:txBody>
          <a:bodyPr>
            <a:normAutofit/>
          </a:bodyPr>
          <a:lstStyle/>
          <a:p>
            <a:r>
              <a:rPr lang="ko-KR" altLang="en-US" b="1" smtClean="0">
                <a:latin typeface="Arial" pitchFamily="34" charset="0"/>
              </a:rPr>
              <a:t>우리나라 노인 인구의 특성</a:t>
            </a: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14348" y="2214554"/>
            <a:ext cx="4316415" cy="194151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ko-KR" altLang="en-US" sz="3200" dirty="0" smtClean="0"/>
              <a:t>노령화 속도가 매우 빠름</a:t>
            </a:r>
            <a:endParaRPr lang="en-US" altLang="ko-KR" sz="3200" dirty="0" smtClean="0"/>
          </a:p>
          <a:p>
            <a:pPr>
              <a:lnSpc>
                <a:spcPct val="90000"/>
              </a:lnSpc>
            </a:pPr>
            <a:r>
              <a:rPr lang="ko-KR" altLang="en-US" sz="3200" dirty="0" smtClean="0"/>
              <a:t>노인 인구의 성비불균형 현상</a:t>
            </a:r>
            <a:endParaRPr lang="en-US" altLang="ko-KR" sz="3200" dirty="0" smtClean="0"/>
          </a:p>
          <a:p>
            <a:pPr>
              <a:lnSpc>
                <a:spcPct val="90000"/>
              </a:lnSpc>
            </a:pPr>
            <a:r>
              <a:rPr lang="ko-KR" altLang="en-US" sz="3200" dirty="0" smtClean="0"/>
              <a:t>장애 노인의 증가</a:t>
            </a:r>
            <a:endParaRPr lang="en-US" altLang="ko-KR" sz="3200" dirty="0" smtClean="0"/>
          </a:p>
        </p:txBody>
      </p:sp>
      <p:sp>
        <p:nvSpPr>
          <p:cNvPr id="6" name="직사각형 5"/>
          <p:cNvSpPr/>
          <p:nvPr/>
        </p:nvSpPr>
        <p:spPr>
          <a:xfrm>
            <a:off x="428596" y="5286388"/>
            <a:ext cx="86389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/>
              <a:t>노인 인구 증가에 따른 사회현상을 해결하기 위해서는 </a:t>
            </a:r>
            <a:endParaRPr lang="en-US" altLang="ko-KR" sz="2800" dirty="0" smtClean="0"/>
          </a:p>
          <a:p>
            <a:r>
              <a:rPr lang="en-US" altLang="ko-KR" sz="2800" dirty="0" smtClean="0"/>
              <a:t>                        </a:t>
            </a:r>
            <a:r>
              <a:rPr lang="ko-KR" altLang="en-US" sz="2800" dirty="0" smtClean="0"/>
              <a:t>단순히 생명연장보다는 </a:t>
            </a:r>
            <a:r>
              <a:rPr lang="ko-KR" altLang="en-US" sz="3200" dirty="0" smtClean="0">
                <a:solidFill>
                  <a:srgbClr val="FF0000"/>
                </a:solidFill>
              </a:rPr>
              <a:t>건강한 노후생활</a:t>
            </a:r>
            <a:r>
              <a:rPr lang="ko-KR" altLang="en-US" sz="2800" dirty="0" smtClean="0"/>
              <a:t>에 초점을 두어야 함</a:t>
            </a:r>
            <a:endParaRPr lang="ko-KR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운동영양(개정판)13장_1-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43042" y="357166"/>
            <a:ext cx="6072230" cy="6215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5384813" cy="1600200"/>
          </a:xfrm>
        </p:spPr>
        <p:txBody>
          <a:bodyPr/>
          <a:lstStyle/>
          <a:p>
            <a:r>
              <a:rPr lang="ko-KR" altLang="en-US" b="1" dirty="0" smtClean="0"/>
              <a:t>노년기의 생리적 변화 </a:t>
            </a:r>
            <a:r>
              <a:rPr lang="en-US" altLang="ko-KR" b="1" dirty="0" smtClean="0"/>
              <a:t>- </a:t>
            </a:r>
            <a:r>
              <a:rPr lang="ko-KR" altLang="en-US" b="1" dirty="0" err="1" smtClean="0"/>
              <a:t>근골격계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14348" y="1857364"/>
            <a:ext cx="7643866" cy="4143404"/>
          </a:xfrm>
        </p:spPr>
        <p:txBody>
          <a:bodyPr/>
          <a:lstStyle/>
          <a:p>
            <a:pPr>
              <a:buNone/>
            </a:pP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>
                <a:latin typeface="+mn-ea"/>
              </a:rPr>
              <a:t>근육이 위축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(atrophy)</a:t>
            </a:r>
            <a:r>
              <a:rPr lang="ko-KR" altLang="en-US" sz="3200" dirty="0" smtClean="0">
                <a:latin typeface="+mn-ea"/>
              </a:rPr>
              <a:t>하여 </a:t>
            </a:r>
            <a:r>
              <a:rPr lang="ko-KR" altLang="en-US" sz="3200" dirty="0" err="1" smtClean="0">
                <a:latin typeface="+mn-ea"/>
              </a:rPr>
              <a:t>근육량</a:t>
            </a:r>
            <a:r>
              <a:rPr lang="ko-KR" altLang="en-US" sz="3200" dirty="0" smtClean="0">
                <a:latin typeface="+mn-ea"/>
              </a:rPr>
              <a:t> 감소 </a:t>
            </a:r>
            <a:endParaRPr lang="en-US" altLang="ko-KR" sz="32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ko-KR" sz="3200" dirty="0" smtClean="0"/>
              <a:t>★ </a:t>
            </a:r>
            <a:r>
              <a:rPr lang="ko-KR" altLang="en-US" sz="3200" dirty="0" smtClean="0"/>
              <a:t>골 손실 가속화</a:t>
            </a:r>
            <a:endParaRPr lang="en-US" altLang="ko-KR" sz="32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ko-KR" sz="3200" dirty="0" smtClean="0"/>
              <a:t>★ </a:t>
            </a:r>
            <a:r>
              <a:rPr lang="ko-KR" altLang="en-US" sz="3200" dirty="0" smtClean="0"/>
              <a:t>근력 낮아짐</a:t>
            </a:r>
            <a:endParaRPr lang="en-US" altLang="ko-KR" sz="3200" dirty="0" smtClean="0">
              <a:latin typeface="+mn-ea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ko-KR" sz="3200" dirty="0" smtClean="0"/>
              <a:t>★ </a:t>
            </a:r>
            <a:r>
              <a:rPr lang="ko-KR" altLang="en-US" sz="3200" dirty="0" smtClean="0">
                <a:latin typeface="+mn-ea"/>
              </a:rPr>
              <a:t>근력 저하에 따른 낙상 위험 증가</a:t>
            </a:r>
            <a:endParaRPr lang="en-US" altLang="ko-KR" sz="3200" dirty="0" smtClean="0">
              <a:latin typeface="+mn-ea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ko-KR" sz="3200" dirty="0" smtClean="0"/>
              <a:t>★ </a:t>
            </a:r>
            <a:r>
              <a:rPr lang="ko-KR" altLang="en-US" sz="3200" dirty="0" err="1" smtClean="0">
                <a:latin typeface="+mn-ea"/>
              </a:rPr>
              <a:t>골밀도</a:t>
            </a:r>
            <a:r>
              <a:rPr lang="ko-KR" altLang="en-US" sz="3200" dirty="0" smtClean="0">
                <a:latin typeface="+mn-ea"/>
              </a:rPr>
              <a:t> 감소에 따른 골다공증의 위험 증가</a:t>
            </a:r>
            <a:r>
              <a:rPr lang="en-US" altLang="ko-KR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o-KR" altLang="en-US" sz="3200" dirty="0" smtClean="0">
                <a:latin typeface="+mn-ea"/>
              </a:rPr>
              <a:t>당뇨병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err="1" smtClean="0">
                <a:latin typeface="+mn-ea"/>
              </a:rPr>
              <a:t>폐경</a:t>
            </a:r>
            <a:r>
              <a:rPr lang="ko-KR" altLang="en-US" sz="3200" dirty="0" smtClean="0">
                <a:latin typeface="+mn-ea"/>
              </a:rPr>
              <a:t> 후 </a:t>
            </a:r>
            <a:endParaRPr lang="en-US" altLang="ko-KR" sz="3200" dirty="0" smtClean="0">
              <a:latin typeface="+mn-ea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ko-KR" sz="3200" dirty="0" smtClean="0">
                <a:latin typeface="+mn-ea"/>
              </a:rPr>
              <a:t>      </a:t>
            </a:r>
            <a:r>
              <a:rPr lang="ko-KR" altLang="en-US" sz="3200" dirty="0" smtClean="0">
                <a:latin typeface="+mn-ea"/>
              </a:rPr>
              <a:t>여성호르몬 부족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신장장애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신체활동의 부족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o-KR" altLang="en-US" sz="3200" dirty="0" smtClean="0">
                <a:latin typeface="+mn-ea"/>
              </a:rPr>
              <a:t> </a:t>
            </a:r>
            <a:endParaRPr lang="en-US" altLang="ko-KR" sz="3200" dirty="0" smtClean="0">
              <a:latin typeface="+mn-ea"/>
            </a:endParaRPr>
          </a:p>
          <a:p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404813"/>
            <a:ext cx="4098929" cy="1600200"/>
          </a:xfrm>
        </p:spPr>
        <p:txBody>
          <a:bodyPr/>
          <a:lstStyle/>
          <a:p>
            <a:r>
              <a:rPr lang="ko-KR" altLang="en-US" b="1" dirty="0" smtClean="0"/>
              <a:t>노화로 인한 </a:t>
            </a:r>
            <a:r>
              <a:rPr lang="ko-KR" altLang="en-US" b="1" dirty="0" err="1" smtClean="0"/>
              <a:t>근육량의</a:t>
            </a:r>
            <a:r>
              <a:rPr lang="ko-KR" altLang="en-US" b="1" dirty="0" smtClean="0"/>
              <a:t> 손실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pic>
        <p:nvPicPr>
          <p:cNvPr id="6" name="그림 5" descr="p6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02" y="1744920"/>
            <a:ext cx="7229712" cy="4470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1" y="404813"/>
            <a:ext cx="3786214" cy="1600200"/>
          </a:xfrm>
        </p:spPr>
        <p:txBody>
          <a:bodyPr/>
          <a:lstStyle/>
          <a:p>
            <a:r>
              <a:rPr lang="ko-KR" altLang="en-US" b="1" dirty="0" smtClean="0"/>
              <a:t>전도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(Fall, 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顚倒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85720" y="1714488"/>
            <a:ext cx="7500990" cy="4000528"/>
          </a:xfrm>
        </p:spPr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en-US" altLang="ko-KR" sz="3200" dirty="0" smtClean="0">
                <a:solidFill>
                  <a:srgbClr val="FF0000"/>
                </a:solidFill>
              </a:rPr>
              <a:t>★</a:t>
            </a:r>
            <a:r>
              <a:rPr lang="en-US" altLang="ko-KR" sz="3200" dirty="0" smtClean="0"/>
              <a:t> 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노인의 자립을 위협하는 가장 공통적인 노년증후군</a:t>
            </a:r>
            <a:endParaRPr lang="en-US" altLang="ko-KR" sz="3200" b="1" dirty="0" smtClean="0">
              <a:solidFill>
                <a:srgbClr val="FF0000"/>
              </a:solidFill>
            </a:endParaRPr>
          </a:p>
          <a:p>
            <a:pPr algn="just"/>
            <a:r>
              <a:rPr lang="ko-KR" altLang="en-US" sz="3200" dirty="0" smtClean="0">
                <a:latin typeface="+mn-ea"/>
              </a:rPr>
              <a:t>가장 높은 사망률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최고 장애 및 기능부전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높은 불안 및 우울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</a:p>
          <a:p>
            <a:pPr algn="just">
              <a:buNone/>
            </a:pPr>
            <a:r>
              <a:rPr lang="en-US" altLang="ko-KR" sz="3200" dirty="0" smtClean="0">
                <a:latin typeface="+mn-ea"/>
              </a:rPr>
              <a:t>   </a:t>
            </a:r>
            <a:r>
              <a:rPr lang="ko-KR" altLang="en-US" sz="3200" dirty="0" smtClean="0">
                <a:latin typeface="+mn-ea"/>
              </a:rPr>
              <a:t>자신감 상실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삶의 질 저하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자립능력 상실</a:t>
            </a:r>
            <a:endParaRPr lang="en-US" altLang="ko-KR" sz="3200" dirty="0" smtClean="0">
              <a:latin typeface="+mn-ea"/>
            </a:endParaRPr>
          </a:p>
          <a:p>
            <a:pPr algn="just"/>
            <a:r>
              <a:rPr lang="ko-KR" altLang="en-US" sz="3200" dirty="0" smtClean="0">
                <a:latin typeface="+mn-ea"/>
              </a:rPr>
              <a:t>사고 사</a:t>
            </a:r>
            <a:r>
              <a:rPr lang="ko-KR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o-KR" altLang="en-US" sz="3200" dirty="0" smtClean="0">
                <a:latin typeface="+mn-ea"/>
              </a:rPr>
              <a:t>위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사망 원인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ko-KR" altLang="en-US" sz="3200" dirty="0" smtClean="0">
                <a:latin typeface="+mn-ea"/>
              </a:rPr>
              <a:t>위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약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9500 </a:t>
            </a:r>
            <a:r>
              <a:rPr lang="ko-KR" altLang="en-US" sz="3200" dirty="0" smtClean="0">
                <a:latin typeface="+mn-ea"/>
              </a:rPr>
              <a:t>명 사망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ko-KR" altLang="en-US" sz="3200" dirty="0" smtClean="0">
                <a:latin typeface="+mn-ea"/>
              </a:rPr>
              <a:t>년</a:t>
            </a:r>
            <a:r>
              <a:rPr lang="en-US" altLang="ko-KR" sz="3200" dirty="0" smtClean="0">
                <a:latin typeface="+mn-ea"/>
              </a:rPr>
              <a:t> </a:t>
            </a:r>
          </a:p>
          <a:p>
            <a:pPr algn="just"/>
            <a:r>
              <a:rPr lang="ko-KR" altLang="en-US" sz="3200" dirty="0" smtClean="0">
                <a:latin typeface="+mn-ea"/>
              </a:rPr>
              <a:t>입원기간 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ko-KR" altLang="en-US" sz="3200" dirty="0" smtClean="0">
                <a:latin typeface="+mn-ea"/>
              </a:rPr>
              <a:t>다른 원인보다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o-KR" altLang="en-US" sz="3200" dirty="0" smtClean="0">
                <a:latin typeface="+mn-ea"/>
              </a:rPr>
              <a:t>배 </a:t>
            </a:r>
            <a:endParaRPr lang="en-US" altLang="ko-KR" sz="3200" dirty="0" smtClean="0">
              <a:latin typeface="+mn-ea"/>
            </a:endParaRPr>
          </a:p>
          <a:p>
            <a:pPr algn="just"/>
            <a:r>
              <a:rPr lang="ko-KR" altLang="en-US" sz="3200" dirty="0" smtClean="0">
                <a:latin typeface="+mn-ea"/>
              </a:rPr>
              <a:t>지역노인 </a:t>
            </a:r>
            <a:r>
              <a:rPr lang="en-US" altLang="ko-KR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o-KR" altLang="en-US" sz="3200" dirty="0" smtClean="0">
                <a:latin typeface="+mn-ea"/>
              </a:rPr>
              <a:t>명중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o-KR" altLang="en-US" sz="3200" dirty="0" smtClean="0">
                <a:latin typeface="+mn-ea"/>
              </a:rPr>
              <a:t>명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ko-KR" altLang="en-US" sz="3200" dirty="0" smtClean="0">
                <a:latin typeface="+mn-ea"/>
              </a:rPr>
              <a:t>년</a:t>
            </a:r>
            <a:r>
              <a:rPr lang="en-US" altLang="ko-KR" sz="3200" dirty="0" smtClean="0">
                <a:latin typeface="+mn-ea"/>
              </a:rPr>
              <a:t>)-</a:t>
            </a:r>
            <a:r>
              <a:rPr lang="ko-KR" altLang="en-US" sz="3200" dirty="0" smtClean="0">
                <a:latin typeface="+mn-ea"/>
              </a:rPr>
              <a:t>양로원 </a:t>
            </a:r>
            <a:r>
              <a:rPr lang="en-US" altLang="ko-KR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o-KR" altLang="en-US" sz="3200" dirty="0" smtClean="0">
                <a:latin typeface="Times New Roman" pitchFamily="18" charset="0"/>
                <a:cs typeface="Times New Roman" pitchFamily="18" charset="0"/>
              </a:rPr>
              <a:t>배</a:t>
            </a:r>
            <a:r>
              <a:rPr lang="en-US" altLang="ko-KR" sz="3200" dirty="0" smtClean="0">
                <a:latin typeface="Times New Roman" pitchFamily="18" charset="0"/>
                <a:cs typeface="Times New Roman" pitchFamily="18" charset="0"/>
              </a:rPr>
              <a:t>)-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1.5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ko-KR" altLang="en-US" sz="3200" dirty="0" smtClean="0">
                <a:latin typeface="+mn-ea"/>
              </a:rPr>
              <a:t>침상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ko-KR" altLang="en-US" sz="3200" dirty="0" smtClean="0">
                <a:latin typeface="+mn-ea"/>
              </a:rPr>
              <a:t>년</a:t>
            </a:r>
            <a:endParaRPr lang="en-US" altLang="ko-KR" sz="3200" dirty="0" smtClean="0">
              <a:latin typeface="+mn-ea"/>
            </a:endParaRPr>
          </a:p>
          <a:p>
            <a:endParaRPr lang="en-US" altLang="ko-KR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5313375" cy="1600200"/>
          </a:xfrm>
        </p:spPr>
        <p:txBody>
          <a:bodyPr/>
          <a:lstStyle/>
          <a:p>
            <a:r>
              <a:rPr lang="ko-KR" altLang="en-US" b="1" dirty="0" smtClean="0"/>
              <a:t>노년기의 생리적 변화 </a:t>
            </a:r>
            <a:r>
              <a:rPr lang="en-US" altLang="ko-KR" b="1" dirty="0" smtClean="0"/>
              <a:t>- </a:t>
            </a:r>
            <a:r>
              <a:rPr lang="ko-KR" altLang="en-US" b="1" dirty="0" smtClean="0"/>
              <a:t>순환계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98527" y="1857364"/>
            <a:ext cx="6316679" cy="3714776"/>
          </a:xfrm>
        </p:spPr>
        <p:txBody>
          <a:bodyPr/>
          <a:lstStyle/>
          <a:p>
            <a:endParaRPr lang="ko-KR" altLang="en-US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중추와 말초순환 능력의 감소</a:t>
            </a:r>
            <a:endParaRPr lang="en-US" altLang="ko-KR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혈압</a:t>
            </a:r>
            <a:r>
              <a:rPr lang="ko-K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o-KR" altLang="en-US" sz="3200" dirty="0" err="1" smtClean="0"/>
              <a:t>안정시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/>
              <a:t> </a:t>
            </a:r>
            <a:r>
              <a:rPr lang="ko-KR" altLang="en-US" sz="3200" dirty="0" smtClean="0"/>
              <a:t>운동시</a:t>
            </a:r>
            <a:r>
              <a:rPr lang="en-US" altLang="ko-KR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o-KR" altLang="en-US" sz="3200" dirty="0" smtClean="0">
                <a:latin typeface="Times New Roman" pitchFamily="18" charset="0"/>
                <a:cs typeface="Times New Roman" pitchFamily="18" charset="0"/>
              </a:rPr>
              <a:t>이 상승하기 쉬움</a:t>
            </a:r>
            <a:r>
              <a:rPr lang="en-US" altLang="ko-KR" sz="3200" dirty="0" smtClean="0"/>
              <a:t> 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err="1" smtClean="0"/>
              <a:t>최대심박수</a:t>
            </a:r>
            <a:r>
              <a:rPr lang="ko-KR" altLang="en-US" sz="3200" dirty="0" smtClean="0"/>
              <a:t> 감소</a:t>
            </a:r>
            <a:endParaRPr lang="en-US" altLang="ko-KR" sz="3200" dirty="0" smtClean="0"/>
          </a:p>
          <a:p>
            <a:r>
              <a:rPr lang="en-US" altLang="ko-KR" sz="3200" dirty="0" smtClean="0"/>
              <a:t>★ 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o-KR" altLang="en-US" sz="3200" dirty="0" smtClean="0"/>
              <a:t>회 </a:t>
            </a:r>
            <a:r>
              <a:rPr lang="ko-KR" altLang="en-US" sz="3200" dirty="0" err="1" smtClean="0"/>
              <a:t>박출량</a:t>
            </a:r>
            <a:r>
              <a:rPr lang="ko-KR" altLang="en-US" sz="3200" dirty="0" smtClean="0"/>
              <a:t> 감소</a:t>
            </a:r>
            <a:endParaRPr lang="en-US" altLang="ko-KR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근육으로의 산소운반 제한</a:t>
            </a:r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404813"/>
            <a:ext cx="6000792" cy="1600200"/>
          </a:xfrm>
        </p:spPr>
        <p:txBody>
          <a:bodyPr/>
          <a:lstStyle/>
          <a:p>
            <a:r>
              <a:rPr lang="ko-KR" altLang="en-US" b="1" dirty="0" smtClean="0"/>
              <a:t>노화로 </a:t>
            </a:r>
            <a:r>
              <a:rPr lang="ko-KR" altLang="en-US" b="1" smtClean="0"/>
              <a:t>인한 최대산소섭취량의 감소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pic>
        <p:nvPicPr>
          <p:cNvPr id="5" name="그림 4" descr="0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876768"/>
            <a:ext cx="7072362" cy="4338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5170499" cy="1600200"/>
          </a:xfrm>
        </p:spPr>
        <p:txBody>
          <a:bodyPr/>
          <a:lstStyle/>
          <a:p>
            <a:r>
              <a:rPr lang="ko-KR" altLang="en-US" b="1" dirty="0" smtClean="0"/>
              <a:t>노년기의 생리적 </a:t>
            </a:r>
            <a:r>
              <a:rPr lang="ko-KR" altLang="en-US" b="1" smtClean="0"/>
              <a:t>변화 </a:t>
            </a:r>
            <a:r>
              <a:rPr lang="en-US" altLang="ko-KR" b="1" dirty="0" smtClean="0"/>
              <a:t>- </a:t>
            </a:r>
            <a:r>
              <a:rPr lang="ko-KR" altLang="en-US" b="1" dirty="0" smtClean="0"/>
              <a:t>호흡계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98527" y="2071678"/>
            <a:ext cx="5459423" cy="3214710"/>
          </a:xfrm>
        </p:spPr>
        <p:txBody>
          <a:bodyPr/>
          <a:lstStyle/>
          <a:p>
            <a:endParaRPr lang="ko-KR" altLang="en-US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폐활량 감소</a:t>
            </a:r>
            <a:endParaRPr lang="en-US" altLang="ko-KR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err="1" smtClean="0"/>
              <a:t>잔기량</a:t>
            </a:r>
            <a:r>
              <a:rPr lang="ko-KR" altLang="en-US" sz="3200" dirty="0" smtClean="0"/>
              <a:t> 증가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총 </a:t>
            </a:r>
            <a:r>
              <a:rPr lang="ko-KR" altLang="en-US" sz="3200" dirty="0" err="1" smtClean="0"/>
              <a:t>폐용량</a:t>
            </a:r>
            <a:r>
              <a:rPr lang="ko-KR" altLang="en-US" sz="3200" dirty="0" smtClean="0"/>
              <a:t> 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vs.</a:t>
            </a:r>
            <a:r>
              <a:rPr lang="en-US" altLang="ko-KR" sz="3200" dirty="0" smtClean="0"/>
              <a:t> </a:t>
            </a:r>
            <a:r>
              <a:rPr lang="ko-KR" altLang="en-US" sz="3200" dirty="0" err="1" smtClean="0"/>
              <a:t>잔기량의</a:t>
            </a:r>
            <a:r>
              <a:rPr lang="ko-KR" altLang="en-US" sz="3200" dirty="0" smtClean="0"/>
              <a:t> 비율 증가</a:t>
            </a:r>
            <a:endParaRPr lang="en-US" altLang="ko-KR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폐 조직과 흉벽의 탄력성 약화</a:t>
            </a:r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3027359" cy="1600200"/>
          </a:xfrm>
        </p:spPr>
        <p:txBody>
          <a:bodyPr/>
          <a:lstStyle/>
          <a:p>
            <a:r>
              <a:rPr lang="ko-KR" altLang="en-US" b="1" dirty="0" err="1" smtClean="0">
                <a:latin typeface="Arial" pitchFamily="34" charset="0"/>
              </a:rPr>
              <a:t>폐용량과</a:t>
            </a:r>
            <a:r>
              <a:rPr lang="ko-KR" altLang="en-US" b="1" dirty="0" smtClean="0">
                <a:latin typeface="Arial" pitchFamily="34" charset="0"/>
              </a:rPr>
              <a:t> </a:t>
            </a:r>
            <a:r>
              <a:rPr lang="ko-KR" altLang="en-US" b="1" dirty="0" err="1" smtClean="0">
                <a:latin typeface="Arial" pitchFamily="34" charset="0"/>
              </a:rPr>
              <a:t>폐용적</a:t>
            </a: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pic>
        <p:nvPicPr>
          <p:cNvPr id="6" name="Picture 2" descr="그림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1714523"/>
            <a:ext cx="8143875" cy="49291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3643338" cy="16002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임산부 몸의 변화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-1</a:t>
            </a:r>
          </a:p>
        </p:txBody>
      </p:sp>
      <p:graphicFrame>
        <p:nvGraphicFramePr>
          <p:cNvPr id="3" name="내용 개체 틀 5"/>
          <p:cNvGraphicFramePr>
            <a:graphicFrameLocks/>
          </p:cNvGraphicFramePr>
          <p:nvPr/>
        </p:nvGraphicFramePr>
        <p:xfrm>
          <a:off x="214282" y="1571612"/>
          <a:ext cx="8615394" cy="51845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35899"/>
                <a:gridCol w="1435899"/>
                <a:gridCol w="1435899"/>
                <a:gridCol w="1435899"/>
                <a:gridCol w="1435899"/>
                <a:gridCol w="1435899"/>
              </a:tblGrid>
              <a:tr h="362648"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임신 초기</a:t>
                      </a:r>
                      <a:endParaRPr lang="ko-KR" altLang="en-US" sz="1600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임신 중기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임신 후기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출산 초기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출산 중기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</a:tr>
              <a:tr h="3626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기간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1~4</a:t>
                      </a:r>
                      <a:r>
                        <a:rPr lang="ko-KR" altLang="en-US" sz="1600" dirty="0" smtClean="0"/>
                        <a:t>개월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5~7</a:t>
                      </a:r>
                      <a:r>
                        <a:rPr lang="ko-KR" altLang="en-US" sz="1600" dirty="0" smtClean="0"/>
                        <a:t>개월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8~10</a:t>
                      </a:r>
                      <a:r>
                        <a:rPr lang="ko-KR" altLang="en-US" sz="1600" dirty="0" smtClean="0"/>
                        <a:t>개월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출산</a:t>
                      </a:r>
                      <a:r>
                        <a:rPr lang="en-US" altLang="ko-KR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~3</a:t>
                      </a:r>
                      <a:r>
                        <a:rPr lang="ko-KR" altLang="en-US" sz="1600" dirty="0" smtClean="0"/>
                        <a:t>개월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3~6</a:t>
                      </a:r>
                      <a:r>
                        <a:rPr lang="ko-KR" altLang="en-US" sz="1600" dirty="0" smtClean="0"/>
                        <a:t>개월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</a:tr>
              <a:tr h="17773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체형 사진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buFontTx/>
                        <a:buChar char="-"/>
                      </a:pPr>
                      <a:endParaRPr lang="ko-KR" altLang="en-US" sz="12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</a:pPr>
                      <a:endParaRPr lang="ko-KR" altLang="en-US" sz="14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1" hangingPunct="1">
                        <a:lnSpc>
                          <a:spcPct val="150000"/>
                        </a:lnSpc>
                      </a:pPr>
                      <a:endParaRPr lang="ko-KR" altLang="ko-KR" sz="1000" b="0" kern="1200" dirty="0" smtClean="0">
                        <a:solidFill>
                          <a:schemeClr val="dk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0170" marR="90170" marT="0" marB="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</a:tr>
              <a:tr h="16929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체형의 변화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buFont typeface="Arial" pitchFamily="34" charset="0"/>
                        <a:buNone/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ko-KR" sz="1200" b="1" kern="1200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가슴이 부풀어 오른다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ko-KR" sz="1200" b="0" kern="1200" dirty="0" smtClean="0">
                        <a:latin typeface="+mn-ea"/>
                        <a:ea typeface="+mn-ea"/>
                      </a:endParaRPr>
                    </a:p>
                    <a:p>
                      <a:pPr latinLnBrk="1">
                        <a:buFont typeface="Arial" pitchFamily="34" charset="0"/>
                        <a:buNone/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ko-KR" sz="1200" b="1" kern="1200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아직 배가 불러 오지 않아 임신했다는 것이 표가 나지 않는다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ko-KR" sz="1200" b="0" kern="1200" dirty="0" smtClean="0">
                        <a:latin typeface="+mn-ea"/>
                        <a:ea typeface="+mn-ea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ko-KR" sz="1200" b="1" kern="1200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아랫배가 조금씩 불러오기 시작하지만 외관상 큰 표시는 나지 않는다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buFont typeface="Arial" pitchFamily="34" charset="0"/>
                        <a:buNone/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아랫배가 많이 불러오고 증가한 체중으로 인해 </a:t>
                      </a:r>
                      <a:r>
                        <a:rPr lang="ko-KR" altLang="ko-KR" sz="1200" b="0" kern="1200" dirty="0" err="1" smtClean="0">
                          <a:latin typeface="+mn-ea"/>
                          <a:ea typeface="+mn-ea"/>
                        </a:rPr>
                        <a:t>요추전만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 발생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ko-KR" sz="1200" b="0" kern="1200" dirty="0" smtClean="0">
                        <a:latin typeface="+mn-ea"/>
                        <a:ea typeface="+mn-ea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허벅지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종아리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발목 등에 부종 발생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buFont typeface="Arial" pitchFamily="34" charset="0"/>
                        <a:buNone/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ko-KR" sz="1200" b="1" kern="1200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자궁이 갈비뼈 바로 아래까지 확장되어 호흡이 가빠짐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ko-KR" sz="1200" b="0" kern="1200" dirty="0" smtClean="0">
                        <a:latin typeface="+mn-ea"/>
                        <a:ea typeface="+mn-ea"/>
                      </a:endParaRPr>
                    </a:p>
                    <a:p>
                      <a:pPr latinLnBrk="1">
                        <a:buFont typeface="Arial" pitchFamily="34" charset="0"/>
                        <a:buNone/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ko-KR" sz="1200" b="1" kern="1200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태아가 </a:t>
                      </a:r>
                      <a:r>
                        <a:rPr lang="ko-KR" altLang="ko-KR" sz="1200" b="0" kern="1200" dirty="0" err="1" smtClean="0">
                          <a:latin typeface="+mn-ea"/>
                          <a:ea typeface="+mn-ea"/>
                        </a:rPr>
                        <a:t>자궁쪽으로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 내려가 방광을 자극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ko-KR" sz="1200" b="0" kern="1200" dirty="0" smtClean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sz="1200" b="0" kern="100" dirty="0" smtClean="0">
                          <a:latin typeface="+mn-ea"/>
                          <a:ea typeface="+mn-ea"/>
                        </a:rPr>
                        <a:t>아직 </a:t>
                      </a: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회복되지 않은 체중과 허리둘레</a:t>
                      </a:r>
                    </a:p>
                    <a:p>
                      <a:pPr algn="l" latinLnBrk="1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sz="1200" b="0" kern="100" dirty="0" smtClean="0">
                          <a:latin typeface="+mn-ea"/>
                          <a:ea typeface="+mn-ea"/>
                        </a:rPr>
                        <a:t>제왕절개나 </a:t>
                      </a:r>
                      <a:r>
                        <a:rPr lang="ko-KR" sz="1200" b="0" kern="100" dirty="0" err="1">
                          <a:latin typeface="+mn-ea"/>
                          <a:ea typeface="+mn-ea"/>
                        </a:rPr>
                        <a:t>회음부</a:t>
                      </a: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 절개로 인한 </a:t>
                      </a:r>
                      <a:r>
                        <a:rPr lang="ko-KR" sz="1200" b="0" kern="100" dirty="0" smtClean="0">
                          <a:latin typeface="+mn-ea"/>
                          <a:ea typeface="+mn-ea"/>
                        </a:rPr>
                        <a:t>상처</a:t>
                      </a:r>
                      <a:endParaRPr lang="en-US" altLang="ko-KR" sz="1200" b="0" kern="10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altLang="ko-KR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-</a:t>
                      </a:r>
                      <a:r>
                        <a:rPr lang="ko-KR" altLang="en-US" sz="1200" b="0" kern="100" dirty="0" smtClean="0">
                          <a:latin typeface="+mn-ea"/>
                          <a:ea typeface="+mn-ea"/>
                          <a:cs typeface="Times New Roman"/>
                        </a:rPr>
                        <a:t>늘어난 복부근육 혹은 </a:t>
                      </a:r>
                      <a:r>
                        <a:rPr lang="ko-KR" altLang="en-US" sz="1200" b="0" kern="100" dirty="0" err="1" smtClean="0">
                          <a:latin typeface="+mn-ea"/>
                          <a:ea typeface="+mn-ea"/>
                          <a:cs typeface="Times New Roman"/>
                        </a:rPr>
                        <a:t>복직근이개</a:t>
                      </a:r>
                      <a:endParaRPr lang="en-US" altLang="ko-KR" sz="1200" b="0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90170" marR="90170" marT="0" marB="0" anchor="ctr"/>
                </a:tc>
                <a:tc>
                  <a:txBody>
                    <a:bodyPr/>
                    <a:lstStyle/>
                    <a:p>
                      <a:pPr algn="l" latinLnBrk="1"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아직 회복되지 않은 체중과 허리둘레</a:t>
                      </a: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buFont typeface="Arial" pitchFamily="34" charset="0"/>
                        <a:buNone/>
                      </a:pP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9890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체형의 특징</a:t>
                      </a:r>
                      <a:endParaRPr lang="ko-KR" altLang="en-US" sz="16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거북목</a:t>
                      </a: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en-US" altLang="ko-KR" sz="1200" b="0" kern="10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굽은어깨</a:t>
                      </a: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en-US" altLang="ko-KR" sz="1200" b="0" kern="10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굽은등</a:t>
                      </a:r>
                      <a:endParaRPr lang="ko-KR" sz="1200" b="0" kern="100" dirty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이완된 자세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거북목</a:t>
                      </a: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0" kern="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굽은어깨</a:t>
                      </a: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0" kern="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굽은등</a:t>
                      </a:r>
                      <a:endParaRPr lang="ko-KR" sz="1200" b="0" kern="100" dirty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요추전만</a:t>
                      </a: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0" kern="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200" b="0" kern="100" dirty="0" smtClean="0">
                          <a:latin typeface="+mn-ea"/>
                          <a:ea typeface="+mn-ea"/>
                        </a:rPr>
                        <a:t>이완된 </a:t>
                      </a: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자세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무릎신전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거북목</a:t>
                      </a: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0" kern="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굽은어깨</a:t>
                      </a: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0" kern="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굽은등</a:t>
                      </a:r>
                      <a:endParaRPr lang="ko-KR" sz="1200" b="0" kern="100" dirty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요추전만</a:t>
                      </a: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0" kern="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200" b="0" kern="100" dirty="0" smtClean="0">
                          <a:latin typeface="+mn-ea"/>
                          <a:ea typeface="+mn-ea"/>
                        </a:rPr>
                        <a:t>이완된 </a:t>
                      </a: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자세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200" b="0" kern="100" dirty="0" err="1">
                          <a:latin typeface="+mn-ea"/>
                          <a:ea typeface="+mn-ea"/>
                        </a:rPr>
                        <a:t>무릎과신전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 err="1" smtClean="0">
                          <a:latin typeface="+mn-ea"/>
                          <a:ea typeface="+mn-ea"/>
                        </a:rPr>
                        <a:t>임신기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 체형의 변형이 아직까지 남아있음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배와 허리둘레가 어느 정도 줄었으나 출산 전 체형보다 둘레가 더 두껍다</a:t>
                      </a: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200" b="0" dirty="0" smtClean="0">
                        <a:latin typeface="+mn-ea"/>
                        <a:ea typeface="+mn-ea"/>
                      </a:endParaRPr>
                    </a:p>
                    <a:p>
                      <a:pPr latinLnBrk="1"/>
                      <a:endParaRPr lang="ko-KR" altLang="en-US" sz="1200" b="0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그림 0" descr="임신초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2357430"/>
            <a:ext cx="6540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1" descr="임신중기6개월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8363" y="2355853"/>
            <a:ext cx="57150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2" descr="임신후기8-10개월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7113" y="2354266"/>
            <a:ext cx="642937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그룹 6"/>
          <p:cNvGrpSpPr/>
          <p:nvPr/>
        </p:nvGrpSpPr>
        <p:grpSpPr>
          <a:xfrm>
            <a:off x="6194425" y="2339979"/>
            <a:ext cx="928688" cy="1660525"/>
            <a:chOff x="6194425" y="1844675"/>
            <a:chExt cx="928688" cy="1660525"/>
          </a:xfrm>
        </p:grpSpPr>
        <p:pic>
          <p:nvPicPr>
            <p:cNvPr id="8" name="그림 11" descr="20130814_031752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94425" y="1844675"/>
              <a:ext cx="928688" cy="79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그림 12" descr="20130814_031822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94425" y="2559050"/>
              <a:ext cx="928688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그룹 9"/>
          <p:cNvGrpSpPr/>
          <p:nvPr/>
        </p:nvGrpSpPr>
        <p:grpSpPr>
          <a:xfrm>
            <a:off x="7694613" y="2376491"/>
            <a:ext cx="828675" cy="1624013"/>
            <a:chOff x="7694613" y="1844675"/>
            <a:chExt cx="828675" cy="1624013"/>
          </a:xfrm>
        </p:grpSpPr>
        <p:pic>
          <p:nvPicPr>
            <p:cNvPr id="11" name="그림 14" descr="20130814_031805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94613" y="1844675"/>
              <a:ext cx="785812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그림 13" descr="20130814_031835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94613" y="2487613"/>
              <a:ext cx="828675" cy="98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5527689" cy="1600200"/>
          </a:xfrm>
        </p:spPr>
        <p:txBody>
          <a:bodyPr/>
          <a:lstStyle/>
          <a:p>
            <a:r>
              <a:rPr lang="ko-KR" altLang="en-US" b="1" dirty="0" smtClean="0"/>
              <a:t>노년기의 생리적 변화 </a:t>
            </a:r>
            <a:r>
              <a:rPr lang="en-US" altLang="ko-KR" b="1" dirty="0" smtClean="0"/>
              <a:t>- </a:t>
            </a:r>
            <a:r>
              <a:rPr lang="ko-KR" altLang="en-US" b="1" dirty="0" smtClean="0"/>
              <a:t>신체구성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69965" y="1928802"/>
            <a:ext cx="3530597" cy="2928958"/>
          </a:xfrm>
        </p:spPr>
        <p:txBody>
          <a:bodyPr/>
          <a:lstStyle/>
          <a:p>
            <a:endParaRPr lang="ko-KR" altLang="en-US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지방 동원능력 감소</a:t>
            </a:r>
            <a:endParaRPr lang="en-US" altLang="ko-KR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err="1" smtClean="0"/>
              <a:t>제지방량</a:t>
            </a:r>
            <a:r>
              <a:rPr lang="ko-KR" altLang="en-US" sz="3200" dirty="0" smtClean="0"/>
              <a:t> 감소</a:t>
            </a:r>
            <a:endParaRPr lang="en-US" altLang="ko-KR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err="1" smtClean="0"/>
              <a:t>체지방량</a:t>
            </a:r>
            <a:r>
              <a:rPr lang="ko-KR" altLang="en-US" sz="3200" dirty="0" smtClean="0"/>
              <a:t> 증가</a:t>
            </a:r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5384813" cy="1600200"/>
          </a:xfrm>
        </p:spPr>
        <p:txBody>
          <a:bodyPr/>
          <a:lstStyle/>
          <a:p>
            <a:r>
              <a:rPr lang="ko-KR" altLang="en-US" b="1" dirty="0" smtClean="0"/>
              <a:t>노년기의 대표적인 심리적 변화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98527" y="1857364"/>
            <a:ext cx="4102101" cy="4429156"/>
          </a:xfrm>
        </p:spPr>
        <p:txBody>
          <a:bodyPr/>
          <a:lstStyle/>
          <a:p>
            <a:endParaRPr lang="ko-KR" altLang="en-US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자기중심적 생각</a:t>
            </a:r>
            <a:endParaRPr lang="en-US" altLang="ko-KR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우울증 증가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수동적 경향</a:t>
            </a:r>
            <a:endParaRPr lang="en-US" altLang="ko-KR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사고의 경직성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과거 회상을 하는 경향</a:t>
            </a:r>
            <a:endParaRPr lang="en-US" altLang="ko-KR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생에 대한 애착</a:t>
            </a:r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1" y="404813"/>
            <a:ext cx="8215370" cy="1600200"/>
          </a:xfrm>
        </p:spPr>
        <p:txBody>
          <a:bodyPr/>
          <a:lstStyle/>
          <a:p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Successful Aging 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(Rowe &amp; Kahn 1998)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 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28596" y="1285860"/>
            <a:ext cx="8358245" cy="5143536"/>
          </a:xfrm>
        </p:spPr>
        <p:txBody>
          <a:bodyPr/>
          <a:lstStyle/>
          <a:p>
            <a:endParaRPr lang="ko-KR" altLang="en-US" sz="3200" dirty="0" smtClean="0"/>
          </a:p>
          <a:p>
            <a:pPr>
              <a:buNone/>
            </a:pPr>
            <a:r>
              <a:rPr lang="en-US" altLang="ko-KR" sz="3200" dirty="0" smtClean="0"/>
              <a:t>★ </a:t>
            </a:r>
            <a:r>
              <a:rPr lang="en-US" altLang="ko-KR" sz="3200" b="1" dirty="0" smtClean="0">
                <a:latin typeface="Times New Roman" pitchFamily="18" charset="0"/>
                <a:ea typeface="한양신명조"/>
                <a:cs typeface="한양신명조"/>
              </a:rPr>
              <a:t>Absence of disease,</a:t>
            </a:r>
            <a:r>
              <a:rPr lang="en-US" altLang="ko-KR" sz="3200" dirty="0" smtClean="0">
                <a:latin typeface="Times New Roman" pitchFamily="18" charset="0"/>
                <a:ea typeface="한양신명조"/>
                <a:cs typeface="한양신명조"/>
              </a:rPr>
              <a:t> </a:t>
            </a:r>
            <a:r>
              <a:rPr lang="en-US" altLang="ko-KR" sz="3200" b="1" dirty="0" smtClean="0">
                <a:solidFill>
                  <a:srgbClr val="FF0000"/>
                </a:solidFill>
                <a:latin typeface="Times New Roman" pitchFamily="18" charset="0"/>
                <a:ea typeface="한양신명조"/>
                <a:cs typeface="한양신명조"/>
              </a:rPr>
              <a:t>Disability</a:t>
            </a:r>
            <a:r>
              <a:rPr lang="en-US" altLang="ko-KR" sz="3200" b="1" dirty="0" smtClean="0">
                <a:latin typeface="Times New Roman" pitchFamily="18" charset="0"/>
                <a:ea typeface="한양신명조"/>
                <a:cs typeface="한양신명조"/>
              </a:rPr>
              <a:t>,</a:t>
            </a:r>
            <a:r>
              <a:rPr lang="en-US" altLang="ko-KR" sz="3200" dirty="0" smtClean="0">
                <a:latin typeface="Times New Roman" pitchFamily="18" charset="0"/>
                <a:ea typeface="한양신명조"/>
                <a:cs typeface="한양신명조"/>
              </a:rPr>
              <a:t> </a:t>
            </a:r>
            <a:r>
              <a:rPr lang="en-US" altLang="ko-KR" sz="3200" b="1" dirty="0" smtClean="0">
                <a:latin typeface="Times New Roman" pitchFamily="18" charset="0"/>
                <a:ea typeface="한양신명조"/>
                <a:cs typeface="한양신명조"/>
              </a:rPr>
              <a:t>and Risk  </a:t>
            </a:r>
          </a:p>
          <a:p>
            <a:pPr>
              <a:buNone/>
            </a:pPr>
            <a:r>
              <a:rPr lang="en-US" altLang="ko-KR" sz="3200" b="1" dirty="0" smtClean="0">
                <a:latin typeface="Times New Roman" pitchFamily="18" charset="0"/>
                <a:ea typeface="한양신명조"/>
                <a:cs typeface="한양신명조"/>
              </a:rPr>
              <a:t>     Factors </a:t>
            </a:r>
            <a:r>
              <a:rPr lang="en-US" altLang="ko-KR" sz="2800" dirty="0" smtClean="0">
                <a:latin typeface="Times New Roman" pitchFamily="18" charset="0"/>
                <a:ea typeface="한양신명조"/>
                <a:cs typeface="한양신명조"/>
              </a:rPr>
              <a:t>(</a:t>
            </a:r>
            <a:r>
              <a:rPr lang="ko-KR" altLang="en-US" sz="2800" dirty="0" smtClean="0">
                <a:latin typeface="Times New Roman" pitchFamily="18" charset="0"/>
              </a:rPr>
              <a:t>심장질환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뇌졸중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기관지염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당뇨병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암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폐기종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천식</a:t>
            </a:r>
            <a:r>
              <a:rPr lang="en-US" altLang="ko-KR" sz="2800" b="1" dirty="0" smtClean="0">
                <a:latin typeface="Times New Roman" pitchFamily="18" charset="0"/>
              </a:rPr>
              <a:t>;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altLang="ko-KR" sz="2800" dirty="0" smtClean="0">
                <a:solidFill>
                  <a:srgbClr val="FF0000"/>
                </a:solidFill>
                <a:latin typeface="Times New Roman" pitchFamily="18" charset="0"/>
              </a:rPr>
              <a:t>      </a:t>
            </a:r>
            <a:r>
              <a:rPr lang="ko-KR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목욕</a:t>
            </a:r>
            <a:r>
              <a:rPr lang="en-US" altLang="ko-KR" sz="2800" b="1" dirty="0" smtClean="0">
                <a:solidFill>
                  <a:srgbClr val="FF0000"/>
                </a:solidFill>
                <a:latin typeface="Times New Roman" pitchFamily="18" charset="0"/>
              </a:rPr>
              <a:t>,</a:t>
            </a:r>
            <a:r>
              <a:rPr lang="en-US" altLang="ko-KR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ko-KR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착 탈의</a:t>
            </a:r>
            <a:r>
              <a:rPr lang="en-US" altLang="ko-KR" sz="2800" b="1" dirty="0" smtClean="0">
                <a:solidFill>
                  <a:srgbClr val="FF0000"/>
                </a:solidFill>
                <a:latin typeface="Times New Roman" pitchFamily="18" charset="0"/>
              </a:rPr>
              <a:t>,</a:t>
            </a:r>
            <a:r>
              <a:rPr lang="en-US" altLang="ko-KR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ko-KR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식사</a:t>
            </a:r>
            <a:r>
              <a:rPr lang="en-US" altLang="ko-KR" sz="2800" b="1" dirty="0" smtClean="0">
                <a:solidFill>
                  <a:srgbClr val="FF0000"/>
                </a:solidFill>
                <a:latin typeface="Times New Roman" pitchFamily="18" charset="0"/>
              </a:rPr>
              <a:t>,</a:t>
            </a:r>
            <a:r>
              <a:rPr lang="en-US" altLang="ko-KR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ko-KR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배변</a:t>
            </a:r>
            <a:r>
              <a:rPr lang="en-US" altLang="ko-KR" sz="2800" b="1" dirty="0" smtClean="0">
                <a:latin typeface="Times New Roman" pitchFamily="18" charset="0"/>
              </a:rPr>
              <a:t>;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흡연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고혈압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비만</a:t>
            </a:r>
            <a:r>
              <a:rPr lang="en-US" altLang="ko-KR" sz="2800" dirty="0" smtClean="0">
                <a:latin typeface="Times New Roman" pitchFamily="18" charset="0"/>
              </a:rPr>
              <a:t>)</a:t>
            </a:r>
            <a:endParaRPr lang="en-US" altLang="ko-K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altLang="ko-KR" sz="3200" dirty="0" smtClean="0"/>
              <a:t>★ </a:t>
            </a:r>
            <a:r>
              <a:rPr lang="en-US" altLang="ko-KR" sz="3200" b="1" dirty="0" smtClean="0">
                <a:latin typeface="Times New Roman" pitchFamily="18" charset="0"/>
                <a:ea typeface="한양신명조"/>
                <a:cs typeface="한양신명조"/>
              </a:rPr>
              <a:t>Maintaining Physical and Mental   </a:t>
            </a:r>
          </a:p>
          <a:p>
            <a:pPr>
              <a:buNone/>
            </a:pPr>
            <a:r>
              <a:rPr lang="en-US" altLang="ko-KR" sz="3200" b="1" dirty="0" smtClean="0">
                <a:latin typeface="Times New Roman" pitchFamily="18" charset="0"/>
                <a:ea typeface="한양신명조"/>
                <a:cs typeface="한양신명조"/>
              </a:rPr>
              <a:t>     Functioning</a:t>
            </a:r>
          </a:p>
          <a:p>
            <a:pPr algn="just">
              <a:buNone/>
            </a:pPr>
            <a:r>
              <a:rPr lang="en-US" altLang="ko-KR" sz="2800" dirty="0" smtClean="0">
                <a:latin typeface="Times New Roman" pitchFamily="18" charset="0"/>
                <a:ea typeface="한양신명조"/>
                <a:cs typeface="한양신명조"/>
              </a:rPr>
              <a:t>      </a:t>
            </a:r>
            <a:r>
              <a:rPr lang="en-US" altLang="ko-KR" sz="2800" b="1" dirty="0" smtClean="0">
                <a:latin typeface="Times New Roman" pitchFamily="18" charset="0"/>
                <a:ea typeface="한양신명조"/>
                <a:cs typeface="한양신명조"/>
              </a:rPr>
              <a:t>400m</a:t>
            </a:r>
            <a:r>
              <a:rPr lang="en-US" altLang="ko-KR" sz="2800" dirty="0" smtClean="0">
                <a:latin typeface="Times New Roman" pitchFamily="18" charset="0"/>
                <a:ea typeface="한양신명조"/>
                <a:cs typeface="한양신명조"/>
              </a:rPr>
              <a:t> </a:t>
            </a:r>
            <a:r>
              <a:rPr lang="ko-KR" altLang="en-US" sz="2800" dirty="0" smtClean="0">
                <a:latin typeface="+mn-ea"/>
                <a:cs typeface="한양신명조"/>
              </a:rPr>
              <a:t>보행</a:t>
            </a:r>
            <a:r>
              <a:rPr lang="en-US" altLang="ko-KR" sz="2800" b="1" dirty="0" smtClean="0">
                <a:latin typeface="Times New Roman" pitchFamily="18" charset="0"/>
                <a:ea typeface="한양신명조"/>
                <a:cs typeface="한양신명조"/>
              </a:rPr>
              <a:t>,</a:t>
            </a:r>
            <a:r>
              <a:rPr lang="en-US" altLang="ko-KR" sz="2800" dirty="0" smtClean="0">
                <a:latin typeface="Times New Roman" pitchFamily="18" charset="0"/>
                <a:ea typeface="한양신명조"/>
                <a:cs typeface="한양신명조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계단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자세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기억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언어</a:t>
            </a:r>
            <a:r>
              <a:rPr lang="ko-KR" altLang="en-US" sz="2800" dirty="0" smtClean="0">
                <a:latin typeface="Times New Roman" pitchFamily="18" charset="0"/>
                <a:ea typeface="한양신명조"/>
                <a:cs typeface="한양신명조"/>
              </a:rPr>
              <a:t> </a:t>
            </a:r>
          </a:p>
          <a:p>
            <a:pPr algn="just">
              <a:buNone/>
            </a:pPr>
            <a:r>
              <a:rPr lang="en-US" altLang="ko-KR" sz="3200" dirty="0" smtClean="0"/>
              <a:t>★ </a:t>
            </a:r>
            <a:r>
              <a:rPr lang="en-US" altLang="ko-KR" sz="3200" b="1" dirty="0" smtClean="0">
                <a:latin typeface="Times New Roman" pitchFamily="18" charset="0"/>
                <a:ea typeface="한양신명조"/>
                <a:cs typeface="한양신명조"/>
              </a:rPr>
              <a:t>Active Engagement with Life</a:t>
            </a:r>
          </a:p>
          <a:p>
            <a:pPr algn="just">
              <a:buNone/>
            </a:pPr>
            <a:r>
              <a:rPr lang="en-US" altLang="ko-KR" sz="2800" dirty="0" smtClean="0">
                <a:latin typeface="Times New Roman" pitchFamily="18" charset="0"/>
                <a:ea typeface="한양신명조"/>
                <a:cs typeface="한양신명조"/>
              </a:rPr>
              <a:t>     </a:t>
            </a:r>
            <a:r>
              <a:rPr lang="en-US" altLang="ko-KR" sz="2800" b="1" dirty="0" smtClean="0">
                <a:latin typeface="Times New Roman" pitchFamily="18" charset="0"/>
                <a:ea typeface="한양신명조"/>
                <a:cs typeface="한양신명조"/>
              </a:rPr>
              <a:t>3</a:t>
            </a:r>
            <a:r>
              <a:rPr lang="ko-KR" altLang="en-US" sz="2800" dirty="0" smtClean="0">
                <a:latin typeface="Times New Roman" pitchFamily="18" charset="0"/>
              </a:rPr>
              <a:t>인 이상 매월 만나고 </a:t>
            </a:r>
            <a:r>
              <a:rPr lang="en-US" altLang="ko-KR" sz="2800" b="1" dirty="0" smtClean="0">
                <a:latin typeface="Times New Roman" pitchFamily="18" charset="0"/>
              </a:rPr>
              <a:t>+ 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수입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손주 돌봄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봉사활동</a:t>
            </a:r>
            <a:r>
              <a:rPr lang="en-US" altLang="ko-KR" sz="2800" b="1" dirty="0" smtClean="0">
                <a:latin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</a:rPr>
              <a:t> </a:t>
            </a:r>
            <a:r>
              <a:rPr lang="ko-KR" altLang="en-US" sz="2800" dirty="0" smtClean="0">
                <a:latin typeface="Times New Roman" pitchFamily="18" charset="0"/>
              </a:rPr>
              <a:t>자택 청소 중 </a:t>
            </a:r>
            <a:r>
              <a:rPr lang="en-US" altLang="ko-KR" sz="2800" b="1" dirty="0" smtClean="0">
                <a:latin typeface="Times New Roman" pitchFamily="18" charset="0"/>
              </a:rPr>
              <a:t>1</a:t>
            </a:r>
          </a:p>
          <a:p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404813"/>
            <a:ext cx="2955921" cy="1600200"/>
          </a:xfrm>
        </p:spPr>
        <p:txBody>
          <a:bodyPr/>
          <a:lstStyle/>
          <a:p>
            <a:r>
              <a:rPr lang="ko-KR" altLang="en-US" b="1" dirty="0" smtClean="0"/>
              <a:t>이상적인 노인상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57225" y="1142984"/>
            <a:ext cx="7858179" cy="5500726"/>
          </a:xfrm>
        </p:spPr>
        <p:txBody>
          <a:bodyPr/>
          <a:lstStyle/>
          <a:p>
            <a:endParaRPr lang="ko-KR" altLang="en-US" sz="3200" dirty="0" smtClean="0"/>
          </a:p>
          <a:p>
            <a:pPr>
              <a:buNone/>
            </a:pP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ko-KR" altLang="en-US" sz="3200" dirty="0" smtClean="0"/>
              <a:t>자신의 신변정리는 스스로</a:t>
            </a:r>
            <a:endParaRPr lang="en-US" altLang="ko-KR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ko-KR" altLang="en-US" sz="3200" dirty="0" smtClean="0"/>
              <a:t>활력</a:t>
            </a:r>
            <a:r>
              <a:rPr lang="en-US" altLang="ko-KR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o-KR" altLang="en-US" sz="3200" dirty="0" smtClean="0"/>
              <a:t>기력</a:t>
            </a:r>
            <a:r>
              <a:rPr lang="en-US" altLang="ko-KR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o-KR" altLang="en-US" sz="3200" dirty="0" smtClean="0"/>
              <a:t>있어 자립하여 생활가능</a:t>
            </a:r>
            <a:endParaRPr lang="en-US" altLang="ko-KR" sz="3200" dirty="0" smtClean="0">
              <a:latin typeface="Arial" pitchFamily="34" charset="0"/>
            </a:endParaRPr>
          </a:p>
          <a:p>
            <a:pPr>
              <a:buNone/>
            </a:pP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ko-KR" altLang="en-US" sz="3200" dirty="0" smtClean="0"/>
              <a:t>풍부한 경험과 지식을 바탕으로 사회의 귀중한 자원으로서 인정</a:t>
            </a:r>
            <a:endParaRPr lang="en-US" altLang="ko-KR" sz="3200" dirty="0" smtClean="0"/>
          </a:p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1,2</a:t>
            </a:r>
            <a:r>
              <a:rPr lang="ko-KR" altLang="en-US" sz="2800" dirty="0" smtClean="0"/>
              <a:t>를 달성하기 위해서</a:t>
            </a:r>
            <a:endParaRPr lang="en-US" altLang="ko-KR" sz="2800" dirty="0" smtClean="0">
              <a:latin typeface="Arial" pitchFamily="34" charset="0"/>
            </a:endParaRPr>
          </a:p>
          <a:p>
            <a:r>
              <a:rPr lang="en-US" altLang="ko-KR" sz="2800" dirty="0" smtClean="0"/>
              <a:t>★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4km</a:t>
            </a:r>
            <a:r>
              <a:rPr lang="en-US" altLang="ko-KR" sz="2800" dirty="0" smtClean="0"/>
              <a:t> </a:t>
            </a:r>
            <a:r>
              <a:rPr lang="ko-KR" altLang="en-US" sz="2800" dirty="0" smtClean="0"/>
              <a:t>정도 걷기 가능</a:t>
            </a:r>
            <a:endParaRPr lang="en-US" altLang="ko-KR" sz="2800" dirty="0" smtClean="0"/>
          </a:p>
          <a:p>
            <a:r>
              <a:rPr lang="en-US" altLang="ko-KR" sz="2800" dirty="0" smtClean="0"/>
              <a:t>★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ko-KR" altLang="en-US" sz="2800" dirty="0" smtClean="0"/>
              <a:t>계단 오르기 가능</a:t>
            </a:r>
            <a:endParaRPr lang="en-US" altLang="ko-KR" sz="2800" dirty="0" smtClean="0"/>
          </a:p>
          <a:p>
            <a:r>
              <a:rPr lang="en-US" altLang="ko-KR" sz="2800" dirty="0" smtClean="0"/>
              <a:t>★ </a:t>
            </a:r>
            <a:r>
              <a:rPr lang="ko-KR" altLang="en-US" sz="2800" dirty="0" smtClean="0"/>
              <a:t>취사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2800" dirty="0" smtClean="0"/>
              <a:t> </a:t>
            </a:r>
            <a:r>
              <a:rPr lang="ko-KR" altLang="en-US" sz="2800" dirty="0" smtClean="0"/>
              <a:t>세탁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2800" dirty="0" smtClean="0"/>
              <a:t> </a:t>
            </a:r>
            <a:r>
              <a:rPr lang="ko-KR" altLang="en-US" sz="2800" dirty="0" smtClean="0"/>
              <a:t>목욕 정도는 혼자 가능</a:t>
            </a:r>
            <a:endParaRPr lang="en-US" altLang="ko-KR" sz="2800" dirty="0" smtClean="0"/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ko-KR" altLang="en-US" sz="2400" dirty="0" smtClean="0"/>
              <a:t>    이것이 고령자에게 </a:t>
            </a:r>
            <a:r>
              <a:rPr lang="ko-KR" altLang="en-US" sz="3200" b="1" dirty="0" smtClean="0"/>
              <a:t>기대되는 체력이고   노인운동전문가의 운동지도 목표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ko-KR" sz="3200" dirty="0" smtClean="0"/>
              <a:t> </a:t>
            </a:r>
          </a:p>
          <a:p>
            <a:endParaRPr lang="en-US" altLang="ko-KR" sz="3200" dirty="0" smtClean="0"/>
          </a:p>
          <a:p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357158" y="2285992"/>
            <a:ext cx="8143932" cy="2571768"/>
          </a:xfrm>
        </p:spPr>
        <p:txBody>
          <a:bodyPr>
            <a:normAutofit/>
          </a:bodyPr>
          <a:lstStyle/>
          <a:p>
            <a:pPr lvl="2">
              <a:lnSpc>
                <a:spcPct val="120000"/>
              </a:lnSpc>
            </a:pPr>
            <a:r>
              <a:rPr lang="ko-KR" altLang="en-US" sz="3200" dirty="0" smtClean="0">
                <a:latin typeface="+mn-ea"/>
              </a:rPr>
              <a:t> 노화에 따른 생리적 기능 저하는 개인의 건강상태나 체력수준에 따라 다양하게 나타날 수 있으며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ko-KR" altLang="en-US" sz="3200" dirty="0" smtClean="0">
                <a:latin typeface="+mn-ea"/>
              </a:rPr>
              <a:t> 유무산소 트레이닝은 근력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근지구력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3200" dirty="0" smtClean="0">
                <a:latin typeface="+mn-ea"/>
              </a:rPr>
              <a:t> </a:t>
            </a:r>
            <a:r>
              <a:rPr lang="ko-KR" altLang="en-US" sz="3200" dirty="0" smtClean="0">
                <a:latin typeface="+mn-ea"/>
              </a:rPr>
              <a:t>심폐체력을 포함한 전반적인 체력수준에 긍정적 영향을 미침</a:t>
            </a:r>
            <a:endParaRPr lang="en-US" altLang="ko-KR" sz="3200" dirty="0" smtClean="0">
              <a:latin typeface="+mn-ea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1" y="71414"/>
            <a:ext cx="5429288" cy="1600200"/>
          </a:xfrm>
        </p:spPr>
        <p:txBody>
          <a:bodyPr/>
          <a:lstStyle/>
          <a:p>
            <a:r>
              <a:rPr lang="ko-KR" altLang="en-US" b="1" dirty="0" smtClean="0"/>
              <a:t>노년기의 운동에 의한 생리적 반응</a:t>
            </a:r>
            <a:endParaRPr lang="en-US" altLang="ko-K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-106810" y="1954640"/>
            <a:ext cx="8679338" cy="4474756"/>
          </a:xfrm>
        </p:spPr>
        <p:txBody>
          <a:bodyPr>
            <a:noAutofit/>
          </a:bodyPr>
          <a:lstStyle/>
          <a:p>
            <a:pPr lvl="3"/>
            <a:r>
              <a:rPr lang="ko-KR" altLang="en-US" sz="2800" dirty="0" smtClean="0">
                <a:latin typeface="+mn-ea"/>
              </a:rPr>
              <a:t> 주당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5~7</a:t>
            </a:r>
            <a:r>
              <a:rPr lang="ko-KR" altLang="en-US" sz="2800" dirty="0" smtClean="0">
                <a:latin typeface="+mn-ea"/>
              </a:rPr>
              <a:t>일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, 1</a:t>
            </a:r>
            <a:r>
              <a:rPr lang="ko-KR" altLang="en-US" sz="2800" dirty="0" smtClean="0">
                <a:latin typeface="+mn-ea"/>
              </a:rPr>
              <a:t>회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10~15</a:t>
            </a:r>
            <a:r>
              <a:rPr lang="ko-KR" altLang="en-US" sz="2800" dirty="0" smtClean="0">
                <a:latin typeface="+mn-ea"/>
              </a:rPr>
              <a:t>분씩 하루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2~3</a:t>
            </a:r>
            <a:r>
              <a:rPr lang="ko-KR" altLang="en-US" sz="2800" dirty="0" smtClean="0">
                <a:latin typeface="+mn-ea"/>
              </a:rPr>
              <a:t>회에 나누어 실시</a:t>
            </a:r>
            <a:endParaRPr lang="en-US" altLang="ko-KR" sz="2800" dirty="0" smtClean="0">
              <a:latin typeface="+mn-ea"/>
            </a:endParaRPr>
          </a:p>
          <a:p>
            <a:pPr lvl="3"/>
            <a:r>
              <a:rPr lang="ko-KR" altLang="en-US" sz="2800" dirty="0" smtClean="0">
                <a:latin typeface="+mn-ea"/>
              </a:rPr>
              <a:t> </a:t>
            </a:r>
            <a:r>
              <a:rPr lang="ko-KR" altLang="en-US" sz="2800" dirty="0" err="1" smtClean="0">
                <a:latin typeface="+mn-ea"/>
              </a:rPr>
              <a:t>유산소</a:t>
            </a:r>
            <a:r>
              <a:rPr lang="ko-KR" altLang="en-US" sz="2800" dirty="0" smtClean="0">
                <a:latin typeface="+mn-ea"/>
              </a:rPr>
              <a:t> 운동은 </a:t>
            </a:r>
            <a:r>
              <a:rPr lang="ko-KR" altLang="en-US" sz="2800" dirty="0" err="1" smtClean="0">
                <a:latin typeface="+mn-ea"/>
              </a:rPr>
              <a:t>중강도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(50~80%VO</a:t>
            </a:r>
            <a:r>
              <a:rPr lang="en-US" altLang="ko-KR" sz="28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max)</a:t>
            </a:r>
            <a:r>
              <a:rPr lang="ko-KR" altLang="en-US" sz="2800" dirty="0" smtClean="0">
                <a:latin typeface="+mn-ea"/>
              </a:rPr>
              <a:t>가</a:t>
            </a:r>
            <a:r>
              <a:rPr lang="en-US" altLang="ko-KR" sz="2800" dirty="0" smtClean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권장</a:t>
            </a:r>
            <a:endParaRPr lang="en-US" altLang="ko-KR" sz="2800" dirty="0" smtClean="0">
              <a:latin typeface="+mn-ea"/>
            </a:endParaRPr>
          </a:p>
          <a:p>
            <a:pPr lvl="3">
              <a:buNone/>
            </a:pPr>
            <a:r>
              <a:rPr lang="en-US" altLang="ko-KR" sz="2800" dirty="0" smtClean="0">
                <a:latin typeface="+mn-ea"/>
              </a:rPr>
              <a:t>  </a:t>
            </a:r>
            <a:r>
              <a:rPr lang="ko-KR" altLang="en-US" sz="2800" dirty="0" smtClean="0">
                <a:latin typeface="+mn-ea"/>
              </a:rPr>
              <a:t>되나 개인의 건강상태와 체력수준에 따라 적용하며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주관적 운동자각도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(RPE) </a:t>
            </a:r>
            <a:r>
              <a:rPr lang="ko-KR" altLang="en-US" sz="2800" dirty="0" smtClean="0">
                <a:latin typeface="+mn-ea"/>
              </a:rPr>
              <a:t>활용</a:t>
            </a:r>
            <a:endParaRPr lang="en-US" altLang="ko-KR" sz="2800" dirty="0" smtClean="0">
              <a:latin typeface="+mn-ea"/>
            </a:endParaRPr>
          </a:p>
          <a:p>
            <a:pPr lvl="3"/>
            <a:r>
              <a:rPr lang="ko-KR" altLang="en-US" sz="2800" dirty="0" smtClean="0">
                <a:latin typeface="+mn-ea"/>
              </a:rPr>
              <a:t> 근력 및 근지구력 향상</a:t>
            </a:r>
            <a:r>
              <a:rPr lang="en-US" altLang="ko-KR" sz="2800" b="1" dirty="0" smtClean="0">
                <a:latin typeface="+mn-ea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낙상 예방과 가동성 향상을 위해 저항성 운동은 주당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2~3</a:t>
            </a:r>
            <a:r>
              <a:rPr lang="ko-KR" altLang="en-US" sz="2800" dirty="0" smtClean="0">
                <a:latin typeface="+mn-ea"/>
              </a:rPr>
              <a:t>회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sz="2800" dirty="0" smtClean="0">
                <a:latin typeface="+mn-ea"/>
              </a:rPr>
              <a:t>최소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o-KR" altLang="en-US" sz="2800" dirty="0" smtClean="0">
                <a:latin typeface="+mn-ea"/>
              </a:rPr>
              <a:t>세트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세트당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10~15</a:t>
            </a:r>
            <a:r>
              <a:rPr lang="ko-KR" altLang="en-US" sz="2800" dirty="0" smtClean="0">
                <a:latin typeface="+mn-ea"/>
              </a:rPr>
              <a:t>회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주관적 운동자각도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(RPE)  12~13, </a:t>
            </a:r>
            <a:r>
              <a:rPr lang="ko-KR" altLang="en-US" sz="2800" dirty="0" smtClean="0">
                <a:latin typeface="+mn-ea"/>
                <a:cs typeface="Times New Roman" pitchFamily="18" charset="0"/>
              </a:rPr>
              <a:t>최소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48</a:t>
            </a:r>
            <a:r>
              <a:rPr lang="ko-KR" altLang="en-US" sz="2800" dirty="0" smtClean="0">
                <a:latin typeface="+mn-ea"/>
                <a:cs typeface="Times New Roman" pitchFamily="18" charset="0"/>
              </a:rPr>
              <a:t>시간의 휴식</a:t>
            </a:r>
            <a:endParaRPr lang="en-US" altLang="ko-KR" sz="2800" dirty="0" smtClean="0">
              <a:latin typeface="+mn-ea"/>
            </a:endParaRPr>
          </a:p>
          <a:p>
            <a:pPr lvl="3"/>
            <a:r>
              <a:rPr lang="ko-KR" altLang="en-US" sz="2800" dirty="0" smtClean="0">
                <a:solidFill>
                  <a:srgbClr val="0033CC"/>
                </a:solidFill>
                <a:latin typeface="+mn-ea"/>
              </a:rPr>
              <a:t> 퇴행성 관절염이 있는 경우 체중부하운동을 최소한으로 하는 사이클</a:t>
            </a:r>
            <a:r>
              <a:rPr lang="en-US" altLang="ko-KR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2800" dirty="0" smtClean="0">
                <a:solidFill>
                  <a:srgbClr val="0033CC"/>
                </a:solidFill>
                <a:latin typeface="+mn-ea"/>
              </a:rPr>
              <a:t> </a:t>
            </a:r>
            <a:r>
              <a:rPr lang="ko-KR" altLang="en-US" sz="2800" dirty="0" smtClean="0">
                <a:solidFill>
                  <a:srgbClr val="0033CC"/>
                </a:solidFill>
                <a:latin typeface="+mn-ea"/>
              </a:rPr>
              <a:t>수영</a:t>
            </a:r>
            <a:r>
              <a:rPr lang="en-US" altLang="ko-KR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2800" dirty="0" smtClean="0">
                <a:solidFill>
                  <a:srgbClr val="0033CC"/>
                </a:solidFill>
                <a:latin typeface="+mn-ea"/>
              </a:rPr>
              <a:t> </a:t>
            </a:r>
            <a:r>
              <a:rPr lang="ko-KR" altLang="en-US" sz="2800" dirty="0" smtClean="0">
                <a:solidFill>
                  <a:srgbClr val="0033CC"/>
                </a:solidFill>
                <a:latin typeface="+mn-ea"/>
              </a:rPr>
              <a:t>맨손체조 등 권장</a:t>
            </a:r>
            <a:endParaRPr lang="en-US" altLang="ko-KR" sz="2800" dirty="0" smtClean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1" y="71414"/>
            <a:ext cx="3286147" cy="1600200"/>
          </a:xfrm>
        </p:spPr>
        <p:txBody>
          <a:bodyPr/>
          <a:lstStyle/>
          <a:p>
            <a:r>
              <a:rPr lang="ko-KR" altLang="en-US" b="1" smtClean="0"/>
              <a:t>노년기  운동프로그램</a:t>
            </a:r>
            <a:endParaRPr lang="en-US" altLang="ko-K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404813"/>
            <a:ext cx="4143404" cy="1600200"/>
          </a:xfrm>
        </p:spPr>
        <p:txBody>
          <a:bodyPr/>
          <a:lstStyle/>
          <a:p>
            <a:r>
              <a:rPr lang="ko-KR" altLang="en-US" b="1" dirty="0" smtClean="0"/>
              <a:t>노화와 근력의 상관관계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pic>
        <p:nvPicPr>
          <p:cNvPr id="5" name="그림 4" descr="0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000240"/>
            <a:ext cx="7500990" cy="4278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404813"/>
            <a:ext cx="4857784" cy="1600200"/>
          </a:xfrm>
        </p:spPr>
        <p:txBody>
          <a:bodyPr/>
          <a:lstStyle/>
          <a:p>
            <a:r>
              <a:rPr lang="ko-KR" altLang="en-US" b="1" smtClean="0"/>
              <a:t>노화와 심폐능력의 </a:t>
            </a:r>
            <a:r>
              <a:rPr lang="ko-KR" altLang="en-US" b="1" dirty="0" smtClean="0"/>
              <a:t>상관관계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pic>
        <p:nvPicPr>
          <p:cNvPr id="4" name="그림 3" descr="운동영양(개정판)13장_1-21_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34966" y="1963418"/>
            <a:ext cx="7351810" cy="439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142852"/>
            <a:ext cx="3598863" cy="1600200"/>
          </a:xfrm>
        </p:spPr>
        <p:txBody>
          <a:bodyPr/>
          <a:lstStyle/>
          <a:p>
            <a:r>
              <a:rPr lang="ko-KR" altLang="en-US" b="1" smtClean="0"/>
              <a:t>노년기의 신체활동 목표</a:t>
            </a: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14348" y="1571612"/>
            <a:ext cx="5530861" cy="3857652"/>
          </a:xfrm>
        </p:spPr>
        <p:txBody>
          <a:bodyPr/>
          <a:lstStyle/>
          <a:p>
            <a:endParaRPr lang="ko-KR" altLang="en-US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독립생활을 할 수 있는 기능의 유지</a:t>
            </a:r>
            <a:endParaRPr lang="en-US" altLang="ko-KR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순환계질환의 위험인자를 줄이고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만성질환의 진행을 지연시키며</a:t>
            </a:r>
            <a:endParaRPr lang="en-US" altLang="ko-KR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정신적 건강과 사회 참가 기회 제공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스포츠</a:t>
            </a:r>
            <a:r>
              <a:rPr lang="en-US" altLang="ko-KR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o-KR" altLang="en-US" sz="3200" dirty="0" smtClean="0"/>
              <a:t>운동</a:t>
            </a:r>
            <a:r>
              <a:rPr lang="en-US" altLang="ko-KR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ko-KR" altLang="en-US" sz="3200" dirty="0" smtClean="0"/>
              <a:t>에 필요한 체력의 단련 </a:t>
            </a:r>
            <a:endParaRPr lang="en-US" altLang="ko-KR" sz="3200" dirty="0" smtClean="0">
              <a:latin typeface="Arial" pitchFamily="34" charset="0"/>
            </a:endParaRPr>
          </a:p>
          <a:p>
            <a:endParaRPr lang="en-US" altLang="ko-KR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5357850" cy="16002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임산부 에게 나타나는 각종 증상</a:t>
            </a:r>
            <a:endParaRPr lang="en-US" altLang="ko-KR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_x123598840" descr="EMB00001540b52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14500"/>
            <a:ext cx="2786082" cy="492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4500563" y="1524024"/>
            <a:ext cx="264320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ko-KR" altLang="en-US" sz="1200" dirty="0"/>
              <a:t>두통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머리카락이 많아짐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불면증</a:t>
            </a:r>
            <a:r>
              <a:rPr lang="en-US" altLang="ko-KR" sz="1200" dirty="0"/>
              <a:t>, </a:t>
            </a:r>
            <a:r>
              <a:rPr lang="ko-KR" altLang="en-US" sz="1200" dirty="0"/>
              <a:t>악몽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어지러움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이명</a:t>
            </a:r>
            <a:r>
              <a:rPr lang="en-US" altLang="ko-KR" sz="1200" dirty="0"/>
              <a:t>(</a:t>
            </a:r>
            <a:r>
              <a:rPr lang="ko-KR" altLang="en-US" sz="1200" dirty="0" err="1"/>
              <a:t>귀울림</a:t>
            </a:r>
            <a:r>
              <a:rPr lang="en-US" altLang="ko-KR" sz="1200" dirty="0"/>
              <a:t>)</a:t>
            </a:r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겨드랑이가 검어짐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>
                <a:solidFill>
                  <a:srgbClr val="0070C0"/>
                </a:solidFill>
              </a:rPr>
              <a:t>요통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치질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잦은 방귀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>
                <a:solidFill>
                  <a:srgbClr val="0070C0"/>
                </a:solidFill>
              </a:rPr>
              <a:t>변비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>
                <a:solidFill>
                  <a:srgbClr val="0070C0"/>
                </a:solidFill>
              </a:rPr>
              <a:t>정맥류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>
                <a:solidFill>
                  <a:srgbClr val="0070C0"/>
                </a:solidFill>
              </a:rPr>
              <a:t>부종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>
                <a:solidFill>
                  <a:srgbClr val="0070C0"/>
                </a:solidFill>
              </a:rPr>
              <a:t>발바닥통증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>
                <a:solidFill>
                  <a:srgbClr val="0070C0"/>
                </a:solidFill>
              </a:rPr>
              <a:t>무릎통증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냉이 </a:t>
            </a:r>
            <a:r>
              <a:rPr lang="ko-KR" altLang="en-US" sz="1200" dirty="0" smtClean="0"/>
              <a:t>많아짐</a:t>
            </a:r>
            <a:endParaRPr lang="en-US" altLang="ko-KR" sz="1200" dirty="0" smtClean="0"/>
          </a:p>
          <a:p>
            <a:pPr marL="342900" indent="-342900">
              <a:buFontTx/>
              <a:buAutoNum type="arabicPeriod"/>
            </a:pPr>
            <a:r>
              <a:rPr lang="ko-KR" altLang="en-US" sz="1200" dirty="0" err="1">
                <a:solidFill>
                  <a:srgbClr val="0070C0"/>
                </a:solidFill>
              </a:rPr>
              <a:t>치골통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 err="1" smtClean="0">
                <a:solidFill>
                  <a:srgbClr val="0070C0"/>
                </a:solidFill>
              </a:rPr>
              <a:t>튼살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 err="1"/>
              <a:t>가진통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>
                <a:solidFill>
                  <a:srgbClr val="0070C0"/>
                </a:solidFill>
              </a:rPr>
              <a:t>소화불량</a:t>
            </a:r>
            <a:r>
              <a:rPr lang="en-US" altLang="ko-KR" sz="1200" dirty="0">
                <a:solidFill>
                  <a:srgbClr val="0070C0"/>
                </a:solidFill>
              </a:rPr>
              <a:t>, </a:t>
            </a:r>
            <a:r>
              <a:rPr lang="ko-KR" altLang="en-US" sz="1200" dirty="0">
                <a:solidFill>
                  <a:srgbClr val="0070C0"/>
                </a:solidFill>
              </a:rPr>
              <a:t>트림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>
                <a:solidFill>
                  <a:srgbClr val="0070C0"/>
                </a:solidFill>
              </a:rPr>
              <a:t>갈비뼈통증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>
                <a:solidFill>
                  <a:srgbClr val="0070C0"/>
                </a:solidFill>
              </a:rPr>
              <a:t>숨 참</a:t>
            </a:r>
            <a:r>
              <a:rPr lang="en-US" altLang="ko-KR" sz="1200" dirty="0">
                <a:solidFill>
                  <a:srgbClr val="0070C0"/>
                </a:solidFill>
              </a:rPr>
              <a:t>, </a:t>
            </a:r>
            <a:r>
              <a:rPr lang="ko-KR" altLang="en-US" sz="1200" dirty="0">
                <a:solidFill>
                  <a:srgbClr val="0070C0"/>
                </a:solidFill>
              </a:rPr>
              <a:t>호흡곤란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>
                <a:solidFill>
                  <a:srgbClr val="0070C0"/>
                </a:solidFill>
              </a:rPr>
              <a:t>가슴앓이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가슴 두근거림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유방 통증</a:t>
            </a:r>
            <a:r>
              <a:rPr lang="en-US" altLang="ko-KR" sz="1200" dirty="0"/>
              <a:t>, </a:t>
            </a:r>
            <a:r>
              <a:rPr lang="ko-KR" altLang="en-US" sz="1200" dirty="0"/>
              <a:t>유두착색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잇몸출혈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/>
              <a:t>코피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코막힘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 err="1"/>
              <a:t>코골이</a:t>
            </a:r>
            <a:endParaRPr lang="en-US" altLang="ko-KR" sz="1200" dirty="0"/>
          </a:p>
          <a:p>
            <a:pPr marL="342900" indent="-342900">
              <a:buFontTx/>
              <a:buAutoNum type="arabicPeriod"/>
            </a:pPr>
            <a:r>
              <a:rPr lang="ko-KR" altLang="en-US" sz="1200" dirty="0">
                <a:solidFill>
                  <a:srgbClr val="0070C0"/>
                </a:solidFill>
              </a:rPr>
              <a:t>손 저림</a:t>
            </a:r>
            <a:endParaRPr lang="en-US" altLang="ko-KR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3643338" cy="16002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임산부 몸의 변화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-2</a:t>
            </a:r>
          </a:p>
        </p:txBody>
      </p:sp>
      <p:graphicFrame>
        <p:nvGraphicFramePr>
          <p:cNvPr id="3" name="내용 개체 틀 5"/>
          <p:cNvGraphicFramePr>
            <a:graphicFrameLocks/>
          </p:cNvGraphicFramePr>
          <p:nvPr/>
        </p:nvGraphicFramePr>
        <p:xfrm>
          <a:off x="250825" y="1643050"/>
          <a:ext cx="8640960" cy="51037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9023"/>
                <a:gridCol w="1531682"/>
                <a:gridCol w="1468792"/>
                <a:gridCol w="1501143"/>
                <a:gridCol w="1584176"/>
                <a:gridCol w="1296144"/>
              </a:tblGrid>
              <a:tr h="39418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 smtClean="0"/>
                        <a:t>임신 초기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임신 중기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임신 후기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출산 초기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출산</a:t>
                      </a:r>
                      <a:r>
                        <a:rPr lang="ko-KR" altLang="en-US" baseline="0" dirty="0" smtClean="0"/>
                        <a:t> 중기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3941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기간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1~4</a:t>
                      </a:r>
                      <a:r>
                        <a:rPr lang="ko-KR" altLang="en-US" sz="1800" dirty="0" smtClean="0"/>
                        <a:t>개월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latin typeface="Times New Roman" pitchFamily="18" charset="0"/>
                          <a:cs typeface="Times New Roman" pitchFamily="18" charset="0"/>
                        </a:rPr>
                        <a:t>5~7</a:t>
                      </a:r>
                      <a:r>
                        <a:rPr lang="ko-KR" altLang="en-US" dirty="0" smtClean="0"/>
                        <a:t>개월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latin typeface="Times New Roman" pitchFamily="18" charset="0"/>
                          <a:cs typeface="Times New Roman" pitchFamily="18" charset="0"/>
                        </a:rPr>
                        <a:t>8~10</a:t>
                      </a:r>
                      <a:r>
                        <a:rPr lang="ko-KR" altLang="en-US" dirty="0" smtClean="0"/>
                        <a:t>개월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출산</a:t>
                      </a:r>
                      <a:r>
                        <a:rPr lang="en-US" altLang="ko-KR" b="1" dirty="0" smtClean="0">
                          <a:latin typeface="Times New Roman" pitchFamily="18" charset="0"/>
                          <a:cs typeface="Times New Roman" pitchFamily="18" charset="0"/>
                        </a:rPr>
                        <a:t>~3</a:t>
                      </a:r>
                      <a:r>
                        <a:rPr lang="ko-KR" altLang="en-US" dirty="0" smtClean="0"/>
                        <a:t>개월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latin typeface="Times New Roman" pitchFamily="18" charset="0"/>
                          <a:cs typeface="Times New Roman" pitchFamily="18" charset="0"/>
                        </a:rPr>
                        <a:t>3~6</a:t>
                      </a:r>
                      <a:r>
                        <a:rPr lang="ko-KR" altLang="en-US" dirty="0" smtClean="0"/>
                        <a:t>개월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18313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임산부의 </a:t>
                      </a:r>
                      <a:endParaRPr lang="en-US" altLang="ko-KR" sz="1600" dirty="0" smtClean="0"/>
                    </a:p>
                    <a:p>
                      <a:pPr algn="ctr" latinLnBrk="1"/>
                      <a:r>
                        <a:rPr lang="ko-KR" altLang="en-US" sz="1600" dirty="0" smtClean="0"/>
                        <a:t>신체 </a:t>
                      </a:r>
                      <a:endParaRPr lang="en-US" altLang="ko-KR" sz="1600" dirty="0" smtClean="0"/>
                    </a:p>
                    <a:p>
                      <a:pPr algn="ctr" latinLnBrk="1"/>
                      <a:r>
                        <a:rPr lang="ko-KR" altLang="en-US" sz="1600" dirty="0" smtClean="0"/>
                        <a:t>컨디션 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입덧</a:t>
                      </a: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latinLnBrk="1"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매우 심한 피로감</a:t>
                      </a: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latinLnBrk="1"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자연유산 주의기간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입덧</a:t>
                      </a: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피로감 대부분 사라짐</a:t>
                      </a: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임신 안정기</a:t>
                      </a: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운동을 실시 </a:t>
                      </a:r>
                      <a:r>
                        <a:rPr lang="ko-KR" altLang="en-US" sz="1200" b="0" dirty="0" err="1" smtClean="0">
                          <a:latin typeface="+mn-ea"/>
                          <a:ea typeface="+mn-ea"/>
                        </a:rPr>
                        <a:t>해야하는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 시기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err="1" smtClean="0">
                          <a:latin typeface="+mn-ea"/>
                          <a:ea typeface="+mn-ea"/>
                        </a:rPr>
                        <a:t>빈뇨</a:t>
                      </a: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요통</a:t>
                      </a: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하지 부종</a:t>
                      </a: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피로감</a:t>
                      </a: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호흡이 짧아짐</a:t>
                      </a: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변비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1" hangingPunct="1">
                        <a:lnSpc>
                          <a:spcPct val="150000"/>
                        </a:lnSpc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요통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ko-KR" sz="1200" b="0" kern="1200" dirty="0" err="1" smtClean="0">
                          <a:latin typeface="+mn-ea"/>
                          <a:ea typeface="+mn-ea"/>
                        </a:rPr>
                        <a:t>골반통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ko-KR" sz="1200" b="0" kern="1200" dirty="0" err="1" smtClean="0">
                          <a:latin typeface="+mn-ea"/>
                          <a:ea typeface="+mn-ea"/>
                        </a:rPr>
                        <a:t>치골통</a:t>
                      </a:r>
                      <a:endParaRPr lang="ko-KR" altLang="ko-KR" sz="1200" b="0" kern="1200" dirty="0" smtClean="0">
                        <a:latin typeface="+mn-ea"/>
                        <a:ea typeface="+mn-ea"/>
                      </a:endParaRPr>
                    </a:p>
                    <a:p>
                      <a:pPr marL="342900" indent="-342900" algn="l" defTabSz="914400" rtl="0" eaLnBrk="1" latinLnBrk="1" hangingPunct="1">
                        <a:lnSpc>
                          <a:spcPct val="150000"/>
                        </a:lnSpc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무릎통증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0" kern="12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ko-KR" sz="1200" b="0" kern="1200" dirty="0" err="1" smtClean="0">
                          <a:latin typeface="+mn-ea"/>
                          <a:ea typeface="+mn-ea"/>
                        </a:rPr>
                        <a:t>하지부종</a:t>
                      </a:r>
                      <a:endParaRPr lang="en-US" altLang="ko-KR" sz="1200" b="0" kern="1200" dirty="0" smtClean="0">
                        <a:latin typeface="+mn-ea"/>
                        <a:ea typeface="+mn-ea"/>
                      </a:endParaRPr>
                    </a:p>
                    <a:p>
                      <a:pPr marL="342900" indent="-3429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하지에 쥐가 잘남</a:t>
                      </a:r>
                    </a:p>
                    <a:p>
                      <a:pPr marL="342900" indent="-3429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손가락</a:t>
                      </a: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손목 붓고 통증</a:t>
                      </a:r>
                    </a:p>
                    <a:p>
                      <a:pPr marL="342900" indent="-3429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발바닥통증</a:t>
                      </a:r>
                    </a:p>
                    <a:p>
                      <a:pPr marL="342900" indent="-3429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2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ko-KR" sz="1200" b="0" kern="1200" dirty="0" smtClean="0">
                          <a:latin typeface="+mn-ea"/>
                          <a:ea typeface="+mn-ea"/>
                        </a:rPr>
                        <a:t>횡격막 호흡 짧아짐</a:t>
                      </a:r>
                      <a:endParaRPr lang="ko-KR" altLang="ko-KR" sz="1200" b="0" kern="1200" dirty="0" smtClean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170" marR="90170" marT="0" marB="0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요통</a:t>
                      </a: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무릎통증</a:t>
                      </a: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손가락</a:t>
                      </a:r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손목 통증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1478208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 smtClean="0"/>
                        <a:t>발생 </a:t>
                      </a:r>
                      <a:endParaRPr lang="en-US" altLang="ko-KR" sz="1600" dirty="0" smtClean="0"/>
                    </a:p>
                    <a:p>
                      <a:pPr algn="ctr"/>
                      <a:r>
                        <a:rPr lang="ko-KR" altLang="en-US" sz="1600" dirty="0" smtClean="0"/>
                        <a:t>가능한 </a:t>
                      </a:r>
                      <a:endParaRPr lang="en-US" altLang="ko-KR" sz="1600" dirty="0" smtClean="0"/>
                    </a:p>
                    <a:p>
                      <a:pPr algn="ctr"/>
                      <a:r>
                        <a:rPr lang="ko-KR" altLang="en-US" sz="1600" dirty="0" err="1" smtClean="0"/>
                        <a:t>근골격계</a:t>
                      </a:r>
                      <a:r>
                        <a:rPr lang="ko-KR" altLang="en-US" sz="1600" dirty="0" smtClean="0"/>
                        <a:t> 이상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sz="1200" b="0" kern="1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어깨 </a:t>
                      </a:r>
                      <a:r>
                        <a:rPr lang="ko-KR" sz="1200" b="0" kern="100" dirty="0" err="1">
                          <a:latin typeface="+mn-ea"/>
                          <a:ea typeface="+mn-ea"/>
                        </a:rPr>
                        <a:t>근막동통증후군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요통</a:t>
                      </a: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체중증가로 인한 무릎통증</a:t>
                      </a:r>
                      <a:r>
                        <a:rPr lang="en-US" sz="1200" b="0" kern="100" dirty="0">
                          <a:latin typeface="+mn-ea"/>
                          <a:ea typeface="+mn-ea"/>
                        </a:rPr>
                        <a:t> </a:t>
                      </a:r>
                      <a:endParaRPr lang="ko-KR" sz="1200" b="0" kern="10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 err="1">
                          <a:latin typeface="+mn-ea"/>
                          <a:ea typeface="+mn-ea"/>
                        </a:rPr>
                        <a:t>하지부종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 smtClean="0">
                          <a:latin typeface="+mn-ea"/>
                          <a:ea typeface="+mn-ea"/>
                        </a:rPr>
                        <a:t>요통</a:t>
                      </a: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0" kern="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골반통</a:t>
                      </a:r>
                      <a:r>
                        <a:rPr lang="en-US" sz="1200" b="0" kern="1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sz="1200" b="0" kern="100" dirty="0" err="1">
                          <a:latin typeface="+mn-ea"/>
                          <a:ea typeface="+mn-ea"/>
                        </a:rPr>
                        <a:t>치골통</a:t>
                      </a:r>
                      <a:endParaRPr lang="ko-KR" sz="1200" b="0" kern="10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 smtClean="0">
                          <a:latin typeface="+mn-ea"/>
                          <a:ea typeface="+mn-ea"/>
                        </a:rPr>
                        <a:t>무릎통증</a:t>
                      </a:r>
                      <a:r>
                        <a:rPr lang="en-US" altLang="ko-KR" sz="1200" b="0" kern="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0" kern="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200" b="0" kern="100" dirty="0" err="1" smtClean="0">
                          <a:latin typeface="+mn-ea"/>
                          <a:ea typeface="+mn-ea"/>
                        </a:rPr>
                        <a:t>하지부종</a:t>
                      </a:r>
                      <a:endParaRPr lang="ko-KR" sz="1200" b="0" kern="10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하지에 쥐가 잘남</a:t>
                      </a: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손가락</a:t>
                      </a:r>
                      <a:r>
                        <a:rPr lang="en-US" sz="1200" b="0" kern="1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손목 붓고 통증</a:t>
                      </a: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발바닥통증</a:t>
                      </a: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횡격막 호흡 짧아짐</a:t>
                      </a:r>
                      <a:r>
                        <a:rPr lang="en-US" sz="1200" b="0" kern="100" dirty="0">
                          <a:latin typeface="+mn-ea"/>
                          <a:ea typeface="+mn-ea"/>
                        </a:rPr>
                        <a:t>.</a:t>
                      </a:r>
                      <a:endParaRPr lang="ko-KR" sz="1200" b="0" kern="10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 err="1">
                          <a:latin typeface="+mn-ea"/>
                          <a:ea typeface="+mn-ea"/>
                        </a:rPr>
                        <a:t>요실금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 err="1">
                          <a:latin typeface="+mn-ea"/>
                          <a:ea typeface="+mn-ea"/>
                        </a:rPr>
                        <a:t>복직근이개</a:t>
                      </a:r>
                      <a:endParaRPr lang="ko-KR" sz="1200" b="0" kern="10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요통</a:t>
                      </a: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무릎통증</a:t>
                      </a: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손목통증</a:t>
                      </a: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발바닥통증</a:t>
                      </a: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 err="1">
                          <a:latin typeface="+mn-ea"/>
                          <a:ea typeface="+mn-ea"/>
                        </a:rPr>
                        <a:t>요실금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altLang="en-US" sz="1200" b="0" kern="100" dirty="0" err="1" smtClean="0">
                          <a:latin typeface="+mn-ea"/>
                          <a:ea typeface="+mn-ea"/>
                        </a:rPr>
                        <a:t>복직근이개</a:t>
                      </a:r>
                      <a:endParaRPr lang="en-US" altLang="ko-KR" sz="1200" b="0" kern="10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 smtClean="0">
                          <a:latin typeface="+mn-ea"/>
                          <a:ea typeface="+mn-ea"/>
                        </a:rPr>
                        <a:t>요통</a:t>
                      </a:r>
                      <a:endParaRPr lang="ko-KR" sz="1200" b="0" kern="10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>
                          <a:latin typeface="+mn-ea"/>
                          <a:ea typeface="+mn-ea"/>
                        </a:rPr>
                        <a:t>손목터널증후군</a:t>
                      </a:r>
                    </a:p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200" b="0" kern="100" dirty="0" err="1">
                          <a:latin typeface="+mn-ea"/>
                          <a:ea typeface="+mn-ea"/>
                        </a:rPr>
                        <a:t>요실금</a:t>
                      </a:r>
                      <a:endParaRPr lang="ko-KR" sz="1200" b="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7417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보행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일반적 보행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일반적 보행</a:t>
                      </a: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팔자보행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팔자보행</a:t>
                      </a: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좁은 보폭</a:t>
                      </a: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발을 끄는 보행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복근약화로  다리를 </a:t>
                      </a:r>
                      <a:r>
                        <a:rPr lang="ko-KR" altLang="en-US" sz="1200" b="0" baseline="0" dirty="0" smtClean="0">
                          <a:latin typeface="+mn-ea"/>
                          <a:ea typeface="+mn-ea"/>
                        </a:rPr>
                        <a:t>들어올리는 높이가 낮다</a:t>
                      </a:r>
                      <a:r>
                        <a:rPr lang="en-US" altLang="ko-KR" sz="1200" b="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200" b="0" dirty="0" smtClean="0">
                        <a:latin typeface="+mn-ea"/>
                        <a:ea typeface="+mn-ea"/>
                      </a:endParaRPr>
                    </a:p>
                    <a:p>
                      <a:pPr algn="l" latinLnBrk="1"/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일반적인 보행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5384813" cy="1600200"/>
          </a:xfrm>
        </p:spPr>
        <p:txBody>
          <a:bodyPr/>
          <a:lstStyle/>
          <a:p>
            <a:r>
              <a:rPr lang="ko-KR" altLang="en-US" b="1" dirty="0" err="1" smtClean="0"/>
              <a:t>임신기의</a:t>
            </a:r>
            <a:r>
              <a:rPr lang="ko-KR" altLang="en-US" b="1" dirty="0" smtClean="0"/>
              <a:t> 대표적인 생리적 변화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7089" y="2058990"/>
            <a:ext cx="3959225" cy="3298836"/>
          </a:xfrm>
        </p:spPr>
        <p:txBody>
          <a:bodyPr/>
          <a:lstStyle/>
          <a:p>
            <a:endParaRPr lang="ko-KR" altLang="en-US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/>
              <a:t>체중 증가</a:t>
            </a:r>
            <a:endParaRPr lang="en-US" altLang="ko-KR" sz="3200" dirty="0" smtClean="0"/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>
                <a:latin typeface="Arial" pitchFamily="34" charset="0"/>
              </a:rPr>
              <a:t>호르몬 분비 증가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smtClean="0">
                <a:latin typeface="Arial" pitchFamily="34" charset="0"/>
              </a:rPr>
              <a:t>적혈구 및 </a:t>
            </a:r>
            <a:r>
              <a:rPr lang="ko-KR" altLang="en-US" sz="3200" dirty="0" err="1" smtClean="0">
                <a:latin typeface="Arial" pitchFamily="34" charset="0"/>
              </a:rPr>
              <a:t>혈장량</a:t>
            </a:r>
            <a:r>
              <a:rPr lang="ko-KR" altLang="en-US" sz="3200" dirty="0" smtClean="0">
                <a:latin typeface="Arial" pitchFamily="34" charset="0"/>
              </a:rPr>
              <a:t> 증가</a:t>
            </a:r>
            <a:endParaRPr lang="en-US" altLang="ko-KR" sz="3200" dirty="0" smtClean="0">
              <a:latin typeface="Arial" pitchFamily="34" charset="0"/>
            </a:endParaRPr>
          </a:p>
          <a:p>
            <a:r>
              <a:rPr lang="en-US" altLang="ko-KR" sz="3200" dirty="0" smtClean="0"/>
              <a:t>★ </a:t>
            </a:r>
            <a:r>
              <a:rPr lang="ko-KR" altLang="en-US" sz="3200" dirty="0" err="1" smtClean="0">
                <a:latin typeface="Arial" pitchFamily="34" charset="0"/>
              </a:rPr>
              <a:t>심박출량</a:t>
            </a:r>
            <a:r>
              <a:rPr lang="ko-KR" altLang="en-US" sz="3200" dirty="0" smtClean="0">
                <a:latin typeface="Arial" pitchFamily="34" charset="0"/>
              </a:rPr>
              <a:t>  증가</a:t>
            </a:r>
            <a:endParaRPr lang="en-US" altLang="ko-K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-71462"/>
            <a:ext cx="8072494" cy="1600200"/>
          </a:xfrm>
        </p:spPr>
        <p:txBody>
          <a:bodyPr/>
          <a:lstStyle/>
          <a:p>
            <a:r>
              <a:rPr lang="en-US" altLang="ko-KR" sz="3600" b="1" dirty="0" smtClean="0">
                <a:latin typeface="Times New Roman" pitchFamily="18" charset="0"/>
                <a:cs typeface="Times New Roman" pitchFamily="18" charset="0"/>
              </a:rPr>
              <a:t>Recommended total weight gain ranges for pregnancy women : IOM 2009  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500034" y="2357430"/>
          <a:ext cx="8072494" cy="3286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0"/>
                <a:gridCol w="2357454"/>
              </a:tblGrid>
              <a:tr h="54769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Recommended Total Weight Gain 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Weight</a:t>
                      </a:r>
                      <a:r>
                        <a:rPr lang="en-US" altLang="ko-KR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for height category (BMI)</a:t>
                      </a:r>
                      <a:endParaRPr lang="ko-KR" alt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endParaRPr lang="ko-KR" alt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Underweight </a:t>
                      </a:r>
                      <a:r>
                        <a:rPr lang="en-US" altLang="ko-KR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ko-K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&lt;18.5</a:t>
                      </a:r>
                      <a:r>
                        <a:rPr lang="en-US" altLang="ko-KR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ko-KR" alt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13~18</a:t>
                      </a:r>
                      <a:endParaRPr lang="ko-KR" alt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Normal (</a:t>
                      </a:r>
                      <a:r>
                        <a:rPr lang="en-US" altLang="ko-K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18.5~24.9</a:t>
                      </a:r>
                      <a:r>
                        <a:rPr lang="en-US" altLang="ko-K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ko-KR" alt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11~16</a:t>
                      </a:r>
                      <a:endParaRPr lang="ko-KR" alt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Overweight (</a:t>
                      </a:r>
                      <a:r>
                        <a:rPr lang="en-US" altLang="ko-K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25~29.9</a:t>
                      </a:r>
                      <a:r>
                        <a:rPr lang="en-US" altLang="ko-K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ko-KR" alt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7~11</a:t>
                      </a:r>
                      <a:endParaRPr lang="ko-KR" alt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Obese (</a:t>
                      </a:r>
                      <a:r>
                        <a:rPr lang="en-US" altLang="ko-K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&gt;30</a:t>
                      </a:r>
                      <a:r>
                        <a:rPr lang="en-US" altLang="ko-K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ko-KR" alt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5~9</a:t>
                      </a:r>
                      <a:endParaRPr lang="ko-KR" alt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09" y="404813"/>
            <a:ext cx="5384813" cy="1600200"/>
          </a:xfrm>
        </p:spPr>
        <p:txBody>
          <a:bodyPr/>
          <a:lstStyle/>
          <a:p>
            <a:r>
              <a:rPr lang="ko-KR" altLang="en-US" b="1" dirty="0" smtClean="0"/>
              <a:t>산후 약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8.5</a:t>
            </a:r>
            <a:r>
              <a:rPr lang="ko-KR" altLang="en-US" b="1" dirty="0" smtClean="0"/>
              <a:t>년 후 추적관찰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>
                <a:latin typeface="Arial" pitchFamily="34" charset="0"/>
              </a:rPr>
              <a:t> </a:t>
            </a:r>
            <a:r>
              <a:rPr lang="en-US" altLang="ko-KR" b="1" dirty="0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7089" y="1643050"/>
            <a:ext cx="5387985" cy="1084258"/>
          </a:xfrm>
        </p:spPr>
        <p:txBody>
          <a:bodyPr/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795</a:t>
            </a:r>
            <a:r>
              <a:rPr lang="ko-KR" altLang="en-US" sz="2800" dirty="0" smtClean="0"/>
              <a:t>명 중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540</a:t>
            </a:r>
            <a:r>
              <a:rPr lang="ko-KR" altLang="en-US" sz="2800" b="1" dirty="0" smtClean="0">
                <a:latin typeface="Times New Roman" pitchFamily="18" charset="0"/>
                <a:cs typeface="Times New Roman" pitchFamily="18" charset="0"/>
              </a:rPr>
              <a:t>명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(68%)</a:t>
            </a:r>
            <a:r>
              <a:rPr lang="ko-KR" altLang="en-US" sz="2800" dirty="0" smtClean="0"/>
              <a:t>이 추적완료</a:t>
            </a:r>
            <a:endParaRPr lang="en-US" altLang="ko-KR" sz="2800" dirty="0" smtClean="0"/>
          </a:p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ko-KR" altLang="en-US" sz="2800" dirty="0" smtClean="0">
                <a:latin typeface="Arial" pitchFamily="34" charset="0"/>
              </a:rPr>
              <a:t>산후 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ko-KR" altLang="en-US" sz="2800" dirty="0" smtClean="0">
                <a:latin typeface="Arial" pitchFamily="34" charset="0"/>
              </a:rPr>
              <a:t>개월에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ko-KR" sz="2800" dirty="0" smtClean="0">
                <a:latin typeface="Arial" pitchFamily="34" charset="0"/>
              </a:rPr>
              <a:t> </a:t>
            </a:r>
            <a:r>
              <a:rPr lang="ko-KR" altLang="en-US" sz="2800" dirty="0" smtClean="0">
                <a:latin typeface="Arial" pitchFamily="34" charset="0"/>
              </a:rPr>
              <a:t>임신 전 체중으로 복귀 유무</a:t>
            </a:r>
            <a:endParaRPr lang="en-US" altLang="ko-KR" sz="2800" dirty="0" smtClean="0">
              <a:latin typeface="Arial" pitchFamily="34" charset="0"/>
            </a:endParaRPr>
          </a:p>
        </p:txBody>
      </p:sp>
      <p:pic>
        <p:nvPicPr>
          <p:cNvPr id="73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928934"/>
            <a:ext cx="6546847" cy="348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가을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가을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1735</Words>
  <Application>Microsoft Office PowerPoint</Application>
  <PresentationFormat>화면 슬라이드 쇼(4:3)</PresentationFormat>
  <Paragraphs>413</Paragraphs>
  <Slides>48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49" baseType="lpstr">
      <vt:lpstr>가을</vt:lpstr>
      <vt:lpstr>생애주기별 발육발달</vt:lpstr>
      <vt:lpstr>생애주기에 따른 운동의 중요성  </vt:lpstr>
      <vt:lpstr>1. 임신기 (Pregnancy)     / 유아기(Infancy)</vt:lpstr>
      <vt:lpstr>임산부 몸의 변화-1</vt:lpstr>
      <vt:lpstr>임산부 에게 나타나는 각종 증상</vt:lpstr>
      <vt:lpstr>임산부 몸의 변화-2</vt:lpstr>
      <vt:lpstr>임신기의 대표적인 생리적 변화   </vt:lpstr>
      <vt:lpstr>Recommended total weight gain ranges for pregnancy women : IOM 2009  </vt:lpstr>
      <vt:lpstr>산후 약 8.5년 후 추적관찰   </vt:lpstr>
      <vt:lpstr>국내연구 (임신 중 체중 변화와 출산 후 체중 증가에  대한 전향적 연구)  </vt:lpstr>
      <vt:lpstr>출산 후 권장되는 체중감소량   </vt:lpstr>
      <vt:lpstr>임신기 운동  </vt:lpstr>
      <vt:lpstr>임신기 운동 시 고려사항(ACSM, 2006)  </vt:lpstr>
      <vt:lpstr>임산부의 시기별 운동</vt:lpstr>
      <vt:lpstr>임신 준비기의 운동</vt:lpstr>
      <vt:lpstr>임신 초기(1~4개월) 운동</vt:lpstr>
      <vt:lpstr>임신 중기(5~7개월) 운동</vt:lpstr>
      <vt:lpstr>임신 후기(8~10개월) 운동</vt:lpstr>
      <vt:lpstr>출산 초기(0~3개월) 운동</vt:lpstr>
      <vt:lpstr>출산 중기(4~6개월) 운동</vt:lpstr>
      <vt:lpstr>슬라이드 21</vt:lpstr>
      <vt:lpstr>슬라이드 22</vt:lpstr>
      <vt:lpstr>2. 아동기 (Childhood)   </vt:lpstr>
      <vt:lpstr>아동기 전기 (2~5세) </vt:lpstr>
      <vt:lpstr>아동기 후기 (6~12세) </vt:lpstr>
      <vt:lpstr>아동기의 대표적인 생리적 변화   </vt:lpstr>
      <vt:lpstr>슬라이드 27</vt:lpstr>
      <vt:lpstr>아동기의 운동의 의미</vt:lpstr>
      <vt:lpstr>3. 노년기 (Senescence)    </vt:lpstr>
      <vt:lpstr>슬라이드 30</vt:lpstr>
      <vt:lpstr>우리나라 노인 인구의 특성  </vt:lpstr>
      <vt:lpstr>슬라이드 32</vt:lpstr>
      <vt:lpstr>노년기의 생리적 변화 - 근골격계   </vt:lpstr>
      <vt:lpstr>노화로 인한 근육량의 손실   </vt:lpstr>
      <vt:lpstr>전도 (Fall, 顚倒)    </vt:lpstr>
      <vt:lpstr>노년기의 생리적 변화 - 순환계   </vt:lpstr>
      <vt:lpstr>노화로 인한 최대산소섭취량의 감소   </vt:lpstr>
      <vt:lpstr>노년기의 생리적 변화 - 호흡계   </vt:lpstr>
      <vt:lpstr>폐용량과 폐용적  </vt:lpstr>
      <vt:lpstr>노년기의 생리적 변화 - 신체구성   </vt:lpstr>
      <vt:lpstr>노년기의 대표적인 심리적 변화   </vt:lpstr>
      <vt:lpstr>Successful Aging (Rowe &amp; Kahn 1998)   </vt:lpstr>
      <vt:lpstr>이상적인 노인상   </vt:lpstr>
      <vt:lpstr>노년기의 운동에 의한 생리적 반응</vt:lpstr>
      <vt:lpstr>노년기  운동프로그램</vt:lpstr>
      <vt:lpstr>노화와 근력의 상관관계   </vt:lpstr>
      <vt:lpstr>노화와 심폐능력의 상관관계   </vt:lpstr>
      <vt:lpstr>노년기의 신체활동 목표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생애주기별 발육발달</dc:title>
  <dc:creator>허선</dc:creator>
  <cp:lastModifiedBy>허선</cp:lastModifiedBy>
  <cp:revision>17</cp:revision>
  <dcterms:created xsi:type="dcterms:W3CDTF">2015-11-15T07:44:26Z</dcterms:created>
  <dcterms:modified xsi:type="dcterms:W3CDTF">2015-11-20T11:52:50Z</dcterms:modified>
</cp:coreProperties>
</file>