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0" d="100"/>
          <a:sy n="200" d="100"/>
        </p:scale>
        <p:origin x="-78" y="625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4F08-9265-4718-9EA6-DAFAD37DBB8A}" type="datetimeFigureOut">
              <a:rPr lang="ko-KR" altLang="en-US" smtClean="0"/>
              <a:pPr/>
              <a:t>2014-01-14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63BB6-82E5-46F7-A738-12BCAE965A9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4F08-9265-4718-9EA6-DAFAD37DBB8A}" type="datetimeFigureOut">
              <a:rPr lang="ko-KR" altLang="en-US" smtClean="0"/>
              <a:pPr/>
              <a:t>2014-01-14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63BB6-82E5-46F7-A738-12BCAE965A9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4F08-9265-4718-9EA6-DAFAD37DBB8A}" type="datetimeFigureOut">
              <a:rPr lang="ko-KR" altLang="en-US" smtClean="0"/>
              <a:pPr/>
              <a:t>2014-01-14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63BB6-82E5-46F7-A738-12BCAE965A9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4F08-9265-4718-9EA6-DAFAD37DBB8A}" type="datetimeFigureOut">
              <a:rPr lang="ko-KR" altLang="en-US" smtClean="0"/>
              <a:pPr/>
              <a:t>2014-01-14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63BB6-82E5-46F7-A738-12BCAE965A9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4F08-9265-4718-9EA6-DAFAD37DBB8A}" type="datetimeFigureOut">
              <a:rPr lang="ko-KR" altLang="en-US" smtClean="0"/>
              <a:pPr/>
              <a:t>2014-01-14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63BB6-82E5-46F7-A738-12BCAE965A9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4F08-9265-4718-9EA6-DAFAD37DBB8A}" type="datetimeFigureOut">
              <a:rPr lang="ko-KR" altLang="en-US" smtClean="0"/>
              <a:pPr/>
              <a:t>2014-01-14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63BB6-82E5-46F7-A738-12BCAE965A9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4F08-9265-4718-9EA6-DAFAD37DBB8A}" type="datetimeFigureOut">
              <a:rPr lang="ko-KR" altLang="en-US" smtClean="0"/>
              <a:pPr/>
              <a:t>2014-01-14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63BB6-82E5-46F7-A738-12BCAE965A9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4F08-9265-4718-9EA6-DAFAD37DBB8A}" type="datetimeFigureOut">
              <a:rPr lang="ko-KR" altLang="en-US" smtClean="0"/>
              <a:pPr/>
              <a:t>2014-01-14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63BB6-82E5-46F7-A738-12BCAE965A9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4F08-9265-4718-9EA6-DAFAD37DBB8A}" type="datetimeFigureOut">
              <a:rPr lang="ko-KR" altLang="en-US" smtClean="0"/>
              <a:pPr/>
              <a:t>2014-01-14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63BB6-82E5-46F7-A738-12BCAE965A9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4F08-9265-4718-9EA6-DAFAD37DBB8A}" type="datetimeFigureOut">
              <a:rPr lang="ko-KR" altLang="en-US" smtClean="0"/>
              <a:pPr/>
              <a:t>2014-01-14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63BB6-82E5-46F7-A738-12BCAE965A9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4F08-9265-4718-9EA6-DAFAD37DBB8A}" type="datetimeFigureOut">
              <a:rPr lang="ko-KR" altLang="en-US" smtClean="0"/>
              <a:pPr/>
              <a:t>2014-01-14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63BB6-82E5-46F7-A738-12BCAE965A9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14F08-9265-4718-9EA6-DAFAD37DBB8A}" type="datetimeFigureOut">
              <a:rPr lang="ko-KR" altLang="en-US" smtClean="0"/>
              <a:pPr/>
              <a:t>2014-01-14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63BB6-82E5-46F7-A738-12BCAE965A9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9623" y="936204"/>
            <a:ext cx="871711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골프</a:t>
            </a:r>
            <a:r>
              <a:rPr lang="en-US" altLang="ko-KR" sz="1100" smtClean="0"/>
              <a:t>(1)</a:t>
            </a:r>
            <a:endParaRPr lang="ko-KR" altLang="en-US" sz="1100" dirty="0"/>
          </a:p>
        </p:txBody>
      </p:sp>
      <p:sp>
        <p:nvSpPr>
          <p:cNvPr id="8" name="직사각형 7"/>
          <p:cNvSpPr/>
          <p:nvPr/>
        </p:nvSpPr>
        <p:spPr>
          <a:xfrm>
            <a:off x="6013083" y="936204"/>
            <a:ext cx="871711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스포츠레저시설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경영론</a:t>
            </a:r>
            <a:endParaRPr lang="ko-KR" altLang="en-US" sz="1100" dirty="0"/>
          </a:p>
        </p:txBody>
      </p:sp>
      <p:sp>
        <p:nvSpPr>
          <p:cNvPr id="9" name="직사각형 8"/>
          <p:cNvSpPr/>
          <p:nvPr/>
        </p:nvSpPr>
        <p:spPr>
          <a:xfrm>
            <a:off x="7496447" y="936204"/>
            <a:ext cx="871711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/>
              <a:t>스포츠</a:t>
            </a:r>
            <a:endParaRPr lang="en-US" altLang="ko-KR" sz="1000" dirty="0" smtClean="0"/>
          </a:p>
          <a:p>
            <a:pPr algn="ctr"/>
            <a:r>
              <a:rPr lang="ko-KR" altLang="en-US" sz="1000" dirty="0" smtClean="0"/>
              <a:t>비교문화론</a:t>
            </a:r>
            <a:endParaRPr lang="ko-KR" altLang="en-US" sz="1000" dirty="0"/>
          </a:p>
        </p:txBody>
      </p:sp>
      <p:sp>
        <p:nvSpPr>
          <p:cNvPr id="18" name="직사각형 17"/>
          <p:cNvSpPr/>
          <p:nvPr/>
        </p:nvSpPr>
        <p:spPr>
          <a:xfrm>
            <a:off x="1562988" y="936204"/>
            <a:ext cx="871711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골프</a:t>
            </a:r>
            <a:r>
              <a:rPr lang="en-US" altLang="ko-KR" sz="1100" smtClean="0"/>
              <a:t>(2)</a:t>
            </a:r>
            <a:endParaRPr lang="ko-KR" altLang="en-US" sz="1100" dirty="0"/>
          </a:p>
        </p:txBody>
      </p:sp>
      <p:sp>
        <p:nvSpPr>
          <p:cNvPr id="19" name="직사각형 18"/>
          <p:cNvSpPr/>
          <p:nvPr/>
        </p:nvSpPr>
        <p:spPr>
          <a:xfrm>
            <a:off x="3046353" y="936204"/>
            <a:ext cx="871711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/>
              <a:t>스포츠레저</a:t>
            </a:r>
            <a:r>
              <a:rPr lang="en-US" altLang="ko-KR" sz="1000" dirty="0" smtClean="0"/>
              <a:t> </a:t>
            </a:r>
            <a:r>
              <a:rPr lang="ko-KR" altLang="en-US" sz="1000" dirty="0" smtClean="0"/>
              <a:t>경영론</a:t>
            </a:r>
            <a:endParaRPr lang="ko-KR" altLang="en-US" sz="1000" dirty="0"/>
          </a:p>
        </p:txBody>
      </p:sp>
      <p:sp>
        <p:nvSpPr>
          <p:cNvPr id="20" name="직사각형 19"/>
          <p:cNvSpPr/>
          <p:nvPr/>
        </p:nvSpPr>
        <p:spPr>
          <a:xfrm>
            <a:off x="4529718" y="936204"/>
            <a:ext cx="871711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/>
              <a:t>레저스포츠 마케팅</a:t>
            </a:r>
            <a:endParaRPr lang="ko-KR" altLang="en-US" sz="1000" dirty="0"/>
          </a:p>
        </p:txBody>
      </p:sp>
      <p:sp>
        <p:nvSpPr>
          <p:cNvPr id="106" name="직사각형 105"/>
          <p:cNvSpPr/>
          <p:nvPr/>
        </p:nvSpPr>
        <p:spPr>
          <a:xfrm>
            <a:off x="72008" y="71958"/>
            <a:ext cx="2383879" cy="36019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/>
              <a:t>2</a:t>
            </a:r>
            <a:r>
              <a:rPr lang="ko-KR" altLang="en-US" sz="1100" b="1" dirty="0" smtClean="0"/>
              <a:t>학년</a:t>
            </a:r>
            <a:endParaRPr lang="ko-KR" altLang="en-US" sz="1100" b="1" dirty="0"/>
          </a:p>
        </p:txBody>
      </p:sp>
      <p:sp>
        <p:nvSpPr>
          <p:cNvPr id="111" name="직사각형 110"/>
          <p:cNvSpPr/>
          <p:nvPr/>
        </p:nvSpPr>
        <p:spPr>
          <a:xfrm>
            <a:off x="79623" y="432148"/>
            <a:ext cx="871711" cy="2880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12" name="직사각형 111"/>
          <p:cNvSpPr/>
          <p:nvPr/>
        </p:nvSpPr>
        <p:spPr>
          <a:xfrm>
            <a:off x="1584176" y="432148"/>
            <a:ext cx="871711" cy="2880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37" name="직사각형 136"/>
          <p:cNvSpPr/>
          <p:nvPr/>
        </p:nvSpPr>
        <p:spPr>
          <a:xfrm>
            <a:off x="3031951" y="72108"/>
            <a:ext cx="2383879" cy="36019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 dirty="0"/>
          </a:p>
        </p:txBody>
      </p:sp>
      <p:sp>
        <p:nvSpPr>
          <p:cNvPr id="138" name="직사각형 137"/>
          <p:cNvSpPr/>
          <p:nvPr/>
        </p:nvSpPr>
        <p:spPr>
          <a:xfrm>
            <a:off x="3039566" y="432298"/>
            <a:ext cx="871711" cy="2880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39" name="직사각형 138"/>
          <p:cNvSpPr/>
          <p:nvPr/>
        </p:nvSpPr>
        <p:spPr>
          <a:xfrm>
            <a:off x="4544119" y="432298"/>
            <a:ext cx="871711" cy="2880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40" name="직사각형 139"/>
          <p:cNvSpPr/>
          <p:nvPr/>
        </p:nvSpPr>
        <p:spPr>
          <a:xfrm>
            <a:off x="5984279" y="72108"/>
            <a:ext cx="2383879" cy="36019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4</a:t>
            </a:r>
            <a:r>
              <a:rPr lang="ko-KR" altLang="en-US" sz="1100" b="1" smtClean="0"/>
              <a:t>학년</a:t>
            </a:r>
            <a:endParaRPr lang="ko-KR" altLang="en-US" sz="1100" b="1" dirty="0"/>
          </a:p>
        </p:txBody>
      </p:sp>
      <p:sp>
        <p:nvSpPr>
          <p:cNvPr id="141" name="직사각형 140"/>
          <p:cNvSpPr/>
          <p:nvPr/>
        </p:nvSpPr>
        <p:spPr>
          <a:xfrm>
            <a:off x="5991894" y="432298"/>
            <a:ext cx="871711" cy="2880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42" name="직사각형 141"/>
          <p:cNvSpPr/>
          <p:nvPr/>
        </p:nvSpPr>
        <p:spPr>
          <a:xfrm>
            <a:off x="7496447" y="432298"/>
            <a:ext cx="871711" cy="2880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44" name="직사각형 143"/>
          <p:cNvSpPr/>
          <p:nvPr/>
        </p:nvSpPr>
        <p:spPr>
          <a:xfrm>
            <a:off x="6013083" y="1656284"/>
            <a:ext cx="871711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익스트림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스포츠</a:t>
            </a:r>
            <a:r>
              <a:rPr lang="en-US" altLang="ko-KR" sz="1100" smtClean="0"/>
              <a:t>(2)</a:t>
            </a:r>
            <a:endParaRPr lang="ko-KR" altLang="en-US" sz="1100" dirty="0"/>
          </a:p>
        </p:txBody>
      </p:sp>
      <p:sp>
        <p:nvSpPr>
          <p:cNvPr id="145" name="직사각형 144"/>
          <p:cNvSpPr/>
          <p:nvPr/>
        </p:nvSpPr>
        <p:spPr>
          <a:xfrm>
            <a:off x="7496447" y="1656284"/>
            <a:ext cx="871711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레크리에이션 </a:t>
            </a:r>
            <a:r>
              <a:rPr lang="ko-KR" altLang="en-US" sz="900" dirty="0" err="1" smtClean="0"/>
              <a:t>리더쉽</a:t>
            </a:r>
            <a:endParaRPr lang="ko-KR" altLang="en-US" sz="900" dirty="0"/>
          </a:p>
        </p:txBody>
      </p:sp>
      <p:sp>
        <p:nvSpPr>
          <p:cNvPr id="147" name="직사각형 146"/>
          <p:cNvSpPr/>
          <p:nvPr/>
        </p:nvSpPr>
        <p:spPr>
          <a:xfrm>
            <a:off x="3046353" y="1656284"/>
            <a:ext cx="871711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농구</a:t>
            </a:r>
            <a:endParaRPr lang="ko-KR" altLang="en-US" sz="1100" dirty="0"/>
          </a:p>
        </p:txBody>
      </p:sp>
      <p:sp>
        <p:nvSpPr>
          <p:cNvPr id="148" name="직사각형 147"/>
          <p:cNvSpPr/>
          <p:nvPr/>
        </p:nvSpPr>
        <p:spPr>
          <a:xfrm>
            <a:off x="4529718" y="1656284"/>
            <a:ext cx="871711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익스트림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스포츠</a:t>
            </a:r>
            <a:r>
              <a:rPr lang="en-US" altLang="ko-KR" sz="1100" dirty="0" smtClean="0"/>
              <a:t>(1)</a:t>
            </a:r>
            <a:endParaRPr lang="ko-KR" altLang="en-US" sz="1100" dirty="0"/>
          </a:p>
        </p:txBody>
      </p:sp>
      <p:sp>
        <p:nvSpPr>
          <p:cNvPr id="149" name="직사각형 148"/>
          <p:cNvSpPr/>
          <p:nvPr/>
        </p:nvSpPr>
        <p:spPr>
          <a:xfrm>
            <a:off x="79623" y="2376364"/>
            <a:ext cx="871711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/>
              <a:t>기초통계학</a:t>
            </a:r>
            <a:endParaRPr lang="ko-KR" altLang="en-US" sz="1000" dirty="0"/>
          </a:p>
        </p:txBody>
      </p:sp>
      <p:sp>
        <p:nvSpPr>
          <p:cNvPr id="152" name="직사각형 151"/>
          <p:cNvSpPr/>
          <p:nvPr/>
        </p:nvSpPr>
        <p:spPr>
          <a:xfrm>
            <a:off x="1562988" y="2376364"/>
            <a:ext cx="871711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측정평가</a:t>
            </a:r>
            <a:endParaRPr lang="ko-KR" altLang="en-US" sz="1100" dirty="0"/>
          </a:p>
        </p:txBody>
      </p:sp>
      <p:sp>
        <p:nvSpPr>
          <p:cNvPr id="155" name="직사각형 154"/>
          <p:cNvSpPr/>
          <p:nvPr/>
        </p:nvSpPr>
        <p:spPr>
          <a:xfrm>
            <a:off x="79623" y="3096444"/>
            <a:ext cx="871711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수상스키</a:t>
            </a:r>
            <a:endParaRPr lang="ko-KR" altLang="en-US" sz="1100" dirty="0"/>
          </a:p>
        </p:txBody>
      </p:sp>
      <p:sp>
        <p:nvSpPr>
          <p:cNvPr id="158" name="직사각형 157"/>
          <p:cNvSpPr/>
          <p:nvPr/>
        </p:nvSpPr>
        <p:spPr>
          <a:xfrm>
            <a:off x="1562988" y="3096444"/>
            <a:ext cx="871711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/>
              <a:t>수상스포츠실습</a:t>
            </a:r>
            <a:endParaRPr lang="ko-KR" altLang="en-US" sz="1000" dirty="0"/>
          </a:p>
        </p:txBody>
      </p:sp>
      <p:sp>
        <p:nvSpPr>
          <p:cNvPr id="159" name="직사각형 158"/>
          <p:cNvSpPr/>
          <p:nvPr/>
        </p:nvSpPr>
        <p:spPr>
          <a:xfrm>
            <a:off x="3046353" y="3096444"/>
            <a:ext cx="871711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50" dirty="0" smtClean="0"/>
              <a:t>해양활동과 요트</a:t>
            </a:r>
            <a:endParaRPr lang="ko-KR" altLang="en-US" sz="1050" dirty="0"/>
          </a:p>
        </p:txBody>
      </p:sp>
      <p:sp>
        <p:nvSpPr>
          <p:cNvPr id="161" name="직사각형 160"/>
          <p:cNvSpPr/>
          <p:nvPr/>
        </p:nvSpPr>
        <p:spPr>
          <a:xfrm>
            <a:off x="79623" y="3888532"/>
            <a:ext cx="871711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수영</a:t>
            </a:r>
            <a:r>
              <a:rPr lang="en-US" altLang="ko-KR" sz="1100" smtClean="0"/>
              <a:t>(1)</a:t>
            </a:r>
            <a:endParaRPr lang="ko-KR" altLang="en-US" sz="1100" dirty="0"/>
          </a:p>
        </p:txBody>
      </p:sp>
      <p:sp>
        <p:nvSpPr>
          <p:cNvPr id="162" name="직사각형 161"/>
          <p:cNvSpPr/>
          <p:nvPr/>
        </p:nvSpPr>
        <p:spPr>
          <a:xfrm>
            <a:off x="6013083" y="3888532"/>
            <a:ext cx="871711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스포츠레저전문인턴쉽</a:t>
            </a:r>
            <a:r>
              <a:rPr lang="en-US" altLang="ko-KR" sz="1100" smtClean="0"/>
              <a:t>(1)</a:t>
            </a:r>
            <a:endParaRPr lang="ko-KR" altLang="en-US" sz="1100" dirty="0"/>
          </a:p>
        </p:txBody>
      </p:sp>
      <p:sp>
        <p:nvSpPr>
          <p:cNvPr id="163" name="직사각형 162"/>
          <p:cNvSpPr/>
          <p:nvPr/>
        </p:nvSpPr>
        <p:spPr>
          <a:xfrm>
            <a:off x="7496447" y="3888532"/>
            <a:ext cx="871711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스포츠레저전문인턴쉽</a:t>
            </a:r>
            <a:r>
              <a:rPr lang="en-US" altLang="ko-KR" sz="1100" smtClean="0"/>
              <a:t>(2)</a:t>
            </a:r>
            <a:endParaRPr lang="ko-KR" altLang="en-US" sz="1100" dirty="0"/>
          </a:p>
        </p:txBody>
      </p:sp>
      <p:sp>
        <p:nvSpPr>
          <p:cNvPr id="164" name="직사각형 163"/>
          <p:cNvSpPr/>
          <p:nvPr/>
        </p:nvSpPr>
        <p:spPr>
          <a:xfrm>
            <a:off x="1562988" y="3888532"/>
            <a:ext cx="871711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수영</a:t>
            </a:r>
            <a:r>
              <a:rPr lang="en-US" altLang="ko-KR" sz="1100" smtClean="0"/>
              <a:t>(2)</a:t>
            </a:r>
            <a:endParaRPr lang="ko-KR" altLang="en-US" sz="1100" dirty="0"/>
          </a:p>
        </p:txBody>
      </p:sp>
      <p:sp>
        <p:nvSpPr>
          <p:cNvPr id="165" name="직사각형 164"/>
          <p:cNvSpPr/>
          <p:nvPr/>
        </p:nvSpPr>
        <p:spPr>
          <a:xfrm>
            <a:off x="3046353" y="3888532"/>
            <a:ext cx="871711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스포츠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산업론</a:t>
            </a:r>
            <a:endParaRPr lang="ko-KR" altLang="en-US" sz="1100" dirty="0"/>
          </a:p>
        </p:txBody>
      </p:sp>
      <p:sp>
        <p:nvSpPr>
          <p:cNvPr id="166" name="직사각형 165"/>
          <p:cNvSpPr/>
          <p:nvPr/>
        </p:nvSpPr>
        <p:spPr>
          <a:xfrm>
            <a:off x="4529718" y="3888532"/>
            <a:ext cx="871711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스포츠레저</a:t>
            </a:r>
            <a:r>
              <a:rPr lang="ko-KR" altLang="en-US" sz="1100" dirty="0"/>
              <a:t> </a:t>
            </a:r>
            <a:r>
              <a:rPr lang="ko-KR" altLang="en-US" sz="1100" dirty="0" smtClean="0"/>
              <a:t>산업실습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67" name="직사각형 166"/>
          <p:cNvSpPr/>
          <p:nvPr/>
        </p:nvSpPr>
        <p:spPr>
          <a:xfrm>
            <a:off x="79623" y="4680620"/>
            <a:ext cx="871711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스포츠생체역학과기능학</a:t>
            </a:r>
            <a:endParaRPr lang="ko-KR" altLang="en-US" sz="1100" dirty="0"/>
          </a:p>
        </p:txBody>
      </p:sp>
      <p:sp>
        <p:nvSpPr>
          <p:cNvPr id="170" name="직사각형 169"/>
          <p:cNvSpPr/>
          <p:nvPr/>
        </p:nvSpPr>
        <p:spPr>
          <a:xfrm>
            <a:off x="1562988" y="4680620"/>
            <a:ext cx="871711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/>
              <a:t>레저스포츠사회학</a:t>
            </a:r>
            <a:endParaRPr lang="ko-KR" altLang="en-US" sz="1000" dirty="0"/>
          </a:p>
        </p:txBody>
      </p:sp>
      <p:sp>
        <p:nvSpPr>
          <p:cNvPr id="173" name="직사각형 172"/>
          <p:cNvSpPr/>
          <p:nvPr/>
        </p:nvSpPr>
        <p:spPr>
          <a:xfrm>
            <a:off x="79623" y="5472708"/>
            <a:ext cx="871711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/>
              <a:t>레저스포츠 </a:t>
            </a:r>
            <a:endParaRPr lang="en-US" altLang="ko-KR" sz="1000" dirty="0" smtClean="0"/>
          </a:p>
          <a:p>
            <a:pPr algn="ctr"/>
            <a:r>
              <a:rPr lang="ko-KR" altLang="en-US" sz="1000" dirty="0" smtClean="0"/>
              <a:t>철학</a:t>
            </a:r>
            <a:endParaRPr lang="en-US" altLang="ko-KR" sz="1000" dirty="0" smtClean="0"/>
          </a:p>
        </p:txBody>
      </p:sp>
      <p:sp>
        <p:nvSpPr>
          <p:cNvPr id="174" name="직사각형 173"/>
          <p:cNvSpPr/>
          <p:nvPr/>
        </p:nvSpPr>
        <p:spPr>
          <a:xfrm>
            <a:off x="6013083" y="5472708"/>
            <a:ext cx="871711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신체활동과 노화</a:t>
            </a:r>
            <a:endParaRPr lang="ko-KR" altLang="en-US" sz="1100" dirty="0"/>
          </a:p>
        </p:txBody>
      </p:sp>
      <p:sp>
        <p:nvSpPr>
          <p:cNvPr id="175" name="직사각형 174"/>
          <p:cNvSpPr/>
          <p:nvPr/>
        </p:nvSpPr>
        <p:spPr>
          <a:xfrm>
            <a:off x="7496447" y="5472708"/>
            <a:ext cx="871711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/>
              <a:t>노인스포츠</a:t>
            </a:r>
            <a:endParaRPr lang="ko-KR" altLang="en-US" sz="1000" dirty="0"/>
          </a:p>
        </p:txBody>
      </p:sp>
      <p:sp>
        <p:nvSpPr>
          <p:cNvPr id="176" name="직사각형 175"/>
          <p:cNvSpPr/>
          <p:nvPr/>
        </p:nvSpPr>
        <p:spPr>
          <a:xfrm>
            <a:off x="1562988" y="5472708"/>
            <a:ext cx="871711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배구</a:t>
            </a:r>
            <a:endParaRPr lang="ko-KR" altLang="en-US" sz="1100" dirty="0"/>
          </a:p>
        </p:txBody>
      </p:sp>
      <p:sp>
        <p:nvSpPr>
          <p:cNvPr id="177" name="직사각형 176"/>
          <p:cNvSpPr/>
          <p:nvPr/>
        </p:nvSpPr>
        <p:spPr>
          <a:xfrm>
            <a:off x="3046353" y="5472708"/>
            <a:ext cx="871711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스포츠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영양학</a:t>
            </a:r>
            <a:endParaRPr lang="ko-KR" altLang="en-US" sz="1100" dirty="0"/>
          </a:p>
        </p:txBody>
      </p:sp>
      <p:sp>
        <p:nvSpPr>
          <p:cNvPr id="178" name="직사각형 177"/>
          <p:cNvSpPr/>
          <p:nvPr/>
        </p:nvSpPr>
        <p:spPr>
          <a:xfrm>
            <a:off x="4529718" y="5472708"/>
            <a:ext cx="871711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운동처방</a:t>
            </a:r>
            <a:endParaRPr lang="ko-KR" altLang="en-US" sz="1100" dirty="0"/>
          </a:p>
        </p:txBody>
      </p:sp>
      <p:sp>
        <p:nvSpPr>
          <p:cNvPr id="179" name="직사각형 178"/>
          <p:cNvSpPr/>
          <p:nvPr/>
        </p:nvSpPr>
        <p:spPr>
          <a:xfrm>
            <a:off x="79623" y="6264796"/>
            <a:ext cx="871711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야구 및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소프트볼</a:t>
            </a:r>
            <a:endParaRPr lang="ko-KR" altLang="en-US" sz="1100" dirty="0"/>
          </a:p>
        </p:txBody>
      </p:sp>
      <p:sp>
        <p:nvSpPr>
          <p:cNvPr id="182" name="직사각형 181"/>
          <p:cNvSpPr/>
          <p:nvPr/>
        </p:nvSpPr>
        <p:spPr>
          <a:xfrm>
            <a:off x="1562988" y="6264796"/>
            <a:ext cx="871711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테니스의 이해</a:t>
            </a:r>
            <a:endParaRPr lang="ko-KR" altLang="en-US" sz="1100" dirty="0"/>
          </a:p>
        </p:txBody>
      </p:sp>
      <p:sp>
        <p:nvSpPr>
          <p:cNvPr id="185" name="직사각형 184"/>
          <p:cNvSpPr/>
          <p:nvPr/>
        </p:nvSpPr>
        <p:spPr>
          <a:xfrm>
            <a:off x="79623" y="7056884"/>
            <a:ext cx="871711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여가론</a:t>
            </a:r>
            <a:endParaRPr lang="ko-KR" altLang="en-US" sz="1100" dirty="0"/>
          </a:p>
        </p:txBody>
      </p:sp>
      <p:sp>
        <p:nvSpPr>
          <p:cNvPr id="188" name="직사각형 187"/>
          <p:cNvSpPr/>
          <p:nvPr/>
        </p:nvSpPr>
        <p:spPr>
          <a:xfrm>
            <a:off x="1562988" y="7056884"/>
            <a:ext cx="871711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요가 및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필라테스</a:t>
            </a:r>
            <a:endParaRPr lang="ko-KR" altLang="en-US" sz="1100" dirty="0"/>
          </a:p>
        </p:txBody>
      </p:sp>
      <p:sp>
        <p:nvSpPr>
          <p:cNvPr id="191" name="직사각형 190"/>
          <p:cNvSpPr/>
          <p:nvPr/>
        </p:nvSpPr>
        <p:spPr>
          <a:xfrm>
            <a:off x="79623" y="7848972"/>
            <a:ext cx="871711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조깅과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마라톤</a:t>
            </a:r>
            <a:endParaRPr lang="ko-KR" altLang="en-US" sz="1100" dirty="0"/>
          </a:p>
        </p:txBody>
      </p:sp>
      <p:sp>
        <p:nvSpPr>
          <p:cNvPr id="192" name="직사각형 191"/>
          <p:cNvSpPr/>
          <p:nvPr/>
        </p:nvSpPr>
        <p:spPr>
          <a:xfrm>
            <a:off x="6013083" y="7848972"/>
            <a:ext cx="871711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스포츠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미디어와 정보</a:t>
            </a:r>
            <a:endParaRPr lang="ko-KR" altLang="en-US" sz="1100" dirty="0"/>
          </a:p>
        </p:txBody>
      </p:sp>
      <p:sp>
        <p:nvSpPr>
          <p:cNvPr id="194" name="직사각형 193"/>
          <p:cNvSpPr/>
          <p:nvPr/>
        </p:nvSpPr>
        <p:spPr>
          <a:xfrm>
            <a:off x="1562988" y="7848972"/>
            <a:ext cx="871711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동</a:t>
            </a:r>
            <a:r>
              <a:rPr lang="ko-KR" altLang="en-US" sz="1100" dirty="0" smtClean="0"/>
              <a:t>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스포츠</a:t>
            </a:r>
            <a:endParaRPr lang="ko-KR" altLang="en-US" sz="1100" dirty="0"/>
          </a:p>
        </p:txBody>
      </p:sp>
      <p:sp>
        <p:nvSpPr>
          <p:cNvPr id="195" name="직사각형 194"/>
          <p:cNvSpPr/>
          <p:nvPr/>
        </p:nvSpPr>
        <p:spPr>
          <a:xfrm>
            <a:off x="3046353" y="7848972"/>
            <a:ext cx="871711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퍼스널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트레이닝실습</a:t>
            </a:r>
            <a:endParaRPr lang="ko-KR" altLang="en-US" sz="1100" dirty="0"/>
          </a:p>
        </p:txBody>
      </p:sp>
      <p:sp>
        <p:nvSpPr>
          <p:cNvPr id="196" name="직사각형 195"/>
          <p:cNvSpPr/>
          <p:nvPr/>
        </p:nvSpPr>
        <p:spPr>
          <a:xfrm>
            <a:off x="4529718" y="7848972"/>
            <a:ext cx="871711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댄스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스포츠</a:t>
            </a:r>
            <a:endParaRPr lang="ko-KR" altLang="en-US" sz="1100" dirty="0"/>
          </a:p>
        </p:txBody>
      </p:sp>
      <p:sp>
        <p:nvSpPr>
          <p:cNvPr id="198" name="직사각형 197"/>
          <p:cNvSpPr/>
          <p:nvPr/>
        </p:nvSpPr>
        <p:spPr>
          <a:xfrm>
            <a:off x="79623" y="8641060"/>
            <a:ext cx="871711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축구</a:t>
            </a:r>
            <a:endParaRPr lang="ko-KR" altLang="en-US" sz="1100" dirty="0"/>
          </a:p>
        </p:txBody>
      </p:sp>
      <p:sp>
        <p:nvSpPr>
          <p:cNvPr id="199" name="직사각형 198"/>
          <p:cNvSpPr/>
          <p:nvPr/>
        </p:nvSpPr>
        <p:spPr>
          <a:xfrm>
            <a:off x="6013083" y="8641060"/>
            <a:ext cx="871711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/>
              <a:t>레저스포츠연구방법론</a:t>
            </a:r>
            <a:endParaRPr lang="ko-KR" altLang="en-US" sz="1000" dirty="0"/>
          </a:p>
        </p:txBody>
      </p:sp>
      <p:sp>
        <p:nvSpPr>
          <p:cNvPr id="200" name="직사각형 199"/>
          <p:cNvSpPr/>
          <p:nvPr/>
        </p:nvSpPr>
        <p:spPr>
          <a:xfrm>
            <a:off x="7496447" y="8641060"/>
            <a:ext cx="871711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아웃도어</a:t>
            </a:r>
            <a:endParaRPr lang="en-US" altLang="ko-KR" sz="1100" dirty="0" smtClean="0"/>
          </a:p>
          <a:p>
            <a:pPr algn="ctr"/>
            <a:r>
              <a:rPr lang="ko-KR" altLang="en-US" sz="1100" smtClean="0"/>
              <a:t>레크리에이션</a:t>
            </a:r>
            <a:endParaRPr lang="ko-KR" altLang="en-US" sz="1100" dirty="0"/>
          </a:p>
        </p:txBody>
      </p:sp>
      <p:sp>
        <p:nvSpPr>
          <p:cNvPr id="201" name="직사각형 200"/>
          <p:cNvSpPr/>
          <p:nvPr/>
        </p:nvSpPr>
        <p:spPr>
          <a:xfrm>
            <a:off x="1562988" y="8641060"/>
            <a:ext cx="871711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배드민턴의 기초</a:t>
            </a:r>
            <a:endParaRPr lang="ko-KR" altLang="en-US" sz="1100" dirty="0"/>
          </a:p>
        </p:txBody>
      </p:sp>
      <p:sp>
        <p:nvSpPr>
          <p:cNvPr id="202" name="직사각형 201"/>
          <p:cNvSpPr/>
          <p:nvPr/>
        </p:nvSpPr>
        <p:spPr>
          <a:xfrm>
            <a:off x="3046353" y="8641060"/>
            <a:ext cx="871711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배드민턴의 이해</a:t>
            </a:r>
            <a:endParaRPr lang="ko-KR" altLang="en-US" sz="1100" dirty="0"/>
          </a:p>
        </p:txBody>
      </p:sp>
      <p:sp>
        <p:nvSpPr>
          <p:cNvPr id="203" name="직사각형 202"/>
          <p:cNvSpPr/>
          <p:nvPr/>
        </p:nvSpPr>
        <p:spPr>
          <a:xfrm>
            <a:off x="4529718" y="8641060"/>
            <a:ext cx="871711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라켓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스포츠</a:t>
            </a:r>
            <a:endParaRPr lang="ko-KR" altLang="en-US" sz="1100" dirty="0"/>
          </a:p>
        </p:txBody>
      </p:sp>
      <p:sp>
        <p:nvSpPr>
          <p:cNvPr id="205" name="직사각형 204"/>
          <p:cNvSpPr/>
          <p:nvPr/>
        </p:nvSpPr>
        <p:spPr>
          <a:xfrm>
            <a:off x="6005468" y="9433148"/>
            <a:ext cx="871711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코칭과</a:t>
            </a:r>
            <a:r>
              <a:rPr lang="ko-KR" altLang="en-US" sz="1100" dirty="0" smtClean="0"/>
              <a:t> </a:t>
            </a:r>
          </a:p>
          <a:p>
            <a:pPr algn="ctr"/>
            <a:r>
              <a:rPr lang="ko-KR" altLang="en-US" sz="1100" dirty="0" err="1" smtClean="0"/>
              <a:t>지도법</a:t>
            </a:r>
            <a:endParaRPr lang="ko-KR" altLang="en-US" sz="1100" dirty="0"/>
          </a:p>
        </p:txBody>
      </p:sp>
      <p:sp>
        <p:nvSpPr>
          <p:cNvPr id="206" name="직사각형 205"/>
          <p:cNvSpPr/>
          <p:nvPr/>
        </p:nvSpPr>
        <p:spPr>
          <a:xfrm>
            <a:off x="7488832" y="9433148"/>
            <a:ext cx="871711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스포츠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카운셀링</a:t>
            </a:r>
            <a:endParaRPr lang="ko-KR" altLang="en-US" sz="1100" dirty="0"/>
          </a:p>
        </p:txBody>
      </p:sp>
      <p:sp>
        <p:nvSpPr>
          <p:cNvPr id="207" name="직사각형 206"/>
          <p:cNvSpPr/>
          <p:nvPr/>
        </p:nvSpPr>
        <p:spPr>
          <a:xfrm>
            <a:off x="1555373" y="9433148"/>
            <a:ext cx="871711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스포츠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ko-KR" altLang="en-US" sz="1100" dirty="0"/>
          </a:p>
        </p:txBody>
      </p:sp>
      <p:sp>
        <p:nvSpPr>
          <p:cNvPr id="209" name="직사각형 208"/>
          <p:cNvSpPr/>
          <p:nvPr/>
        </p:nvSpPr>
        <p:spPr>
          <a:xfrm>
            <a:off x="4522103" y="9433148"/>
            <a:ext cx="871711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운동학습</a:t>
            </a:r>
            <a:endParaRPr lang="en-US" altLang="ko-KR" sz="1100" dirty="0" smtClean="0"/>
          </a:p>
          <a:p>
            <a:pPr algn="ctr"/>
            <a:r>
              <a:rPr lang="ko-KR" altLang="en-US" sz="1100" smtClean="0"/>
              <a:t>및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지도법</a:t>
            </a:r>
            <a:endParaRPr lang="en-US" altLang="ko-KR" sz="1100" smtClean="0"/>
          </a:p>
        </p:txBody>
      </p:sp>
      <p:sp>
        <p:nvSpPr>
          <p:cNvPr id="210" name="직사각형 209"/>
          <p:cNvSpPr/>
          <p:nvPr/>
        </p:nvSpPr>
        <p:spPr>
          <a:xfrm>
            <a:off x="3031951" y="4680620"/>
            <a:ext cx="871711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/>
              <a:t>치료레크리에이션</a:t>
            </a:r>
            <a:r>
              <a:rPr lang="en-US" altLang="ko-KR" sz="1000" dirty="0" smtClean="0"/>
              <a:t>(1)</a:t>
            </a:r>
            <a:endParaRPr lang="ko-KR" altLang="en-US" sz="1000" dirty="0"/>
          </a:p>
        </p:txBody>
      </p:sp>
      <p:sp>
        <p:nvSpPr>
          <p:cNvPr id="211" name="직사각형 210"/>
          <p:cNvSpPr/>
          <p:nvPr/>
        </p:nvSpPr>
        <p:spPr>
          <a:xfrm>
            <a:off x="6013083" y="4680620"/>
            <a:ext cx="871711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스포츠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트레이닝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방법론</a:t>
            </a:r>
            <a:endParaRPr lang="ko-KR" altLang="en-US" sz="1100" dirty="0"/>
          </a:p>
        </p:txBody>
      </p:sp>
      <p:sp>
        <p:nvSpPr>
          <p:cNvPr id="212" name="직사각형 211"/>
          <p:cNvSpPr/>
          <p:nvPr/>
        </p:nvSpPr>
        <p:spPr>
          <a:xfrm>
            <a:off x="7280423" y="4680620"/>
            <a:ext cx="1087735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레크리에이션서비스설계 </a:t>
            </a:r>
            <a:r>
              <a:rPr lang="ko-KR" altLang="en-US" sz="1100" dirty="0" err="1" smtClean="0"/>
              <a:t>및평가</a:t>
            </a:r>
            <a:r>
              <a:rPr lang="ko-KR" altLang="en-US" sz="1100" dirty="0" smtClean="0"/>
              <a:t> </a:t>
            </a:r>
            <a:endParaRPr lang="ko-KR" altLang="en-US" sz="1100" dirty="0"/>
          </a:p>
        </p:txBody>
      </p:sp>
      <p:sp>
        <p:nvSpPr>
          <p:cNvPr id="213" name="직사각형 212"/>
          <p:cNvSpPr/>
          <p:nvPr/>
        </p:nvSpPr>
        <p:spPr>
          <a:xfrm>
            <a:off x="4544119" y="7056884"/>
            <a:ext cx="871711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테이핑및</a:t>
            </a:r>
            <a:r>
              <a:rPr lang="ko-KR" altLang="en-US" sz="1100" dirty="0" smtClean="0"/>
              <a:t> 스포츠마사지</a:t>
            </a:r>
            <a:endParaRPr lang="ko-KR" altLang="en-US" sz="1100" dirty="0"/>
          </a:p>
        </p:txBody>
      </p:sp>
      <p:sp>
        <p:nvSpPr>
          <p:cNvPr id="215" name="직사각형 214"/>
          <p:cNvSpPr/>
          <p:nvPr/>
        </p:nvSpPr>
        <p:spPr>
          <a:xfrm>
            <a:off x="6005468" y="10225236"/>
            <a:ext cx="871711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승 마</a:t>
            </a:r>
            <a:endParaRPr lang="ko-KR" altLang="en-US" sz="1100" dirty="0"/>
          </a:p>
        </p:txBody>
      </p:sp>
      <p:sp>
        <p:nvSpPr>
          <p:cNvPr id="217" name="직사각형 216"/>
          <p:cNvSpPr/>
          <p:nvPr/>
        </p:nvSpPr>
        <p:spPr>
          <a:xfrm>
            <a:off x="4522103" y="10225236"/>
            <a:ext cx="871711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/>
              <a:t>레저스포츠 철학</a:t>
            </a:r>
            <a:endParaRPr lang="en-US" altLang="ko-KR" sz="1000" dirty="0" smtClean="0"/>
          </a:p>
        </p:txBody>
      </p:sp>
      <p:sp>
        <p:nvSpPr>
          <p:cNvPr id="223" name="직사각형 222"/>
          <p:cNvSpPr/>
          <p:nvPr/>
        </p:nvSpPr>
        <p:spPr>
          <a:xfrm>
            <a:off x="4522103" y="11017324"/>
            <a:ext cx="871711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/>
              <a:t>에어로빅스</a:t>
            </a:r>
            <a:endParaRPr lang="en-US" altLang="ko-KR" sz="1000" dirty="0" smtClean="0"/>
          </a:p>
        </p:txBody>
      </p:sp>
      <p:sp>
        <p:nvSpPr>
          <p:cNvPr id="226" name="직사각형 225"/>
          <p:cNvSpPr/>
          <p:nvPr/>
        </p:nvSpPr>
        <p:spPr>
          <a:xfrm>
            <a:off x="4522103" y="11809412"/>
            <a:ext cx="871711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인명구조 및 구급법</a:t>
            </a:r>
            <a:endParaRPr lang="en-US" altLang="ko-KR" sz="1100" smtClean="0"/>
          </a:p>
        </p:txBody>
      </p:sp>
      <p:cxnSp>
        <p:nvCxnSpPr>
          <p:cNvPr id="228" name="직선 화살표 연결선 227"/>
          <p:cNvCxnSpPr>
            <a:stCxn id="7" idx="3"/>
            <a:endCxn id="18" idx="1"/>
          </p:cNvCxnSpPr>
          <p:nvPr/>
        </p:nvCxnSpPr>
        <p:spPr>
          <a:xfrm>
            <a:off x="951334" y="1224236"/>
            <a:ext cx="61165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직선 화살표 연결선 229"/>
          <p:cNvCxnSpPr>
            <a:stCxn id="149" idx="3"/>
            <a:endCxn id="152" idx="1"/>
          </p:cNvCxnSpPr>
          <p:nvPr/>
        </p:nvCxnSpPr>
        <p:spPr>
          <a:xfrm>
            <a:off x="951334" y="2664396"/>
            <a:ext cx="61165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직선 화살표 연결선 231"/>
          <p:cNvCxnSpPr>
            <a:stCxn id="155" idx="3"/>
            <a:endCxn id="158" idx="1"/>
          </p:cNvCxnSpPr>
          <p:nvPr/>
        </p:nvCxnSpPr>
        <p:spPr>
          <a:xfrm>
            <a:off x="951334" y="3384476"/>
            <a:ext cx="61165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직선 화살표 연결선 233"/>
          <p:cNvCxnSpPr>
            <a:stCxn id="161" idx="3"/>
            <a:endCxn id="164" idx="1"/>
          </p:cNvCxnSpPr>
          <p:nvPr/>
        </p:nvCxnSpPr>
        <p:spPr>
          <a:xfrm>
            <a:off x="951334" y="4176564"/>
            <a:ext cx="61165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직선 화살표 연결선 237"/>
          <p:cNvCxnSpPr>
            <a:stCxn id="158" idx="3"/>
            <a:endCxn id="159" idx="1"/>
          </p:cNvCxnSpPr>
          <p:nvPr/>
        </p:nvCxnSpPr>
        <p:spPr>
          <a:xfrm>
            <a:off x="2434699" y="3384476"/>
            <a:ext cx="61165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직선 화살표 연결선 239"/>
          <p:cNvCxnSpPr>
            <a:stCxn id="165" idx="3"/>
            <a:endCxn id="166" idx="1"/>
          </p:cNvCxnSpPr>
          <p:nvPr/>
        </p:nvCxnSpPr>
        <p:spPr>
          <a:xfrm>
            <a:off x="3918064" y="4176564"/>
            <a:ext cx="61165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직선 화살표 연결선 241"/>
          <p:cNvCxnSpPr>
            <a:stCxn id="166" idx="3"/>
            <a:endCxn id="162" idx="1"/>
          </p:cNvCxnSpPr>
          <p:nvPr/>
        </p:nvCxnSpPr>
        <p:spPr>
          <a:xfrm>
            <a:off x="5401429" y="4176564"/>
            <a:ext cx="61165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직선 화살표 연결선 243"/>
          <p:cNvCxnSpPr>
            <a:stCxn id="162" idx="3"/>
            <a:endCxn id="163" idx="1"/>
          </p:cNvCxnSpPr>
          <p:nvPr/>
        </p:nvCxnSpPr>
        <p:spPr>
          <a:xfrm>
            <a:off x="6884794" y="4176564"/>
            <a:ext cx="61165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직선 화살표 연결선 245"/>
          <p:cNvCxnSpPr>
            <a:stCxn id="177" idx="3"/>
            <a:endCxn id="178" idx="1"/>
          </p:cNvCxnSpPr>
          <p:nvPr/>
        </p:nvCxnSpPr>
        <p:spPr>
          <a:xfrm>
            <a:off x="3918064" y="5760740"/>
            <a:ext cx="61165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꺾인 연결선 248"/>
          <p:cNvCxnSpPr>
            <a:stCxn id="178" idx="3"/>
            <a:endCxn id="211" idx="1"/>
          </p:cNvCxnSpPr>
          <p:nvPr/>
        </p:nvCxnSpPr>
        <p:spPr>
          <a:xfrm flipV="1">
            <a:off x="5401429" y="4968652"/>
            <a:ext cx="611654" cy="7920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직선 화살표 연결선 250"/>
          <p:cNvCxnSpPr>
            <a:endCxn id="174" idx="1"/>
          </p:cNvCxnSpPr>
          <p:nvPr/>
        </p:nvCxnSpPr>
        <p:spPr>
          <a:xfrm>
            <a:off x="5480223" y="5760740"/>
            <a:ext cx="5328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꺾인 연결선 252"/>
          <p:cNvCxnSpPr>
            <a:stCxn id="174" idx="3"/>
            <a:endCxn id="175" idx="1"/>
          </p:cNvCxnSpPr>
          <p:nvPr/>
        </p:nvCxnSpPr>
        <p:spPr>
          <a:xfrm>
            <a:off x="6884794" y="5760740"/>
            <a:ext cx="611653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직선 화살표 연결선 256"/>
          <p:cNvCxnSpPr>
            <a:stCxn id="201" idx="3"/>
            <a:endCxn id="202" idx="1"/>
          </p:cNvCxnSpPr>
          <p:nvPr/>
        </p:nvCxnSpPr>
        <p:spPr>
          <a:xfrm>
            <a:off x="2434699" y="8929092"/>
            <a:ext cx="61165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직선 화살표 연결선 258"/>
          <p:cNvCxnSpPr>
            <a:stCxn id="202" idx="3"/>
            <a:endCxn id="203" idx="1"/>
          </p:cNvCxnSpPr>
          <p:nvPr/>
        </p:nvCxnSpPr>
        <p:spPr>
          <a:xfrm>
            <a:off x="3918064" y="8929092"/>
            <a:ext cx="61165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직선 화살표 연결선 262"/>
          <p:cNvCxnSpPr>
            <a:stCxn id="207" idx="3"/>
            <a:endCxn id="209" idx="1"/>
          </p:cNvCxnSpPr>
          <p:nvPr/>
        </p:nvCxnSpPr>
        <p:spPr>
          <a:xfrm>
            <a:off x="2427084" y="9721180"/>
            <a:ext cx="209501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직선 화살표 연결선 264"/>
          <p:cNvCxnSpPr>
            <a:stCxn id="209" idx="3"/>
            <a:endCxn id="205" idx="1"/>
          </p:cNvCxnSpPr>
          <p:nvPr/>
        </p:nvCxnSpPr>
        <p:spPr>
          <a:xfrm>
            <a:off x="5393814" y="9721180"/>
            <a:ext cx="61165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직선 화살표 연결선 266"/>
          <p:cNvCxnSpPr>
            <a:stCxn id="205" idx="3"/>
            <a:endCxn id="206" idx="1"/>
          </p:cNvCxnSpPr>
          <p:nvPr/>
        </p:nvCxnSpPr>
        <p:spPr>
          <a:xfrm>
            <a:off x="6877179" y="9721180"/>
            <a:ext cx="61165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146</Words>
  <Application>Microsoft Office PowerPoint</Application>
  <PresentationFormat>사용자 지정</PresentationFormat>
  <Paragraphs>89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16</cp:revision>
  <dcterms:created xsi:type="dcterms:W3CDTF">2011-02-16T04:24:27Z</dcterms:created>
  <dcterms:modified xsi:type="dcterms:W3CDTF">2014-01-14T04:52:27Z</dcterms:modified>
</cp:coreProperties>
</file>