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636" y="-7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7" name="직선 연결선 546"/>
          <p:cNvCxnSpPr>
            <a:stCxn id="393" idx="3"/>
            <a:endCxn id="395" idx="1"/>
          </p:cNvCxnSpPr>
          <p:nvPr/>
        </p:nvCxnSpPr>
        <p:spPr>
          <a:xfrm>
            <a:off x="6272311" y="5400700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5" name="직선 연결선 544"/>
          <p:cNvCxnSpPr>
            <a:stCxn id="485" idx="3"/>
            <a:endCxn id="488" idx="1"/>
          </p:cNvCxnSpPr>
          <p:nvPr/>
        </p:nvCxnSpPr>
        <p:spPr>
          <a:xfrm>
            <a:off x="3103959" y="6984876"/>
            <a:ext cx="2376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" name="직선 연결선 540"/>
          <p:cNvCxnSpPr>
            <a:stCxn id="378" idx="3"/>
          </p:cNvCxnSpPr>
          <p:nvPr/>
        </p:nvCxnSpPr>
        <p:spPr>
          <a:xfrm>
            <a:off x="3103959" y="3816524"/>
            <a:ext cx="4536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2" name="직선 연결선 521"/>
          <p:cNvCxnSpPr>
            <a:stCxn id="360" idx="3"/>
            <a:endCxn id="376" idx="1"/>
          </p:cNvCxnSpPr>
          <p:nvPr/>
        </p:nvCxnSpPr>
        <p:spPr>
          <a:xfrm>
            <a:off x="1951831" y="3024436"/>
            <a:ext cx="35283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0" name="직선 연결선 519"/>
          <p:cNvCxnSpPr/>
          <p:nvPr/>
        </p:nvCxnSpPr>
        <p:spPr>
          <a:xfrm>
            <a:off x="7424439" y="2376364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8" name="직선 연결선 517"/>
          <p:cNvCxnSpPr/>
          <p:nvPr/>
        </p:nvCxnSpPr>
        <p:spPr>
          <a:xfrm>
            <a:off x="7424439" y="2088332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6" name="직선 연결선 515"/>
          <p:cNvCxnSpPr/>
          <p:nvPr/>
        </p:nvCxnSpPr>
        <p:spPr>
          <a:xfrm>
            <a:off x="6272311" y="2160340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8" name="직선 연결선 497"/>
          <p:cNvCxnSpPr>
            <a:stCxn id="272" idx="3"/>
            <a:endCxn id="114" idx="1"/>
          </p:cNvCxnSpPr>
          <p:nvPr/>
        </p:nvCxnSpPr>
        <p:spPr>
          <a:xfrm>
            <a:off x="1951831" y="1440260"/>
            <a:ext cx="35207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직사각형 271"/>
          <p:cNvSpPr/>
          <p:nvPr/>
        </p:nvSpPr>
        <p:spPr>
          <a:xfrm>
            <a:off x="136401" y="1152228"/>
            <a:ext cx="181543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언어</a:t>
            </a:r>
            <a:endParaRPr lang="en-US" altLang="ko-KR" sz="1100" smtClean="0"/>
          </a:p>
        </p:txBody>
      </p:sp>
      <p:sp>
        <p:nvSpPr>
          <p:cNvPr id="123" name="직사각형 122"/>
          <p:cNvSpPr/>
          <p:nvPr/>
        </p:nvSpPr>
        <p:spPr>
          <a:xfrm>
            <a:off x="2304256" y="11522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관광일어</a:t>
            </a:r>
            <a:r>
              <a:rPr lang="en-US" altLang="ko-KR" sz="1100" smtClean="0"/>
              <a:t>(1)</a:t>
            </a:r>
          </a:p>
        </p:txBody>
      </p:sp>
      <p:sp>
        <p:nvSpPr>
          <p:cNvPr id="168" name="직사각형 167"/>
          <p:cNvSpPr/>
          <p:nvPr/>
        </p:nvSpPr>
        <p:spPr>
          <a:xfrm>
            <a:off x="14592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128785" y="648172"/>
            <a:ext cx="1823045" cy="28803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r>
              <a:rPr lang="en-US" altLang="ko-KR" sz="1100" smtClean="0"/>
              <a:t>/2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313781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96641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31236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8163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6449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8022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4187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2473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4046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99" name="직사각형 98"/>
          <p:cNvSpPr/>
          <p:nvPr/>
        </p:nvSpPr>
        <p:spPr>
          <a:xfrm>
            <a:off x="3312368" y="11522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관광일어</a:t>
            </a:r>
            <a:r>
              <a:rPr lang="en-US" altLang="ko-KR" sz="1100" smtClean="0"/>
              <a:t>(2)</a:t>
            </a:r>
          </a:p>
        </p:txBody>
      </p:sp>
      <p:sp>
        <p:nvSpPr>
          <p:cNvPr id="106" name="직사각형 105"/>
          <p:cNvSpPr/>
          <p:nvPr/>
        </p:nvSpPr>
        <p:spPr>
          <a:xfrm>
            <a:off x="4464496" y="11522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중국어</a:t>
            </a:r>
            <a:r>
              <a:rPr lang="en-US" altLang="ko-KR" sz="1100" smtClean="0"/>
              <a:t>(1)</a:t>
            </a:r>
          </a:p>
        </p:txBody>
      </p:sp>
      <p:sp>
        <p:nvSpPr>
          <p:cNvPr id="114" name="직사각형 113"/>
          <p:cNvSpPr/>
          <p:nvPr/>
        </p:nvSpPr>
        <p:spPr>
          <a:xfrm>
            <a:off x="5472608" y="11522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중국어</a:t>
            </a:r>
            <a:r>
              <a:rPr lang="en-US" altLang="ko-KR" sz="1100" smtClean="0"/>
              <a:t>(2)</a:t>
            </a:r>
          </a:p>
        </p:txBody>
      </p:sp>
      <p:sp>
        <p:nvSpPr>
          <p:cNvPr id="358" name="직사각형 357"/>
          <p:cNvSpPr/>
          <p:nvPr/>
        </p:nvSpPr>
        <p:spPr>
          <a:xfrm>
            <a:off x="151631" y="1944316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입문</a:t>
            </a:r>
            <a:endParaRPr lang="en-US" altLang="ko-KR" sz="1100" smtClean="0"/>
          </a:p>
        </p:txBody>
      </p:sp>
      <p:sp>
        <p:nvSpPr>
          <p:cNvPr id="360" name="직사각형 359"/>
          <p:cNvSpPr/>
          <p:nvPr/>
        </p:nvSpPr>
        <p:spPr>
          <a:xfrm>
            <a:off x="151631" y="2736404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서비스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경영론</a:t>
            </a:r>
            <a:endParaRPr lang="en-US" altLang="ko-KR" sz="1100" smtClean="0"/>
          </a:p>
        </p:txBody>
      </p:sp>
      <p:sp>
        <p:nvSpPr>
          <p:cNvPr id="362" name="직사각형 361"/>
          <p:cNvSpPr/>
          <p:nvPr/>
        </p:nvSpPr>
        <p:spPr>
          <a:xfrm>
            <a:off x="151631" y="3528492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지속가능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</p:txBody>
      </p:sp>
      <p:sp>
        <p:nvSpPr>
          <p:cNvPr id="368" name="직사각형 367"/>
          <p:cNvSpPr/>
          <p:nvPr/>
        </p:nvSpPr>
        <p:spPr>
          <a:xfrm>
            <a:off x="2311871" y="19443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경영론</a:t>
            </a:r>
            <a:endParaRPr lang="en-US" altLang="ko-KR" sz="1100" smtClean="0"/>
          </a:p>
        </p:txBody>
      </p:sp>
      <p:sp>
        <p:nvSpPr>
          <p:cNvPr id="369" name="직사각형 368"/>
          <p:cNvSpPr/>
          <p:nvPr/>
        </p:nvSpPr>
        <p:spPr>
          <a:xfrm>
            <a:off x="3319983" y="19443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사업론</a:t>
            </a:r>
            <a:endParaRPr lang="en-US" altLang="ko-KR" sz="1100" smtClean="0"/>
          </a:p>
        </p:txBody>
      </p:sp>
      <p:sp>
        <p:nvSpPr>
          <p:cNvPr id="370" name="직사각형 369"/>
          <p:cNvSpPr/>
          <p:nvPr/>
        </p:nvSpPr>
        <p:spPr>
          <a:xfrm>
            <a:off x="4472111" y="19443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여행사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경영론</a:t>
            </a:r>
            <a:endParaRPr lang="en-US" altLang="ko-KR" sz="1100" smtClean="0"/>
          </a:p>
        </p:txBody>
      </p:sp>
      <p:sp>
        <p:nvSpPr>
          <p:cNvPr id="371" name="직사각형 370"/>
          <p:cNvSpPr/>
          <p:nvPr/>
        </p:nvSpPr>
        <p:spPr>
          <a:xfrm>
            <a:off x="5480223" y="1944316"/>
            <a:ext cx="792088" cy="72008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-</a:t>
            </a:r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마케팅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-</a:t>
            </a:r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문화론</a:t>
            </a:r>
            <a:endParaRPr lang="en-US" altLang="ko-KR" sz="1100" smtClean="0"/>
          </a:p>
        </p:txBody>
      </p:sp>
      <p:sp>
        <p:nvSpPr>
          <p:cNvPr id="372" name="직사각형 371"/>
          <p:cNvSpPr/>
          <p:nvPr/>
        </p:nvSpPr>
        <p:spPr>
          <a:xfrm>
            <a:off x="6488335" y="1944316"/>
            <a:ext cx="1008112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-</a:t>
            </a:r>
            <a:r>
              <a:rPr lang="ko-KR" altLang="en-US" sz="1100" smtClean="0"/>
              <a:t>관광상품론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-</a:t>
            </a:r>
            <a:r>
              <a:rPr lang="ko-KR" altLang="en-US" sz="1100" smtClean="0"/>
              <a:t>관광지리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-</a:t>
            </a:r>
            <a:r>
              <a:rPr lang="ko-KR" altLang="en-US" sz="1100" smtClean="0"/>
              <a:t>조사통계론</a:t>
            </a:r>
            <a:endParaRPr lang="en-US" altLang="ko-KR" sz="1100" smtClean="0"/>
          </a:p>
        </p:txBody>
      </p:sp>
      <p:sp>
        <p:nvSpPr>
          <p:cNvPr id="373" name="직사각형 372"/>
          <p:cNvSpPr/>
          <p:nvPr/>
        </p:nvSpPr>
        <p:spPr>
          <a:xfrm>
            <a:off x="7640463" y="1944316"/>
            <a:ext cx="792088" cy="72008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-</a:t>
            </a:r>
            <a:r>
              <a:rPr lang="ko-KR" altLang="en-US" sz="1100" smtClean="0"/>
              <a:t>관광계획론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-</a:t>
            </a:r>
            <a:r>
              <a:rPr lang="ko-KR" altLang="en-US" sz="1100" smtClean="0"/>
              <a:t>관광기업회계</a:t>
            </a:r>
            <a:endParaRPr lang="en-US" altLang="ko-KR" sz="1100" smtClean="0"/>
          </a:p>
        </p:txBody>
      </p:sp>
      <p:sp>
        <p:nvSpPr>
          <p:cNvPr id="374" name="직사각형 373"/>
          <p:cNvSpPr/>
          <p:nvPr/>
        </p:nvSpPr>
        <p:spPr>
          <a:xfrm>
            <a:off x="2311871" y="27364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호텔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경영론</a:t>
            </a:r>
            <a:endParaRPr lang="en-US" altLang="ko-KR" sz="1100" smtClean="0"/>
          </a:p>
        </p:txBody>
      </p:sp>
      <p:sp>
        <p:nvSpPr>
          <p:cNvPr id="375" name="직사각형 374"/>
          <p:cNvSpPr/>
          <p:nvPr/>
        </p:nvSpPr>
        <p:spPr>
          <a:xfrm>
            <a:off x="4472111" y="27364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호텔식당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경영론</a:t>
            </a:r>
            <a:endParaRPr lang="en-US" altLang="ko-KR" sz="1100" smtClean="0"/>
          </a:p>
        </p:txBody>
      </p:sp>
      <p:sp>
        <p:nvSpPr>
          <p:cNvPr id="376" name="직사각형 375"/>
          <p:cNvSpPr/>
          <p:nvPr/>
        </p:nvSpPr>
        <p:spPr>
          <a:xfrm>
            <a:off x="5480223" y="27364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정책론</a:t>
            </a:r>
            <a:endParaRPr lang="en-US" altLang="ko-KR" sz="1100" smtClean="0"/>
          </a:p>
        </p:txBody>
      </p:sp>
      <p:sp>
        <p:nvSpPr>
          <p:cNvPr id="377" name="직사각형 376"/>
          <p:cNvSpPr/>
          <p:nvPr/>
        </p:nvSpPr>
        <p:spPr>
          <a:xfrm>
            <a:off x="6488335" y="2736404"/>
            <a:ext cx="1008112" cy="64807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-</a:t>
            </a:r>
            <a:r>
              <a:rPr lang="ko-KR" altLang="en-US" sz="1100" smtClean="0"/>
              <a:t>외식사업론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-</a:t>
            </a:r>
            <a:r>
              <a:rPr lang="ko-KR" altLang="en-US" sz="1100" smtClean="0"/>
              <a:t>호텔사업계획론</a:t>
            </a:r>
            <a:endParaRPr lang="en-US" altLang="ko-KR" sz="1100" smtClean="0"/>
          </a:p>
        </p:txBody>
      </p:sp>
      <p:sp>
        <p:nvSpPr>
          <p:cNvPr id="378" name="직사각형 377"/>
          <p:cNvSpPr/>
          <p:nvPr/>
        </p:nvSpPr>
        <p:spPr>
          <a:xfrm>
            <a:off x="2311871" y="35284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자원론</a:t>
            </a:r>
            <a:endParaRPr lang="en-US" altLang="ko-KR" sz="1100" smtClean="0"/>
          </a:p>
        </p:txBody>
      </p:sp>
      <p:sp>
        <p:nvSpPr>
          <p:cNvPr id="379" name="직사각형 378"/>
          <p:cNvSpPr/>
          <p:nvPr/>
        </p:nvSpPr>
        <p:spPr>
          <a:xfrm>
            <a:off x="3319983" y="35284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개발론</a:t>
            </a:r>
            <a:endParaRPr lang="en-US" altLang="ko-KR" sz="1100" smtClean="0"/>
          </a:p>
        </p:txBody>
      </p:sp>
      <p:sp>
        <p:nvSpPr>
          <p:cNvPr id="380" name="직사각형 379"/>
          <p:cNvSpPr/>
          <p:nvPr/>
        </p:nvSpPr>
        <p:spPr>
          <a:xfrm>
            <a:off x="4472111" y="35284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관광론</a:t>
            </a:r>
            <a:endParaRPr lang="en-US" altLang="ko-KR" sz="1100" smtClean="0"/>
          </a:p>
        </p:txBody>
      </p:sp>
      <p:sp>
        <p:nvSpPr>
          <p:cNvPr id="381" name="직사각형 380"/>
          <p:cNvSpPr/>
          <p:nvPr/>
        </p:nvSpPr>
        <p:spPr>
          <a:xfrm>
            <a:off x="5480223" y="3528492"/>
            <a:ext cx="792088" cy="136815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관광론</a:t>
            </a:r>
            <a:endParaRPr lang="en-US" altLang="ko-KR" sz="1100" smtClean="0"/>
          </a:p>
        </p:txBody>
      </p:sp>
      <p:sp>
        <p:nvSpPr>
          <p:cNvPr id="382" name="직사각형 381"/>
          <p:cNvSpPr/>
          <p:nvPr/>
        </p:nvSpPr>
        <p:spPr>
          <a:xfrm>
            <a:off x="6632351" y="3528492"/>
            <a:ext cx="792088" cy="136815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관광지리</a:t>
            </a:r>
            <a:endParaRPr lang="en-US" altLang="ko-KR" sz="1100" smtClean="0"/>
          </a:p>
        </p:txBody>
      </p:sp>
      <p:sp>
        <p:nvSpPr>
          <p:cNvPr id="383" name="직사각형 382"/>
          <p:cNvSpPr/>
          <p:nvPr/>
        </p:nvSpPr>
        <p:spPr>
          <a:xfrm>
            <a:off x="7640463" y="3528492"/>
            <a:ext cx="792088" cy="136815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</a:t>
            </a:r>
            <a:r>
              <a:rPr lang="ko-KR" altLang="en-US" sz="1100" smtClean="0"/>
              <a:t>제회의산업론</a:t>
            </a:r>
            <a:endParaRPr lang="en-US" altLang="ko-KR" sz="1100" smtClean="0"/>
          </a:p>
        </p:txBody>
      </p:sp>
      <p:sp>
        <p:nvSpPr>
          <p:cNvPr id="385" name="직사각형 384"/>
          <p:cNvSpPr/>
          <p:nvPr/>
        </p:nvSpPr>
        <p:spPr>
          <a:xfrm>
            <a:off x="3319983" y="43205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휴양학</a:t>
            </a:r>
            <a:endParaRPr lang="en-US" altLang="ko-KR" sz="1100" smtClean="0"/>
          </a:p>
        </p:txBody>
      </p:sp>
      <p:sp>
        <p:nvSpPr>
          <p:cNvPr id="386" name="직사각형 385"/>
          <p:cNvSpPr/>
          <p:nvPr/>
        </p:nvSpPr>
        <p:spPr>
          <a:xfrm>
            <a:off x="4472111" y="43205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농촌관광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경영론</a:t>
            </a:r>
            <a:endParaRPr lang="en-US" altLang="ko-KR" sz="1100" smtClean="0"/>
          </a:p>
        </p:txBody>
      </p:sp>
      <p:sp>
        <p:nvSpPr>
          <p:cNvPr id="392" name="직사각형 391"/>
          <p:cNvSpPr/>
          <p:nvPr/>
        </p:nvSpPr>
        <p:spPr>
          <a:xfrm>
            <a:off x="4472111" y="51126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관광론</a:t>
            </a:r>
            <a:endParaRPr lang="en-US" altLang="ko-KR" sz="1100" smtClean="0"/>
          </a:p>
        </p:txBody>
      </p:sp>
      <p:sp>
        <p:nvSpPr>
          <p:cNvPr id="393" name="직사각형 392"/>
          <p:cNvSpPr/>
          <p:nvPr/>
        </p:nvSpPr>
        <p:spPr>
          <a:xfrm>
            <a:off x="5480223" y="51126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394" name="직사각형 393"/>
          <p:cNvSpPr/>
          <p:nvPr/>
        </p:nvSpPr>
        <p:spPr>
          <a:xfrm>
            <a:off x="6632351" y="51126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관광교재연구 및 지도법</a:t>
            </a:r>
            <a:endParaRPr lang="en-US" altLang="ko-KR" sz="1100" smtClean="0"/>
          </a:p>
        </p:txBody>
      </p:sp>
      <p:sp>
        <p:nvSpPr>
          <p:cNvPr id="395" name="직사각형 394"/>
          <p:cNvSpPr/>
          <p:nvPr/>
        </p:nvSpPr>
        <p:spPr>
          <a:xfrm>
            <a:off x="7640463" y="51126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관광논리 및 논술</a:t>
            </a:r>
            <a:endParaRPr lang="en-US" altLang="ko-KR" sz="1100" smtClean="0"/>
          </a:p>
        </p:txBody>
      </p:sp>
      <p:sp>
        <p:nvSpPr>
          <p:cNvPr id="482" name="직사각형 481"/>
          <p:cNvSpPr/>
          <p:nvPr/>
        </p:nvSpPr>
        <p:spPr>
          <a:xfrm>
            <a:off x="3319983" y="27364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관광법류</a:t>
            </a:r>
            <a:endParaRPr lang="en-US" altLang="ko-KR" sz="1100" smtClean="0"/>
          </a:p>
        </p:txBody>
      </p:sp>
      <p:sp>
        <p:nvSpPr>
          <p:cNvPr id="483" name="직사각형 482"/>
          <p:cNvSpPr/>
          <p:nvPr/>
        </p:nvSpPr>
        <p:spPr>
          <a:xfrm>
            <a:off x="2311871" y="51126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경제론</a:t>
            </a:r>
            <a:endParaRPr lang="en-US" altLang="ko-KR" sz="1100" smtClean="0"/>
          </a:p>
        </p:txBody>
      </p:sp>
      <p:sp>
        <p:nvSpPr>
          <p:cNvPr id="484" name="직사각형 483"/>
          <p:cNvSpPr/>
          <p:nvPr/>
        </p:nvSpPr>
        <p:spPr>
          <a:xfrm>
            <a:off x="2311871" y="59047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이벤트</a:t>
            </a:r>
            <a:endParaRPr lang="en-US" altLang="ko-KR" sz="1100" smtClean="0"/>
          </a:p>
        </p:txBody>
      </p:sp>
      <p:sp>
        <p:nvSpPr>
          <p:cNvPr id="485" name="직사각형 484"/>
          <p:cNvSpPr/>
          <p:nvPr/>
        </p:nvSpPr>
        <p:spPr>
          <a:xfrm>
            <a:off x="2311871" y="66968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관광역사인물영어</a:t>
            </a:r>
            <a:endParaRPr lang="en-US" altLang="ko-KR" sz="1100" smtClean="0"/>
          </a:p>
        </p:txBody>
      </p:sp>
      <p:sp>
        <p:nvSpPr>
          <p:cNvPr id="486" name="직사각형 485"/>
          <p:cNvSpPr/>
          <p:nvPr/>
        </p:nvSpPr>
        <p:spPr>
          <a:xfrm>
            <a:off x="3319983" y="66968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관광문화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유산영어</a:t>
            </a:r>
            <a:endParaRPr lang="en-US" altLang="ko-KR" sz="1100" smtClean="0"/>
          </a:p>
        </p:txBody>
      </p:sp>
      <p:sp>
        <p:nvSpPr>
          <p:cNvPr id="487" name="직사각형 486"/>
          <p:cNvSpPr/>
          <p:nvPr/>
        </p:nvSpPr>
        <p:spPr>
          <a:xfrm>
            <a:off x="4472111" y="66968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관광의료영어</a:t>
            </a:r>
            <a:endParaRPr lang="en-US" altLang="ko-KR" sz="1100" smtClean="0"/>
          </a:p>
        </p:txBody>
      </p:sp>
      <p:sp>
        <p:nvSpPr>
          <p:cNvPr id="488" name="직사각형 487"/>
          <p:cNvSpPr/>
          <p:nvPr/>
        </p:nvSpPr>
        <p:spPr>
          <a:xfrm>
            <a:off x="5480223" y="66968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관광통역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해설영어</a:t>
            </a:r>
            <a:endParaRPr lang="en-US" altLang="ko-KR" sz="1100" smtClean="0"/>
          </a:p>
        </p:txBody>
      </p:sp>
      <p:sp>
        <p:nvSpPr>
          <p:cNvPr id="489" name="직사각형 488"/>
          <p:cNvSpPr/>
          <p:nvPr/>
        </p:nvSpPr>
        <p:spPr>
          <a:xfrm>
            <a:off x="7640463" y="27364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관광경영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490" name="직사각형 489"/>
          <p:cNvSpPr/>
          <p:nvPr/>
        </p:nvSpPr>
        <p:spPr>
          <a:xfrm>
            <a:off x="6632351" y="59047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클럽경영론</a:t>
            </a:r>
            <a:endParaRPr lang="en-US" altLang="ko-KR" sz="1100" smtClean="0"/>
          </a:p>
        </p:txBody>
      </p:sp>
      <p:sp>
        <p:nvSpPr>
          <p:cNvPr id="491" name="직사각형 490"/>
          <p:cNvSpPr/>
          <p:nvPr/>
        </p:nvSpPr>
        <p:spPr>
          <a:xfrm>
            <a:off x="7640463" y="59047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관광영어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cxnSp>
        <p:nvCxnSpPr>
          <p:cNvPr id="495" name="Shape 494"/>
          <p:cNvCxnSpPr>
            <a:endCxn id="372" idx="0"/>
          </p:cNvCxnSpPr>
          <p:nvPr/>
        </p:nvCxnSpPr>
        <p:spPr>
          <a:xfrm>
            <a:off x="2095847" y="1800300"/>
            <a:ext cx="4896544" cy="14401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0" name="Shape 499"/>
          <p:cNvCxnSpPr>
            <a:stCxn id="358" idx="3"/>
            <a:endCxn id="371" idx="0"/>
          </p:cNvCxnSpPr>
          <p:nvPr/>
        </p:nvCxnSpPr>
        <p:spPr>
          <a:xfrm flipV="1">
            <a:off x="1951831" y="1944316"/>
            <a:ext cx="3924436" cy="288032"/>
          </a:xfrm>
          <a:prstGeom prst="bentConnector4">
            <a:avLst>
              <a:gd name="adj1" fmla="val 6120"/>
              <a:gd name="adj2" fmla="val 12645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" name="Shape 511"/>
          <p:cNvCxnSpPr/>
          <p:nvPr/>
        </p:nvCxnSpPr>
        <p:spPr>
          <a:xfrm rot="5400000">
            <a:off x="1843819" y="1908312"/>
            <a:ext cx="360040" cy="144016"/>
          </a:xfrm>
          <a:prstGeom prst="bentConnector3">
            <a:avLst>
              <a:gd name="adj1" fmla="val 7469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5" name="꺾인 연결선 524"/>
          <p:cNvCxnSpPr>
            <a:stCxn id="374" idx="2"/>
            <a:endCxn id="377" idx="1"/>
          </p:cNvCxnSpPr>
          <p:nvPr/>
        </p:nvCxnSpPr>
        <p:spPr>
          <a:xfrm rot="5400000" flipH="1" flipV="1">
            <a:off x="4472111" y="1296244"/>
            <a:ext cx="252028" cy="3780420"/>
          </a:xfrm>
          <a:prstGeom prst="bentConnector4">
            <a:avLst>
              <a:gd name="adj1" fmla="val -60469"/>
              <a:gd name="adj2" fmla="val 97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1" name="꺾인 연결선 530"/>
          <p:cNvCxnSpPr>
            <a:stCxn id="482" idx="2"/>
            <a:endCxn id="376" idx="2"/>
          </p:cNvCxnSpPr>
          <p:nvPr/>
        </p:nvCxnSpPr>
        <p:spPr>
          <a:xfrm rot="16200000" flipH="1">
            <a:off x="4796147" y="2232348"/>
            <a:ext cx="1588" cy="2160240"/>
          </a:xfrm>
          <a:prstGeom prst="bentConnector3">
            <a:avLst>
              <a:gd name="adj1" fmla="val 479849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5" name="꺾인 연결선 534"/>
          <p:cNvCxnSpPr>
            <a:stCxn id="379" idx="1"/>
            <a:endCxn id="385" idx="1"/>
          </p:cNvCxnSpPr>
          <p:nvPr/>
        </p:nvCxnSpPr>
        <p:spPr>
          <a:xfrm rot="10800000" flipV="1">
            <a:off x="3319983" y="3816524"/>
            <a:ext cx="1588" cy="792088"/>
          </a:xfrm>
          <a:prstGeom prst="bentConnector3">
            <a:avLst>
              <a:gd name="adj1" fmla="val 559823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8" name="꺾인 연결선 537"/>
          <p:cNvCxnSpPr>
            <a:stCxn id="380" idx="1"/>
            <a:endCxn id="386" idx="1"/>
          </p:cNvCxnSpPr>
          <p:nvPr/>
        </p:nvCxnSpPr>
        <p:spPr>
          <a:xfrm rot="10800000" flipV="1">
            <a:off x="4472111" y="3816524"/>
            <a:ext cx="1588" cy="792088"/>
          </a:xfrm>
          <a:prstGeom prst="bentConnector3">
            <a:avLst>
              <a:gd name="adj1" fmla="val 879723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121</Words>
  <Application>Microsoft Office PowerPoint</Application>
  <PresentationFormat>사용자 지정</PresentationFormat>
  <Paragraphs>82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39</cp:revision>
  <dcterms:created xsi:type="dcterms:W3CDTF">2011-03-08T06:22:35Z</dcterms:created>
  <dcterms:modified xsi:type="dcterms:W3CDTF">2011-06-27T05:00:01Z</dcterms:modified>
</cp:coreProperties>
</file>